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ee Chambers" initials="LC" lastIdx="6" clrIdx="6">
    <p:extLst>
      <p:ext uri="{19B8F6BF-5375-455C-9EA6-DF929625EA0E}">
        <p15:presenceInfo xmlns:p15="http://schemas.microsoft.com/office/powerpoint/2012/main" userId="S::lee.chambers@xoserve.com::75b86a7c-29e5-457f-b679-e8760df39d3b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8" name="Thomas Lineham" initials="TL" lastIdx="7" clrIdx="7">
    <p:extLst>
      <p:ext uri="{19B8F6BF-5375-455C-9EA6-DF929625EA0E}">
        <p15:presenceInfo xmlns:p15="http://schemas.microsoft.com/office/powerpoint/2012/main" userId="S::thomas.lineham@xoserve.com::0a61177b-b725-4b90-901b-3d5aaab108a2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62D5E0-1F91-4E32-8176-E04146864712}" v="3" dt="2021-10-04T08:03:12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49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6362D5E0-1F91-4E32-8176-E04146864712}"/>
    <pc:docChg chg="modSld">
      <pc:chgData name="Rachel Taggart" userId="4f8aad94-55b7-4ba6-8498-7cad127c11eb" providerId="ADAL" clId="{6362D5E0-1F91-4E32-8176-E04146864712}" dt="2021-10-04T08:03:12.681" v="2" actId="1076"/>
      <pc:docMkLst>
        <pc:docMk/>
      </pc:docMkLst>
      <pc:sldChg chg="modSp">
        <pc:chgData name="Rachel Taggart" userId="4f8aad94-55b7-4ba6-8498-7cad127c11eb" providerId="ADAL" clId="{6362D5E0-1F91-4E32-8176-E04146864712}" dt="2021-10-04T08:03:12.681" v="2" actId="1076"/>
        <pc:sldMkLst>
          <pc:docMk/>
          <pc:sldMk cId="684685687" sldId="889"/>
        </pc:sldMkLst>
        <pc:graphicFrameChg chg="mod modGraphic">
          <ac:chgData name="Rachel Taggart" userId="4f8aad94-55b7-4ba6-8498-7cad127c11eb" providerId="ADAL" clId="{6362D5E0-1F91-4E32-8176-E04146864712}" dt="2021-10-04T08:03:12.681" v="2" actId="1076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98767"/>
            <a:ext cx="8229600" cy="338554"/>
          </a:xfrm>
        </p:spPr>
        <p:txBody>
          <a:bodyPr>
            <a:normAutofit fontScale="90000"/>
          </a:bodyPr>
          <a:lstStyle/>
          <a:p>
            <a:r>
              <a:rPr lang="en-GB" sz="1800" dirty="0">
                <a:latin typeface="Arial"/>
                <a:cs typeface="Arial"/>
              </a:rPr>
              <a:t>XRN5231 Flow Weighted Average CV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668351"/>
              </p:ext>
            </p:extLst>
          </p:nvPr>
        </p:nvGraphicFramePr>
        <p:xfrm>
          <a:off x="146602" y="437321"/>
          <a:ext cx="8850796" cy="4678316"/>
        </p:xfrm>
        <a:graphic>
          <a:graphicData uri="http://schemas.openxmlformats.org/drawingml/2006/table">
            <a:tbl>
              <a:tblPr firstRow="1" bandRow="1"/>
              <a:tblGrid>
                <a:gridCol w="15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7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988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75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77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Status set to Amber due multiple phases progressing in parallel and the need to baseline the project phases following design completion, funding approval &amp; outstanding clarifications/decisions required from National Grid and DNs.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Up and Initiation Phase progressing in parallel with Design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esign Change Pack to be published on 1</a:t>
                      </a:r>
                      <a:r>
                        <a:rPr lang="en-GB" sz="7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October, approval to be sought at October Committee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to be published to seek approval at the October 21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P</a:t>
                      </a: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roject Engagement Strategy to be published to NG and DN outlining how the project will engage through project delivery phases to seek support/approval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esting, Dual Run and Market Trials dates to be baselined in conjunction with customer engagement sessions over the coming weeks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due to be implemented by March 2022</a:t>
                      </a:r>
                      <a:endParaRPr lang="en-GB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7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October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BER Document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7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until the transition &amp; cutover approach is agreed between Xoserve, National Grid &amp; DNs to confirm the length of Post Implementation Support and what support dependencies are required from National Grid as the existing service provider.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National Grid have served notice to terminate the current FWACV service on the 31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 2022 and the project plan does not meet an implementation date of the new service from the 01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2022, resulting in the need to negotiate an extension of the service by National Grid.</a:t>
                      </a:r>
                      <a:endParaRPr lang="en-US" sz="7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7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is being presented for a decision to proceed at October’s ChMC for the scope defined</a:t>
                      </a:r>
                      <a:endParaRPr kumimoji="0" lang="en-US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784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XRN5231 Flow Weighted Average (CV)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XRN5282 PRCMS Processing (Gemini Consequential Change – Part A)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9752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28</a:t>
            </a:r>
            <a:r>
              <a:rPr lang="en-GB" sz="700" baseline="30000" dirty="0"/>
              <a:t>th</a:t>
            </a:r>
            <a:r>
              <a:rPr lang="en-GB" sz="700" dirty="0"/>
              <a:t> September for FWACV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5132075" y="3667234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903079" y="3667234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6620453" y="3667234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7254297" y="3667234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979219" y="3667234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B3E86B13-7253-4B0E-99F2-31E49D0C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565" y="1313680"/>
            <a:ext cx="4637844" cy="222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6DEABA-3969-4D42-8836-4C5215A2E8B2}"/>
</file>

<file path=customXml/itemProps2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103fba77-31dd-4780-83f9-c54f26c3a260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317</Words>
  <Application>Microsoft Office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XRN5231 Flow Weighted Average CV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36</cp:revision>
  <dcterms:created xsi:type="dcterms:W3CDTF">2018-09-02T17:12:15Z</dcterms:created>
  <dcterms:modified xsi:type="dcterms:W3CDTF">2021-10-04T08:03:17Z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