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2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CCB3B"/>
    <a:srgbClr val="FFFFFF"/>
    <a:srgbClr val="B1D6E8"/>
    <a:srgbClr val="CCFF99"/>
    <a:srgbClr val="FFBF00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780CF7-233E-4339-B264-B66204AFD735}" v="1174" dt="2021-10-04T13:40:29.964"/>
    <p1510:client id="{424502BB-D815-4BD4-938F-71A0D24DAF11}" v="15" dt="2021-10-04T14:40:23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9" autoAdjust="0"/>
    <p:restoredTop sz="94282" autoAdjust="0"/>
  </p:normalViewPr>
  <p:slideViewPr>
    <p:cSldViewPr snapToGrid="0">
      <p:cViewPr varScale="1">
        <p:scale>
          <a:sx n="100" d="100"/>
          <a:sy n="100" d="100"/>
        </p:scale>
        <p:origin x="509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424502BB-D815-4BD4-938F-71A0D24DAF11}"/>
    <pc:docChg chg="delSld">
      <pc:chgData name="Rachel Taggart" userId="4f8aad94-55b7-4ba6-8498-7cad127c11eb" providerId="ADAL" clId="{424502BB-D815-4BD4-938F-71A0D24DAF11}" dt="2021-10-04T14:40:23.391" v="14" actId="2696"/>
      <pc:docMkLst>
        <pc:docMk/>
      </pc:docMkLst>
      <pc:sldChg chg="del">
        <pc:chgData name="Rachel Taggart" userId="4f8aad94-55b7-4ba6-8498-7cad127c11eb" providerId="ADAL" clId="{424502BB-D815-4BD4-938F-71A0D24DAF11}" dt="2021-10-04T14:40:21.585" v="11" actId="2696"/>
        <pc:sldMkLst>
          <pc:docMk/>
          <pc:sldMk cId="601906754" sldId="290"/>
        </pc:sldMkLst>
      </pc:sldChg>
      <pc:sldChg chg="del">
        <pc:chgData name="Rachel Taggart" userId="4f8aad94-55b7-4ba6-8498-7cad127c11eb" providerId="ADAL" clId="{424502BB-D815-4BD4-938F-71A0D24DAF11}" dt="2021-10-04T14:40:15.580" v="2" actId="2696"/>
        <pc:sldMkLst>
          <pc:docMk/>
          <pc:sldMk cId="3278399103" sldId="302"/>
        </pc:sldMkLst>
      </pc:sldChg>
      <pc:sldChg chg="del">
        <pc:chgData name="Rachel Taggart" userId="4f8aad94-55b7-4ba6-8498-7cad127c11eb" providerId="ADAL" clId="{424502BB-D815-4BD4-938F-71A0D24DAF11}" dt="2021-10-04T14:40:16.590" v="4" actId="2696"/>
        <pc:sldMkLst>
          <pc:docMk/>
          <pc:sldMk cId="3777711336" sldId="303"/>
        </pc:sldMkLst>
      </pc:sldChg>
      <pc:sldChg chg="del">
        <pc:chgData name="Rachel Taggart" userId="4f8aad94-55b7-4ba6-8498-7cad127c11eb" providerId="ADAL" clId="{424502BB-D815-4BD4-938F-71A0D24DAF11}" dt="2021-10-04T14:40:18.301" v="5" actId="2696"/>
        <pc:sldMkLst>
          <pc:docMk/>
          <pc:sldMk cId="1591991853" sldId="307"/>
        </pc:sldMkLst>
      </pc:sldChg>
      <pc:sldChg chg="del">
        <pc:chgData name="Rachel Taggart" userId="4f8aad94-55b7-4ba6-8498-7cad127c11eb" providerId="ADAL" clId="{424502BB-D815-4BD4-938F-71A0D24DAF11}" dt="2021-10-04T14:40:19.313" v="7" actId="2696"/>
        <pc:sldMkLst>
          <pc:docMk/>
          <pc:sldMk cId="2575677671" sldId="310"/>
        </pc:sldMkLst>
      </pc:sldChg>
      <pc:sldChg chg="del">
        <pc:chgData name="Rachel Taggart" userId="4f8aad94-55b7-4ba6-8498-7cad127c11eb" providerId="ADAL" clId="{424502BB-D815-4BD4-938F-71A0D24DAF11}" dt="2021-10-04T14:40:19.792" v="8" actId="2696"/>
        <pc:sldMkLst>
          <pc:docMk/>
          <pc:sldMk cId="1403248320" sldId="311"/>
        </pc:sldMkLst>
      </pc:sldChg>
      <pc:sldChg chg="del">
        <pc:chgData name="Rachel Taggart" userId="4f8aad94-55b7-4ba6-8498-7cad127c11eb" providerId="ADAL" clId="{424502BB-D815-4BD4-938F-71A0D24DAF11}" dt="2021-10-04T14:40:20.263" v="9" actId="2696"/>
        <pc:sldMkLst>
          <pc:docMk/>
          <pc:sldMk cId="3309314178" sldId="312"/>
        </pc:sldMkLst>
      </pc:sldChg>
      <pc:sldChg chg="del">
        <pc:chgData name="Rachel Taggart" userId="4f8aad94-55b7-4ba6-8498-7cad127c11eb" providerId="ADAL" clId="{424502BB-D815-4BD4-938F-71A0D24DAF11}" dt="2021-10-04T14:40:16.104" v="3" actId="2696"/>
        <pc:sldMkLst>
          <pc:docMk/>
          <pc:sldMk cId="2099002512" sldId="313"/>
        </pc:sldMkLst>
      </pc:sldChg>
      <pc:sldChg chg="del">
        <pc:chgData name="Rachel Taggart" userId="4f8aad94-55b7-4ba6-8498-7cad127c11eb" providerId="ADAL" clId="{424502BB-D815-4BD4-938F-71A0D24DAF11}" dt="2021-10-04T14:40:15" v="1" actId="2696"/>
        <pc:sldMkLst>
          <pc:docMk/>
          <pc:sldMk cId="268292595" sldId="886"/>
        </pc:sldMkLst>
      </pc:sldChg>
      <pc:sldChg chg="del">
        <pc:chgData name="Rachel Taggart" userId="4f8aad94-55b7-4ba6-8498-7cad127c11eb" providerId="ADAL" clId="{424502BB-D815-4BD4-938F-71A0D24DAF11}" dt="2021-10-04T14:40:10.568" v="0" actId="2696"/>
        <pc:sldMkLst>
          <pc:docMk/>
          <pc:sldMk cId="3600758415" sldId="3477"/>
        </pc:sldMkLst>
      </pc:sldChg>
      <pc:sldChg chg="del">
        <pc:chgData name="Rachel Taggart" userId="4f8aad94-55b7-4ba6-8498-7cad127c11eb" providerId="ADAL" clId="{424502BB-D815-4BD4-938F-71A0D24DAF11}" dt="2021-10-04T14:40:18.765" v="6" actId="2696"/>
        <pc:sldMkLst>
          <pc:docMk/>
          <pc:sldMk cId="3242915895" sldId="3629"/>
        </pc:sldMkLst>
      </pc:sldChg>
      <pc:sldChg chg="del">
        <pc:chgData name="Rachel Taggart" userId="4f8aad94-55b7-4ba6-8498-7cad127c11eb" providerId="ADAL" clId="{424502BB-D815-4BD4-938F-71A0D24DAF11}" dt="2021-10-04T14:40:20.895" v="10" actId="2696"/>
        <pc:sldMkLst>
          <pc:docMk/>
          <pc:sldMk cId="934545866" sldId="3630"/>
        </pc:sldMkLst>
      </pc:sldChg>
      <pc:sldChg chg="del">
        <pc:chgData name="Rachel Taggart" userId="4f8aad94-55b7-4ba6-8498-7cad127c11eb" providerId="ADAL" clId="{424502BB-D815-4BD4-938F-71A0D24DAF11}" dt="2021-10-04T14:40:23.391" v="14" actId="2696"/>
        <pc:sldMkLst>
          <pc:docMk/>
          <pc:sldMk cId="3480162027" sldId="3631"/>
        </pc:sldMkLst>
      </pc:sldChg>
      <pc:sldChg chg="del">
        <pc:chgData name="Rachel Taggart" userId="4f8aad94-55b7-4ba6-8498-7cad127c11eb" providerId="ADAL" clId="{424502BB-D815-4BD4-938F-71A0D24DAF11}" dt="2021-10-04T14:40:22.068" v="12" actId="2696"/>
        <pc:sldMkLst>
          <pc:docMk/>
          <pc:sldMk cId="1394873040" sldId="3640"/>
        </pc:sldMkLst>
      </pc:sldChg>
      <pc:sldChg chg="del">
        <pc:chgData name="Rachel Taggart" userId="4f8aad94-55b7-4ba6-8498-7cad127c11eb" providerId="ADAL" clId="{424502BB-D815-4BD4-938F-71A0D24DAF11}" dt="2021-10-04T14:40:22.647" v="13" actId="2696"/>
        <pc:sldMkLst>
          <pc:docMk/>
          <pc:sldMk cId="3755963680" sldId="36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BA586FDE-A6CC-421A-8D54-6D5310C5B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108" y="1501749"/>
            <a:ext cx="3855258" cy="1459449"/>
          </a:xfrm>
          <a:prstGeom prst="rect">
            <a:avLst/>
          </a:prstGeom>
        </p:spPr>
      </p:pic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7571" y="525525"/>
          <a:ext cx="8693205" cy="4380569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0558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0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0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0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9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User Acceptance and Regression testing is in progress and being re-planned due to below issues for remaining testing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800" dirty="0"/>
                        <a:t>Implementation Dress Rehearsal planned for 30</a:t>
                      </a:r>
                      <a:r>
                        <a:rPr lang="en-US" sz="800" baseline="30000" dirty="0"/>
                        <a:t>th 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- 1</a:t>
                      </a:r>
                      <a:r>
                        <a:rPr lang="en-GB" sz="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October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Testing due to commence 4</a:t>
                      </a:r>
                      <a:r>
                        <a:rPr lang="en-GB" sz="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October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October </a:t>
                      </a:r>
                      <a:r>
                        <a:rPr lang="en-GB" sz="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decisions are required this month.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8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Issue</a:t>
                      </a: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(RTC65631) - ​Increase in the number of BAU defects being found impacting XRN5072, XRN5007 and XRN5180 during testing. Mitigation, defects are currently all planned to be deployed prior to exiting test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Issue</a:t>
                      </a:r>
                      <a:r>
                        <a:rPr lang="en-US" sz="8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(RTC66115) - MAP ID changes have not been delivered by third party in time and is now impacting the timelines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Forecast to complete delivery against approved BER </a:t>
                      </a:r>
                      <a:endParaRPr kumimoji="0" lang="en-US" sz="8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6446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Scope:	XRN4941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XRN5007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XRN5072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XRN5142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XRN5180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XRN4780C 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 of Meter Asset Provider Identity (MAP Id) in the UK Link system (CSS Consequential Change)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Descoped:	XRN5091 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XRN5186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Aligning capacity booking under the UNC and arrangements set out in relevant </a:t>
                      </a:r>
                      <a:r>
                        <a:rPr lang="en-US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defTabSz="630238" rtl="0" fontAlgn="base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XRN5187 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Addressing inequalities between capacity booking under the UNC and arrangements set out in the relevant </a:t>
                      </a:r>
                      <a:r>
                        <a:rPr lang="en-US" sz="8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728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745991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24th September 2021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679528" y="2664531"/>
            <a:ext cx="3796838" cy="200055"/>
            <a:chOff x="4309575" y="3517379"/>
            <a:chExt cx="379683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27" y="3517379"/>
              <a:ext cx="935186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Not Baselined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195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  <UserInfo>
        <DisplayName>James Rigby</DisplayName>
        <AccountId>80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8E1DEA-DAD7-49FF-9DBC-6F4B46F061EB}"/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11f1cc19-a6a2-4477-822b-8358f9edc374"/>
    <ds:schemaRef ds:uri="http://purl.org/dc/elements/1.1/"/>
    <ds:schemaRef ds:uri="103fba77-31dd-4780-83f9-c54f26c3a260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68225</TotalTime>
  <Words>131</Words>
  <Application>Microsoft Office PowerPoint</Application>
  <PresentationFormat>On-screen Show (16:9)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23</cp:revision>
  <dcterms:created xsi:type="dcterms:W3CDTF">2018-09-02T17:12:15Z</dcterms:created>
  <dcterms:modified xsi:type="dcterms:W3CDTF">2021-10-04T14:40:28Z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