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83019-C2D9-43EF-8638-812244D09ED4}" v="4" dt="2021-10-04T08:58:31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89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9B724E81-227D-4912-8A3C-0FA6DB5557F6}"/>
    <pc:docChg chg="custSel modSld">
      <pc:chgData name="Simon G Burton" userId="7b817789-b3a9-472e-9cfe-518402a4cf86" providerId="ADAL" clId="{9B724E81-227D-4912-8A3C-0FA6DB5557F6}" dt="2021-09-24T07:25:47.694" v="37" actId="6549"/>
      <pc:docMkLst>
        <pc:docMk/>
      </pc:docMkLst>
      <pc:sldChg chg="addSp delSp modSp">
        <pc:chgData name="Simon G Burton" userId="7b817789-b3a9-472e-9cfe-518402a4cf86" providerId="ADAL" clId="{9B724E81-227D-4912-8A3C-0FA6DB5557F6}" dt="2021-09-24T07:25:47.694" v="37" actId="6549"/>
        <pc:sldMkLst>
          <pc:docMk/>
          <pc:sldMk cId="684685687" sldId="889"/>
        </pc:sldMkLst>
        <pc:spChg chg="mod">
          <ac:chgData name="Simon G Burton" userId="7b817789-b3a9-472e-9cfe-518402a4cf86" providerId="ADAL" clId="{9B724E81-227D-4912-8A3C-0FA6DB5557F6}" dt="2021-09-24T07:25:24.022" v="21" actId="6549"/>
          <ac:spMkLst>
            <pc:docMk/>
            <pc:sldMk cId="684685687" sldId="889"/>
            <ac:spMk id="5" creationId="{C181EB57-9627-4329-BB84-9BDF81695227}"/>
          </ac:spMkLst>
        </pc:spChg>
        <pc:graphicFrameChg chg="modGraphic">
          <ac:chgData name="Simon G Burton" userId="7b817789-b3a9-472e-9cfe-518402a4cf86" providerId="ADAL" clId="{9B724E81-227D-4912-8A3C-0FA6DB5557F6}" dt="2021-09-24T07:25:47.694" v="37" actId="6549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add mod">
          <ac:chgData name="Simon G Burton" userId="7b817789-b3a9-472e-9cfe-518402a4cf86" providerId="ADAL" clId="{9B724E81-227D-4912-8A3C-0FA6DB5557F6}" dt="2021-09-24T07:25:04.130" v="2" actId="1076"/>
          <ac:picMkLst>
            <pc:docMk/>
            <pc:sldMk cId="684685687" sldId="889"/>
            <ac:picMk id="3" creationId="{FA7C4B73-F4D6-4FCE-B28C-C6B7524351CA}"/>
          </ac:picMkLst>
        </pc:picChg>
        <pc:picChg chg="del">
          <ac:chgData name="Simon G Burton" userId="7b817789-b3a9-472e-9cfe-518402a4cf86" providerId="ADAL" clId="{9B724E81-227D-4912-8A3C-0FA6DB5557F6}" dt="2021-09-24T07:24:54.025" v="0" actId="478"/>
          <ac:picMkLst>
            <pc:docMk/>
            <pc:sldMk cId="684685687" sldId="889"/>
            <ac:picMk id="22" creationId="{F55EF7C0-E80D-46F3-B420-42A95D70E499}"/>
          </ac:picMkLst>
        </pc:picChg>
      </pc:sldChg>
    </pc:docChg>
  </pc:docChgLst>
  <pc:docChgLst>
    <pc:chgData name="Tracy OConnor" userId="S::tracy.oconnor@xoserve.com::c165d205-f988-41c6-a790-ae0515e39fe0" providerId="AD" clId="Web-{2339C6EA-B315-9067-DD17-50F627B872A3}"/>
    <pc:docChg chg="modSld">
      <pc:chgData name="Tracy OConnor" userId="S::tracy.oconnor@xoserve.com::c165d205-f988-41c6-a790-ae0515e39fe0" providerId="AD" clId="Web-{2339C6EA-B315-9067-DD17-50F627B872A3}" dt="2021-10-01T09:16:23.416" v="199"/>
      <pc:docMkLst>
        <pc:docMk/>
      </pc:docMkLst>
      <pc:sldChg chg="modSp">
        <pc:chgData name="Tracy OConnor" userId="S::tracy.oconnor@xoserve.com::c165d205-f988-41c6-a790-ae0515e39fe0" providerId="AD" clId="Web-{2339C6EA-B315-9067-DD17-50F627B872A3}" dt="2021-10-01T09:16:23.416" v="199"/>
        <pc:sldMkLst>
          <pc:docMk/>
          <pc:sldMk cId="684685687" sldId="889"/>
        </pc:sldMkLst>
        <pc:graphicFrameChg chg="mod modGraphic">
          <ac:chgData name="Tracy OConnor" userId="S::tracy.oconnor@xoserve.com::c165d205-f988-41c6-a790-ae0515e39fe0" providerId="AD" clId="Web-{2339C6EA-B315-9067-DD17-50F627B872A3}" dt="2021-10-01T09:16:23.416" v="199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253A4824-EF0C-4102-9AD4-F366F7001F61}"/>
    <pc:docChg chg="modSld">
      <pc:chgData name="Kulvinderjit Singh" userId="eadb32f3-53cc-459d-aca4-3527f1c9f1da" providerId="ADAL" clId="{253A4824-EF0C-4102-9AD4-F366F7001F61}" dt="2021-09-24T09:31:16.590" v="0" actId="1076"/>
      <pc:docMkLst>
        <pc:docMk/>
      </pc:docMkLst>
      <pc:sldChg chg="modSp">
        <pc:chgData name="Kulvinderjit Singh" userId="eadb32f3-53cc-459d-aca4-3527f1c9f1da" providerId="ADAL" clId="{253A4824-EF0C-4102-9AD4-F366F7001F61}" dt="2021-09-24T09:31:16.590" v="0" actId="1076"/>
        <pc:sldMkLst>
          <pc:docMk/>
          <pc:sldMk cId="684685687" sldId="889"/>
        </pc:sldMkLst>
        <pc:grpChg chg="mod">
          <ac:chgData name="Kulvinderjit Singh" userId="eadb32f3-53cc-459d-aca4-3527f1c9f1da" providerId="ADAL" clId="{253A4824-EF0C-4102-9AD4-F366F7001F61}" dt="2021-09-24T09:31:16.590" v="0" actId="1076"/>
          <ac:grpSpMkLst>
            <pc:docMk/>
            <pc:sldMk cId="684685687" sldId="889"/>
            <ac:grpSpMk id="9" creationId="{AA5C4EA1-1FF4-438B-8BD0-21607BB0C453}"/>
          </ac:grpSpMkLst>
        </pc:grpChg>
        <pc:grpChg chg="mod">
          <ac:chgData name="Kulvinderjit Singh" userId="eadb32f3-53cc-459d-aca4-3527f1c9f1da" providerId="ADAL" clId="{253A4824-EF0C-4102-9AD4-F366F7001F61}" dt="2021-09-24T09:31:16.590" v="0" actId="1076"/>
          <ac:grpSpMkLst>
            <pc:docMk/>
            <pc:sldMk cId="684685687" sldId="889"/>
            <ac:grpSpMk id="10" creationId="{48E37795-90B4-482B-80FC-79E72229F869}"/>
          </ac:grpSpMkLst>
        </pc:grpChg>
        <pc:grpChg chg="mod">
          <ac:chgData name="Kulvinderjit Singh" userId="eadb32f3-53cc-459d-aca4-3527f1c9f1da" providerId="ADAL" clId="{253A4824-EF0C-4102-9AD4-F366F7001F61}" dt="2021-09-24T09:31:16.590" v="0" actId="1076"/>
          <ac:grpSpMkLst>
            <pc:docMk/>
            <pc:sldMk cId="684685687" sldId="889"/>
            <ac:grpSpMk id="13" creationId="{2F530431-148B-4FCB-8C57-925E5CA17ECB}"/>
          </ac:grpSpMkLst>
        </pc:grpChg>
        <pc:grpChg chg="mod">
          <ac:chgData name="Kulvinderjit Singh" userId="eadb32f3-53cc-459d-aca4-3527f1c9f1da" providerId="ADAL" clId="{253A4824-EF0C-4102-9AD4-F366F7001F61}" dt="2021-09-24T09:31:16.590" v="0" actId="1076"/>
          <ac:grpSpMkLst>
            <pc:docMk/>
            <pc:sldMk cId="684685687" sldId="889"/>
            <ac:grpSpMk id="16" creationId="{62A70F5E-8B94-432F-BB55-CDD005994499}"/>
          </ac:grpSpMkLst>
        </pc:grpChg>
        <pc:grpChg chg="mod">
          <ac:chgData name="Kulvinderjit Singh" userId="eadb32f3-53cc-459d-aca4-3527f1c9f1da" providerId="ADAL" clId="{253A4824-EF0C-4102-9AD4-F366F7001F61}" dt="2021-09-24T09:31:16.590" v="0" actId="1076"/>
          <ac:grpSpMkLst>
            <pc:docMk/>
            <pc:sldMk cId="684685687" sldId="889"/>
            <ac:grpSpMk id="19" creationId="{0A6462F7-2ABC-4581-985C-D9BFC690E41B}"/>
          </ac:grpSpMkLst>
        </pc:grpChg>
      </pc:sldChg>
    </pc:docChg>
  </pc:docChgLst>
  <pc:docChgLst>
    <pc:chgData name="Peter Hopkins" userId="261e3536-8f3c-426f-8011-5eb8d44fb3bc" providerId="ADAL" clId="{F44406C8-1293-4C14-B8EA-8C9E2D54BBA2}"/>
    <pc:docChg chg="modSld">
      <pc:chgData name="Peter Hopkins" userId="261e3536-8f3c-426f-8011-5eb8d44fb3bc" providerId="ADAL" clId="{F44406C8-1293-4C14-B8EA-8C9E2D54BBA2}" dt="2021-09-24T14:13:30.473" v="38" actId="20577"/>
      <pc:docMkLst>
        <pc:docMk/>
      </pc:docMkLst>
      <pc:sldChg chg="modSp mod">
        <pc:chgData name="Peter Hopkins" userId="261e3536-8f3c-426f-8011-5eb8d44fb3bc" providerId="ADAL" clId="{F44406C8-1293-4C14-B8EA-8C9E2D54BBA2}" dt="2021-09-24T14:13:30.473" v="38" actId="20577"/>
        <pc:sldMkLst>
          <pc:docMk/>
          <pc:sldMk cId="684685687" sldId="889"/>
        </pc:sldMkLst>
        <pc:graphicFrameChg chg="modGraphic">
          <ac:chgData name="Peter Hopkins" userId="261e3536-8f3c-426f-8011-5eb8d44fb3bc" providerId="ADAL" clId="{F44406C8-1293-4C14-B8EA-8C9E2D54BBA2}" dt="2021-09-24T14:13:30.473" v="38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D54B3FD6-6DC8-4C01-8DB6-9111EFEBBF25}"/>
    <pc:docChg chg="modSld">
      <pc:chgData name="Tracy OConnor" userId="c165d205-f988-41c6-a790-ae0515e39fe0" providerId="ADAL" clId="{D54B3FD6-6DC8-4C01-8DB6-9111EFEBBF25}" dt="2021-10-01T09:18:26.069" v="32" actId="20577"/>
      <pc:docMkLst>
        <pc:docMk/>
      </pc:docMkLst>
      <pc:sldChg chg="modSp">
        <pc:chgData name="Tracy OConnor" userId="c165d205-f988-41c6-a790-ae0515e39fe0" providerId="ADAL" clId="{D54B3FD6-6DC8-4C01-8DB6-9111EFEBBF25}" dt="2021-10-01T09:18:26.069" v="32" actId="20577"/>
        <pc:sldMkLst>
          <pc:docMk/>
          <pc:sldMk cId="684685687" sldId="889"/>
        </pc:sldMkLst>
        <pc:graphicFrameChg chg="modGraphic">
          <ac:chgData name="Tracy OConnor" userId="c165d205-f988-41c6-a790-ae0515e39fe0" providerId="ADAL" clId="{D54B3FD6-6DC8-4C01-8DB6-9111EFEBBF25}" dt="2021-10-01T09:18:26.069" v="32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Rachel Taggart" userId="4f8aad94-55b7-4ba6-8498-7cad127c11eb" providerId="ADAL" clId="{2EA83019-C2D9-43EF-8638-812244D09ED4}"/>
    <pc:docChg chg="modSld">
      <pc:chgData name="Rachel Taggart" userId="4f8aad94-55b7-4ba6-8498-7cad127c11eb" providerId="ADAL" clId="{2EA83019-C2D9-43EF-8638-812244D09ED4}" dt="2021-10-04T08:58:31.255" v="3" actId="14100"/>
      <pc:docMkLst>
        <pc:docMk/>
      </pc:docMkLst>
      <pc:sldChg chg="modSp">
        <pc:chgData name="Rachel Taggart" userId="4f8aad94-55b7-4ba6-8498-7cad127c11eb" providerId="ADAL" clId="{2EA83019-C2D9-43EF-8638-812244D09ED4}" dt="2021-10-04T08:58:31.255" v="3" actId="14100"/>
        <pc:sldMkLst>
          <pc:docMk/>
          <pc:sldMk cId="684685687" sldId="889"/>
        </pc:sldMkLst>
        <pc:graphicFrameChg chg="modGraphic">
          <ac:chgData name="Rachel Taggart" userId="4f8aad94-55b7-4ba6-8498-7cad127c11eb" providerId="ADAL" clId="{2EA83019-C2D9-43EF-8638-812244D09ED4}" dt="2021-10-04T08:58:31.255" v="3" actId="14100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658341"/>
              </p:ext>
            </p:extLst>
          </p:nvPr>
        </p:nvGraphicFramePr>
        <p:xfrm>
          <a:off x="229595" y="364608"/>
          <a:ext cx="8673331" cy="4512194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6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40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4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(PIS) period 2 to commenced on 27/09/21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usage being tracked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 due to complete on 28th Oct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October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1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504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Scope: 	XRN5093 -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Descoped: 	XRN4992 </a:t>
                      </a:r>
                      <a:r>
                        <a:rPr lang="en-US" sz="900" dirty="0"/>
                        <a:t>- MOD0687 – Creation of new charge to recover last resort supply payments (Descoped at extraordinary 	</a:t>
                      </a:r>
                      <a:r>
                        <a:rPr lang="en-US" sz="900" dirty="0" err="1"/>
                        <a:t>ChMC</a:t>
                      </a:r>
                      <a:r>
                        <a:rPr lang="en-US" sz="900" dirty="0"/>
                        <a:t>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2020)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900" b="0" dirty="0"/>
                        <a:t>                             XRN4941</a:t>
                      </a:r>
                      <a:r>
                        <a:rPr lang="en-US" sz="900" dirty="0"/>
                        <a:t> - MOD0692 -  Auto updates to meter read frequency (Descoped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2020)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7203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24</a:t>
            </a:r>
            <a:r>
              <a:rPr lang="en-GB" sz="700" baseline="30000" dirty="0"/>
              <a:t>th</a:t>
            </a:r>
            <a:r>
              <a:rPr lang="en-GB" sz="700" dirty="0"/>
              <a:t> September 2021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530438" y="3371961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301442" y="3371961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6043352" y="3371961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677196" y="3371961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419106" y="3371961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A7C4B73-F4D6-4FCE-B28C-C6B752435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563" y="1771538"/>
            <a:ext cx="3810532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11f1cc19-a6a2-4477-822b-8358f9edc374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C759402-E0E3-46E2-8D82-39A85B18FB95}"/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88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38</cp:revision>
  <dcterms:created xsi:type="dcterms:W3CDTF">2018-09-02T17:12:15Z</dcterms:created>
  <dcterms:modified xsi:type="dcterms:W3CDTF">2021-10-04T08:58:33Z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