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89" r:id="rId5"/>
    <p:sldId id="89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22013-7C8C-4340-8328-498BB1A739E4}" v="643" dt="2021-10-04T11:28:26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Hadfield" userId="a8a44ded-12a2-44ab-9ae0-8a727a1345d9" providerId="ADAL" clId="{67322013-7C8C-4340-8328-498BB1A739E4}"/>
    <pc:docChg chg="custSel addSld modSld">
      <pc:chgData name="Richard Hadfield" userId="a8a44ded-12a2-44ab-9ae0-8a727a1345d9" providerId="ADAL" clId="{67322013-7C8C-4340-8328-498BB1A739E4}" dt="2021-10-04T11:33:51.906" v="656" actId="14734"/>
      <pc:docMkLst>
        <pc:docMk/>
      </pc:docMkLst>
      <pc:sldChg chg="addSp delSp modSp">
        <pc:chgData name="Richard Hadfield" userId="a8a44ded-12a2-44ab-9ae0-8a727a1345d9" providerId="ADAL" clId="{67322013-7C8C-4340-8328-498BB1A739E4}" dt="2021-10-04T11:17:21.537" v="86" actId="21"/>
        <pc:sldMkLst>
          <pc:docMk/>
          <pc:sldMk cId="684685687" sldId="889"/>
        </pc:sldMkLst>
        <pc:spChg chg="mod">
          <ac:chgData name="Richard Hadfield" userId="a8a44ded-12a2-44ab-9ae0-8a727a1345d9" providerId="ADAL" clId="{67322013-7C8C-4340-8328-498BB1A739E4}" dt="2021-10-04T11:15:29.436" v="80" actId="20577"/>
          <ac:spMkLst>
            <pc:docMk/>
            <pc:sldMk cId="684685687" sldId="889"/>
            <ac:spMk id="10" creationId="{688F0066-6CB1-4D94-8F65-B773C02A2A58}"/>
          </ac:spMkLst>
        </pc:spChg>
        <pc:graphicFrameChg chg="add del mod">
          <ac:chgData name="Richard Hadfield" userId="a8a44ded-12a2-44ab-9ae0-8a727a1345d9" providerId="ADAL" clId="{67322013-7C8C-4340-8328-498BB1A739E4}" dt="2021-10-04T11:17:21.537" v="86" actId="21"/>
          <ac:graphicFrameMkLst>
            <pc:docMk/>
            <pc:sldMk cId="684685687" sldId="889"/>
            <ac:graphicFrameMk id="3" creationId="{124340AD-7436-46F7-8F29-775D67C82EB6}"/>
          </ac:graphicFrameMkLst>
        </pc:graphicFrameChg>
      </pc:sldChg>
      <pc:sldChg chg="addSp delSp modSp new add">
        <pc:chgData name="Richard Hadfield" userId="a8a44ded-12a2-44ab-9ae0-8a727a1345d9" providerId="ADAL" clId="{67322013-7C8C-4340-8328-498BB1A739E4}" dt="2021-10-04T11:33:51.906" v="656" actId="14734"/>
        <pc:sldMkLst>
          <pc:docMk/>
          <pc:sldMk cId="2818233005" sldId="890"/>
        </pc:sldMkLst>
        <pc:spChg chg="mod">
          <ac:chgData name="Richard Hadfield" userId="a8a44ded-12a2-44ab-9ae0-8a727a1345d9" providerId="ADAL" clId="{67322013-7C8C-4340-8328-498BB1A739E4}" dt="2021-10-04T11:17:31.750" v="104" actId="20577"/>
          <ac:spMkLst>
            <pc:docMk/>
            <pc:sldMk cId="2818233005" sldId="890"/>
            <ac:spMk id="2" creationId="{ECD46D04-814C-4CD3-8670-8E2636FFC91D}"/>
          </ac:spMkLst>
        </pc:spChg>
        <pc:spChg chg="del">
          <ac:chgData name="Richard Hadfield" userId="a8a44ded-12a2-44ab-9ae0-8a727a1345d9" providerId="ADAL" clId="{67322013-7C8C-4340-8328-498BB1A739E4}" dt="2021-10-04T11:17:27.005" v="87"/>
          <ac:spMkLst>
            <pc:docMk/>
            <pc:sldMk cId="2818233005" sldId="890"/>
            <ac:spMk id="3" creationId="{45968E4F-AFFD-44B5-8D84-6B81D86B2653}"/>
          </ac:spMkLst>
        </pc:spChg>
        <pc:graphicFrameChg chg="add mod modGraphic">
          <ac:chgData name="Richard Hadfield" userId="a8a44ded-12a2-44ab-9ae0-8a727a1345d9" providerId="ADAL" clId="{67322013-7C8C-4340-8328-498BB1A739E4}" dt="2021-10-04T11:33:51.906" v="656" actId="14734"/>
          <ac:graphicFrameMkLst>
            <pc:docMk/>
            <pc:sldMk cId="2818233005" sldId="890"/>
            <ac:graphicFrameMk id="4" creationId="{CD57810D-3BD1-491F-9040-7D3795ACCFF5}"/>
          </ac:graphicFrameMkLst>
        </pc:graphicFrameChg>
      </pc:sldChg>
    </pc:docChg>
  </pc:docChgLst>
  <pc:docChgLst>
    <pc:chgData name="Richard Hadfield" userId="a8a44ded-12a2-44ab-9ae0-8a727a1345d9" providerId="ADAL" clId="{EB9E3CAD-3D09-4BAA-808E-2A40EA05E4FA}"/>
    <pc:docChg chg="custSel modSld">
      <pc:chgData name="Richard Hadfield" userId="a8a44ded-12a2-44ab-9ae0-8a727a1345d9" providerId="ADAL" clId="{EB9E3CAD-3D09-4BAA-808E-2A40EA05E4FA}" dt="2021-10-01T08:40:27.958" v="360" actId="20577"/>
      <pc:docMkLst>
        <pc:docMk/>
      </pc:docMkLst>
      <pc:sldChg chg="modSp">
        <pc:chgData name="Richard Hadfield" userId="a8a44ded-12a2-44ab-9ae0-8a727a1345d9" providerId="ADAL" clId="{EB9E3CAD-3D09-4BAA-808E-2A40EA05E4FA}" dt="2021-10-01T08:40:27.958" v="360" actId="20577"/>
        <pc:sldMkLst>
          <pc:docMk/>
          <pc:sldMk cId="684685687" sldId="889"/>
        </pc:sldMkLst>
        <pc:spChg chg="mod">
          <ac:chgData name="Richard Hadfield" userId="a8a44ded-12a2-44ab-9ae0-8a727a1345d9" providerId="ADAL" clId="{EB9E3CAD-3D09-4BAA-808E-2A40EA05E4FA}" dt="2021-10-01T08:40:27.958" v="360" actId="20577"/>
          <ac:spMkLst>
            <pc:docMk/>
            <pc:sldMk cId="684685687" sldId="889"/>
            <ac:spMk id="10" creationId="{688F0066-6CB1-4D94-8F65-B773C02A2A58}"/>
          </ac:spMkLst>
        </pc:spChg>
      </pc:sldChg>
    </pc:docChg>
  </pc:docChgLst>
  <pc:docChgLst>
    <pc:chgData name="Richard Hadfield" userId="a8a44ded-12a2-44ab-9ae0-8a727a1345d9" providerId="ADAL" clId="{D6955F52-95F2-4CCB-9D72-C31302906E42}"/>
    <pc:docChg chg="modSld">
      <pc:chgData name="Richard Hadfield" userId="a8a44ded-12a2-44ab-9ae0-8a727a1345d9" providerId="ADAL" clId="{D6955F52-95F2-4CCB-9D72-C31302906E42}" dt="2021-08-25T13:13:45.987" v="339" actId="20577"/>
      <pc:docMkLst>
        <pc:docMk/>
      </pc:docMkLst>
      <pc:sldChg chg="modSp">
        <pc:chgData name="Richard Hadfield" userId="a8a44ded-12a2-44ab-9ae0-8a727a1345d9" providerId="ADAL" clId="{D6955F52-95F2-4CCB-9D72-C31302906E42}" dt="2021-08-25T13:13:45.987" v="339" actId="20577"/>
        <pc:sldMkLst>
          <pc:docMk/>
          <pc:sldMk cId="684685687" sldId="889"/>
        </pc:sldMkLst>
        <pc:spChg chg="mod">
          <ac:chgData name="Richard Hadfield" userId="a8a44ded-12a2-44ab-9ae0-8a727a1345d9" providerId="ADAL" clId="{D6955F52-95F2-4CCB-9D72-C31302906E42}" dt="2021-08-25T13:13:45.987" v="339" actId="20577"/>
          <ac:spMkLst>
            <pc:docMk/>
            <pc:sldMk cId="684685687" sldId="889"/>
            <ac:spMk id="2" creationId="{3BBF64D1-DD4B-479C-8274-060EA4CFB223}"/>
          </ac:spMkLst>
        </pc:spChg>
        <pc:spChg chg="mod">
          <ac:chgData name="Richard Hadfield" userId="a8a44ded-12a2-44ab-9ae0-8a727a1345d9" providerId="ADAL" clId="{D6955F52-95F2-4CCB-9D72-C31302906E42}" dt="2021-08-25T09:34:20.226" v="43" actId="20577"/>
          <ac:spMkLst>
            <pc:docMk/>
            <pc:sldMk cId="684685687" sldId="889"/>
            <ac:spMk id="10" creationId="{688F0066-6CB1-4D94-8F65-B773C02A2A58}"/>
          </ac:spMkLst>
        </pc:spChg>
        <pc:graphicFrameChg chg="modGraphic">
          <ac:chgData name="Richard Hadfield" userId="a8a44ded-12a2-44ab-9ae0-8a727a1345d9" providerId="ADAL" clId="{D6955F52-95F2-4CCB-9D72-C31302906E42}" dt="2021-08-25T13:13:26.073" v="337" actId="20577"/>
          <ac:graphicFrameMkLst>
            <pc:docMk/>
            <pc:sldMk cId="684685687" sldId="889"/>
            <ac:graphicFrameMk id="3" creationId="{5C5A70B3-35A0-4767-B953-8128E791E14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-72462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Post CSS Major Releases – For Information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F0066-6CB1-4D94-8F65-B773C02A2A58}"/>
              </a:ext>
            </a:extLst>
          </p:cNvPr>
          <p:cNvSpPr/>
          <p:nvPr/>
        </p:nvSpPr>
        <p:spPr>
          <a:xfrm>
            <a:off x="498763" y="697913"/>
            <a:ext cx="83892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 November Change Management Committee we will be asking for your approval of an EQR to take all the changes currently “ready” through to the end of the Detailed Design Phase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The conclusion of this activity will provide the right level of information (Detailed Design Change Packs, Detailed Impact Assessment and costs) for Xoserve and Customers to recommend / decide which industry implementation date is appropriate for each Change Proposal.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Xoserve will then conduct Build, Test and Implementation according to the implementation date(s) funded by approved BERs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This approach allows for work on these Change Proposals to be progressed during CSS related change freeze.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6D04-814C-4CD3-8670-8E2636FFC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Candidate Changes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57810D-3BD1-491F-9040-7D3795ACCF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850634"/>
              </p:ext>
            </p:extLst>
          </p:nvPr>
        </p:nvGraphicFramePr>
        <p:xfrm>
          <a:off x="457199" y="1058863"/>
          <a:ext cx="8229600" cy="285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807">
                  <a:extLst>
                    <a:ext uri="{9D8B030D-6E8A-4147-A177-3AD203B41FA5}">
                      <a16:colId xmlns:a16="http://schemas.microsoft.com/office/drawing/2014/main" val="3001703543"/>
                    </a:ext>
                  </a:extLst>
                </a:gridCol>
                <a:gridCol w="5459506">
                  <a:extLst>
                    <a:ext uri="{9D8B030D-6E8A-4147-A177-3AD203B41FA5}">
                      <a16:colId xmlns:a16="http://schemas.microsoft.com/office/drawing/2014/main" val="2630646584"/>
                    </a:ext>
                  </a:extLst>
                </a:gridCol>
                <a:gridCol w="1768287">
                  <a:extLst>
                    <a:ext uri="{9D8B030D-6E8A-4147-A177-3AD203B41FA5}">
                      <a16:colId xmlns:a16="http://schemas.microsoft.com/office/drawing/2014/main" val="2549449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XRN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5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4900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Biomethane/Propane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Decarbonisation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593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4978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Notification of Rolling AQ value (following transfer of ownership between M-5 and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Shippers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796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4990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Transfer of sites with low read submission performance from Class 2 and 3 into Class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Shippers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602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5091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Deferral of creation of Class Change reads at transfer of 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Shippers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938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5186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MOD0701 – Aligning Capacity booking under the UNC and arrangements set out in relevant NExAs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DNs / Shippers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470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5298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H100 Fife Project – Hydrogen Network Trial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Decarbonisation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317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233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8C4F8A-8E45-4D49-B462-727B42F48907}"/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11f1cc19-a6a2-4477-822b-8358f9edc374"/>
    <ds:schemaRef ds:uri="103fba77-31dd-4780-83f9-c54f26c3a260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210</Words>
  <Application>Microsoft Office PowerPoint</Application>
  <PresentationFormat>On-screen Show (16:9)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Post CSS Major Releases – For Information</vt:lpstr>
      <vt:lpstr>Candidate Changes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Richard Hadfield</cp:lastModifiedBy>
  <cp:revision>10</cp:revision>
  <dcterms:created xsi:type="dcterms:W3CDTF">2018-09-02T17:12:15Z</dcterms:created>
  <dcterms:modified xsi:type="dcterms:W3CDTF">2021-10-04T11:33:55Z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