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885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rgan, Neil A" initials="MNA" lastIdx="1" clrIdx="0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  <p:cmAuthor id="2" name="Rigby, James" initials="RJ" lastIdx="5" clrIdx="1">
    <p:extLst>
      <p:ext uri="{19B8F6BF-5375-455C-9EA6-DF929625EA0E}">
        <p15:presenceInfo xmlns:p15="http://schemas.microsoft.com/office/powerpoint/2012/main" userId="S-1-5-21-4145888014-839675345-3125187760-6243" providerId="AD"/>
      </p:ext>
    </p:extLst>
  </p:cmAuthor>
  <p:cmAuthor id="3" name="Chris Silk" initials="CS" lastIdx="5" clrIdx="2">
    <p:extLst>
      <p:ext uri="{19B8F6BF-5375-455C-9EA6-DF929625EA0E}">
        <p15:presenceInfo xmlns:p15="http://schemas.microsoft.com/office/powerpoint/2012/main" userId="S-1-5-21-4145888014-839675345-3125187760-5160" providerId="AD"/>
      </p:ext>
    </p:extLst>
  </p:cmAuthor>
  <p:cmAuthor id="4" name="Tambe, Surfaraz" initials="TS" lastIdx="11" clrIdx="3">
    <p:extLst>
      <p:ext uri="{19B8F6BF-5375-455C-9EA6-DF929625EA0E}">
        <p15:presenceInfo xmlns:p15="http://schemas.microsoft.com/office/powerpoint/2012/main" userId="S::surfaraz.tambe@xoserve.com::21ae2c14-c22c-44a4-a0d0-23dd8613b14c" providerId="AD"/>
      </p:ext>
    </p:extLst>
  </p:cmAuthor>
  <p:cmAuthor id="5" name="Tracy OConnor" initials="TO" lastIdx="6" clrIdx="4">
    <p:extLst>
      <p:ext uri="{19B8F6BF-5375-455C-9EA6-DF929625EA0E}">
        <p15:presenceInfo xmlns:p15="http://schemas.microsoft.com/office/powerpoint/2012/main" userId="S::tracy.oconnor@xoserve.com::c165d205-f988-41c6-a790-ae0515e39fe0" providerId="AD"/>
      </p:ext>
    </p:extLst>
  </p:cmAuthor>
  <p:cmAuthor id="6" name="Tara Ross" initials="TR" lastIdx="2" clrIdx="5">
    <p:extLst>
      <p:ext uri="{19B8F6BF-5375-455C-9EA6-DF929625EA0E}">
        <p15:presenceInfo xmlns:p15="http://schemas.microsoft.com/office/powerpoint/2012/main" userId="S::tara.ross@xoserve.com::eebeb48c-0abb-434f-9a90-69fd5ba601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CB3B"/>
    <a:srgbClr val="FFBF00"/>
    <a:srgbClr val="FFFFFF"/>
    <a:srgbClr val="B1D6E8"/>
    <a:srgbClr val="CCFF99"/>
    <a:srgbClr val="40D1F5"/>
    <a:srgbClr val="84B8DA"/>
    <a:srgbClr val="9C4877"/>
    <a:srgbClr val="2B80B1"/>
    <a:srgbClr val="F58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18A0A6-5F6D-434E-938A-72C0FF8BAD00}" v="305" dt="2021-11-24T17:03:43.783"/>
    <p1510:client id="{564D0FC9-21BF-E9D7-2F31-4853A79B63A9}" v="37" dt="2021-11-26T11:41:36.342"/>
    <p1510:client id="{A2A7AE9D-7DFA-4CD5-838A-A26D1DD30EC8}" v="331" dt="2021-11-24T09:49:50.890"/>
    <p1510:client id="{B9DB042D-ECA1-48FB-9F04-79EB7916E7E2}" v="2" dt="2021-11-24T09:08:02.465"/>
    <p1510:client id="{D22D44FE-744A-45F9-9B33-EB9B9CBCFD21}" v="119" dt="2021-11-26T10:44:36.392"/>
    <p1510:client id="{DF0CCEB6-4C4A-8CC6-505F-D38E144B12D8}" v="4" dt="2021-11-26T11:38:31.5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162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acy OConnor" userId="c165d205-f988-41c6-a790-ae0515e39fe0" providerId="ADAL" clId="{0018A0A6-5F6D-434E-938A-72C0FF8BAD00}"/>
    <pc:docChg chg="custSel modSld">
      <pc:chgData name="Tracy OConnor" userId="c165d205-f988-41c6-a790-ae0515e39fe0" providerId="ADAL" clId="{0018A0A6-5F6D-434E-938A-72C0FF8BAD00}" dt="2021-11-24T17:03:43.783" v="303" actId="5793"/>
      <pc:docMkLst>
        <pc:docMk/>
      </pc:docMkLst>
      <pc:sldChg chg="modSp">
        <pc:chgData name="Tracy OConnor" userId="c165d205-f988-41c6-a790-ae0515e39fe0" providerId="ADAL" clId="{0018A0A6-5F6D-434E-938A-72C0FF8BAD00}" dt="2021-11-24T17:03:43.783" v="303" actId="5793"/>
        <pc:sldMkLst>
          <pc:docMk/>
          <pc:sldMk cId="416191731" sldId="885"/>
        </pc:sldMkLst>
        <pc:graphicFrameChg chg="mod modGraphic">
          <ac:chgData name="Tracy OConnor" userId="c165d205-f988-41c6-a790-ae0515e39fe0" providerId="ADAL" clId="{0018A0A6-5F6D-434E-938A-72C0FF8BAD00}" dt="2021-11-24T17:03:43.783" v="303" actId="5793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  <pc:docChgLst>
    <pc:chgData name="Tara Ross" userId="eebeb48c-0abb-434f-9a90-69fd5ba60182" providerId="ADAL" clId="{4AA5DD05-B77E-4E31-BD84-93C0A2DADF02}"/>
    <pc:docChg chg="custSel modSld">
      <pc:chgData name="Tara Ross" userId="eebeb48c-0abb-434f-9a90-69fd5ba60182" providerId="ADAL" clId="{4AA5DD05-B77E-4E31-BD84-93C0A2DADF02}" dt="2021-11-23T17:21:49.547" v="336" actId="14100"/>
      <pc:docMkLst>
        <pc:docMk/>
      </pc:docMkLst>
      <pc:sldChg chg="addSp delSp modSp">
        <pc:chgData name="Tara Ross" userId="eebeb48c-0abb-434f-9a90-69fd5ba60182" providerId="ADAL" clId="{4AA5DD05-B77E-4E31-BD84-93C0A2DADF02}" dt="2021-11-23T17:21:49.547" v="336" actId="14100"/>
        <pc:sldMkLst>
          <pc:docMk/>
          <pc:sldMk cId="416191731" sldId="885"/>
        </pc:sldMkLst>
        <pc:spChg chg="mod">
          <ac:chgData name="Tara Ross" userId="eebeb48c-0abb-434f-9a90-69fd5ba60182" providerId="ADAL" clId="{4AA5DD05-B77E-4E31-BD84-93C0A2DADF02}" dt="2021-11-23T11:22:43.616" v="135" actId="1076"/>
          <ac:spMkLst>
            <pc:docMk/>
            <pc:sldMk cId="416191731" sldId="885"/>
            <ac:spMk id="2" creationId="{3BBF64D1-DD4B-479C-8274-060EA4CFB223}"/>
          </ac:spMkLst>
        </pc:spChg>
        <pc:spChg chg="mod">
          <ac:chgData name="Tara Ross" userId="eebeb48c-0abb-434f-9a90-69fd5ba60182" providerId="ADAL" clId="{4AA5DD05-B77E-4E31-BD84-93C0A2DADF02}" dt="2021-11-23T11:22:37.787" v="134" actId="6549"/>
          <ac:spMkLst>
            <pc:docMk/>
            <pc:sldMk cId="416191731" sldId="885"/>
            <ac:spMk id="3" creationId="{84CF33AE-F5D0-4DB5-A281-A025ECF07D2B}"/>
          </ac:spMkLst>
        </pc:spChg>
        <pc:grpChg chg="mod">
          <ac:chgData name="Tara Ross" userId="eebeb48c-0abb-434f-9a90-69fd5ba60182" providerId="ADAL" clId="{4AA5DD05-B77E-4E31-BD84-93C0A2DADF02}" dt="2021-11-23T11:28:25.243" v="138" actId="1076"/>
          <ac:grpSpMkLst>
            <pc:docMk/>
            <pc:sldMk cId="416191731" sldId="885"/>
            <ac:grpSpMk id="21" creationId="{7F69C754-A2B7-42E7-A95D-34326B9ADA63}"/>
          </ac:grpSpMkLst>
        </pc:grpChg>
        <pc:graphicFrameChg chg="mod modGraphic">
          <ac:chgData name="Tara Ross" userId="eebeb48c-0abb-434f-9a90-69fd5ba60182" providerId="ADAL" clId="{4AA5DD05-B77E-4E31-BD84-93C0A2DADF02}" dt="2021-11-23T11:37:10.611" v="327" actId="20577"/>
          <ac:graphicFrameMkLst>
            <pc:docMk/>
            <pc:sldMk cId="416191731" sldId="885"/>
            <ac:graphicFrameMk id="4" creationId="{60E62DC6-3EBE-4901-B700-870330337CDA}"/>
          </ac:graphicFrameMkLst>
        </pc:graphicFrameChg>
        <pc:picChg chg="del">
          <ac:chgData name="Tara Ross" userId="eebeb48c-0abb-434f-9a90-69fd5ba60182" providerId="ADAL" clId="{4AA5DD05-B77E-4E31-BD84-93C0A2DADF02}" dt="2021-11-23T11:20:42.369" v="0" actId="478"/>
          <ac:picMkLst>
            <pc:docMk/>
            <pc:sldMk cId="416191731" sldId="885"/>
            <ac:picMk id="5" creationId="{34383568-5C02-4228-92B4-E797E0AD51D1}"/>
          </ac:picMkLst>
        </pc:picChg>
        <pc:picChg chg="add mod modCrop">
          <ac:chgData name="Tara Ross" userId="eebeb48c-0abb-434f-9a90-69fd5ba60182" providerId="ADAL" clId="{4AA5DD05-B77E-4E31-BD84-93C0A2DADF02}" dt="2021-11-23T17:21:49.547" v="336" actId="14100"/>
          <ac:picMkLst>
            <pc:docMk/>
            <pc:sldMk cId="416191731" sldId="885"/>
            <ac:picMk id="22" creationId="{8DDF0011-D47A-4B44-90DD-44843DD452D8}"/>
          </ac:picMkLst>
        </pc:picChg>
      </pc:sldChg>
    </pc:docChg>
  </pc:docChgLst>
  <pc:docChgLst>
    <pc:chgData name="Tracy OConnor" userId="S::tracy.oconnor@xoserve.com::c165d205-f988-41c6-a790-ae0515e39fe0" providerId="AD" clId="Web-{564D0FC9-21BF-E9D7-2F31-4853A79B63A9}"/>
    <pc:docChg chg="modSld">
      <pc:chgData name="Tracy OConnor" userId="S::tracy.oconnor@xoserve.com::c165d205-f988-41c6-a790-ae0515e39fe0" providerId="AD" clId="Web-{564D0FC9-21BF-E9D7-2F31-4853A79B63A9}" dt="2021-11-26T11:41:26.842" v="17"/>
      <pc:docMkLst>
        <pc:docMk/>
      </pc:docMkLst>
      <pc:sldChg chg="modSp">
        <pc:chgData name="Tracy OConnor" userId="S::tracy.oconnor@xoserve.com::c165d205-f988-41c6-a790-ae0515e39fe0" providerId="AD" clId="Web-{564D0FC9-21BF-E9D7-2F31-4853A79B63A9}" dt="2021-11-26T11:41:26.842" v="17"/>
        <pc:sldMkLst>
          <pc:docMk/>
          <pc:sldMk cId="416191731" sldId="885"/>
        </pc:sldMkLst>
        <pc:graphicFrameChg chg="mod modGraphic">
          <ac:chgData name="Tracy OConnor" userId="S::tracy.oconnor@xoserve.com::c165d205-f988-41c6-a790-ae0515e39fe0" providerId="AD" clId="Web-{564D0FC9-21BF-E9D7-2F31-4853A79B63A9}" dt="2021-11-26T11:41:26.842" v="17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  <pc:docChgLst>
    <pc:chgData name="Tracy OConnor" userId="S::tracy.oconnor@xoserve.com::c165d205-f988-41c6-a790-ae0515e39fe0" providerId="AD" clId="Web-{DF0CCEB6-4C4A-8CC6-505F-D38E144B12D8}"/>
    <pc:docChg chg="modSld">
      <pc:chgData name="Tracy OConnor" userId="S::tracy.oconnor@xoserve.com::c165d205-f988-41c6-a790-ae0515e39fe0" providerId="AD" clId="Web-{DF0CCEB6-4C4A-8CC6-505F-D38E144B12D8}" dt="2021-11-26T11:38:31.589" v="3"/>
      <pc:docMkLst>
        <pc:docMk/>
      </pc:docMkLst>
      <pc:sldChg chg="modSp">
        <pc:chgData name="Tracy OConnor" userId="S::tracy.oconnor@xoserve.com::c165d205-f988-41c6-a790-ae0515e39fe0" providerId="AD" clId="Web-{DF0CCEB6-4C4A-8CC6-505F-D38E144B12D8}" dt="2021-11-26T11:38:31.589" v="3"/>
        <pc:sldMkLst>
          <pc:docMk/>
          <pc:sldMk cId="416191731" sldId="885"/>
        </pc:sldMkLst>
        <pc:graphicFrameChg chg="mod modGraphic">
          <ac:chgData name="Tracy OConnor" userId="S::tracy.oconnor@xoserve.com::c165d205-f988-41c6-a790-ae0515e39fe0" providerId="AD" clId="Web-{DF0CCEB6-4C4A-8CC6-505F-D38E144B12D8}" dt="2021-11-26T11:38:31.589" v="3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  <pc:docChgLst>
    <pc:chgData name="Tracy OConnor" userId="S::tracy.oconnor@xoserve.com::c165d205-f988-41c6-a790-ae0515e39fe0" providerId="AD" clId="Web-{D22D44FE-744A-45F9-9B33-EB9B9CBCFD21}"/>
    <pc:docChg chg="modSld">
      <pc:chgData name="Tracy OConnor" userId="S::tracy.oconnor@xoserve.com::c165d205-f988-41c6-a790-ae0515e39fe0" providerId="AD" clId="Web-{D22D44FE-744A-45F9-9B33-EB9B9CBCFD21}" dt="2021-11-26T10:44:15.564" v="105"/>
      <pc:docMkLst>
        <pc:docMk/>
      </pc:docMkLst>
      <pc:sldChg chg="modSp">
        <pc:chgData name="Tracy OConnor" userId="S::tracy.oconnor@xoserve.com::c165d205-f988-41c6-a790-ae0515e39fe0" providerId="AD" clId="Web-{D22D44FE-744A-45F9-9B33-EB9B9CBCFD21}" dt="2021-11-26T10:44:15.564" v="105"/>
        <pc:sldMkLst>
          <pc:docMk/>
          <pc:sldMk cId="416191731" sldId="885"/>
        </pc:sldMkLst>
        <pc:graphicFrameChg chg="mod modGraphic">
          <ac:chgData name="Tracy OConnor" userId="S::tracy.oconnor@xoserve.com::c165d205-f988-41c6-a790-ae0515e39fe0" providerId="AD" clId="Web-{D22D44FE-744A-45F9-9B33-EB9B9CBCFD21}" dt="2021-11-26T10:44:15.564" v="105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  <pc:docChgLst>
    <pc:chgData name="Tara Ross" userId="eebeb48c-0abb-434f-9a90-69fd5ba60182" providerId="ADAL" clId="{A2A7AE9D-7DFA-4CD5-838A-A26D1DD30EC8}"/>
    <pc:docChg chg="custSel modSld">
      <pc:chgData name="Tara Ross" userId="eebeb48c-0abb-434f-9a90-69fd5ba60182" providerId="ADAL" clId="{A2A7AE9D-7DFA-4CD5-838A-A26D1DD30EC8}" dt="2021-11-24T09:49:50.890" v="328" actId="20577"/>
      <pc:docMkLst>
        <pc:docMk/>
      </pc:docMkLst>
      <pc:sldChg chg="modSp">
        <pc:chgData name="Tara Ross" userId="eebeb48c-0abb-434f-9a90-69fd5ba60182" providerId="ADAL" clId="{A2A7AE9D-7DFA-4CD5-838A-A26D1DD30EC8}" dt="2021-11-24T09:49:50.890" v="328" actId="20577"/>
        <pc:sldMkLst>
          <pc:docMk/>
          <pc:sldMk cId="416191731" sldId="885"/>
        </pc:sldMkLst>
        <pc:spChg chg="mod">
          <ac:chgData name="Tara Ross" userId="eebeb48c-0abb-434f-9a90-69fd5ba60182" providerId="ADAL" clId="{A2A7AE9D-7DFA-4CD5-838A-A26D1DD30EC8}" dt="2021-11-24T09:47:04.622" v="228" actId="6549"/>
          <ac:spMkLst>
            <pc:docMk/>
            <pc:sldMk cId="416191731" sldId="885"/>
            <ac:spMk id="3" creationId="{84CF33AE-F5D0-4DB5-A281-A025ECF07D2B}"/>
          </ac:spMkLst>
        </pc:spChg>
        <pc:grpChg chg="mod">
          <ac:chgData name="Tara Ross" userId="eebeb48c-0abb-434f-9a90-69fd5ba60182" providerId="ADAL" clId="{A2A7AE9D-7DFA-4CD5-838A-A26D1DD30EC8}" dt="2021-11-24T09:44:02.525" v="135" actId="1076"/>
          <ac:grpSpMkLst>
            <pc:docMk/>
            <pc:sldMk cId="416191731" sldId="885"/>
            <ac:grpSpMk id="21" creationId="{7F69C754-A2B7-42E7-A95D-34326B9ADA63}"/>
          </ac:grpSpMkLst>
        </pc:grpChg>
        <pc:graphicFrameChg chg="mod modGraphic">
          <ac:chgData name="Tara Ross" userId="eebeb48c-0abb-434f-9a90-69fd5ba60182" providerId="ADAL" clId="{A2A7AE9D-7DFA-4CD5-838A-A26D1DD30EC8}" dt="2021-11-24T09:49:50.890" v="328" actId="20577"/>
          <ac:graphicFrameMkLst>
            <pc:docMk/>
            <pc:sldMk cId="416191731" sldId="885"/>
            <ac:graphicFrameMk id="4" creationId="{60E62DC6-3EBE-4901-B700-870330337CDA}"/>
          </ac:graphicFrameMkLst>
        </pc:graphicFrameChg>
        <pc:picChg chg="mod">
          <ac:chgData name="Tara Ross" userId="eebeb48c-0abb-434f-9a90-69fd5ba60182" providerId="ADAL" clId="{A2A7AE9D-7DFA-4CD5-838A-A26D1DD30EC8}" dt="2021-11-24T09:43:51.939" v="134" actId="14100"/>
          <ac:picMkLst>
            <pc:docMk/>
            <pc:sldMk cId="416191731" sldId="885"/>
            <ac:picMk id="22" creationId="{8DDF0011-D47A-4B44-90DD-44843DD452D8}"/>
          </ac:picMkLst>
        </pc:picChg>
      </pc:sldChg>
    </pc:docChg>
  </pc:docChgLst>
  <pc:docChgLst>
    <pc:chgData name="Tara Ross" userId="S::tara.ross@xoserve.com::eebeb48c-0abb-434f-9a90-69fd5ba60182" providerId="AD" clId="Web-{B9DB042D-ECA1-48FB-9F04-79EB7916E7E2}"/>
    <pc:docChg chg="modSld">
      <pc:chgData name="Tara Ross" userId="S::tara.ross@xoserve.com::eebeb48c-0abb-434f-9a90-69fd5ba60182" providerId="AD" clId="Web-{B9DB042D-ECA1-48FB-9F04-79EB7916E7E2}" dt="2021-11-24T09:08:02.465" v="1" actId="1076"/>
      <pc:docMkLst>
        <pc:docMk/>
      </pc:docMkLst>
      <pc:sldChg chg="modSp">
        <pc:chgData name="Tara Ross" userId="S::tara.ross@xoserve.com::eebeb48c-0abb-434f-9a90-69fd5ba60182" providerId="AD" clId="Web-{B9DB042D-ECA1-48FB-9F04-79EB7916E7E2}" dt="2021-11-24T09:08:02.465" v="1" actId="1076"/>
        <pc:sldMkLst>
          <pc:docMk/>
          <pc:sldMk cId="416191731" sldId="885"/>
        </pc:sldMkLst>
        <pc:graphicFrameChg chg="mod">
          <ac:chgData name="Tara Ross" userId="S::tara.ross@xoserve.com::eebeb48c-0abb-434f-9a90-69fd5ba60182" providerId="AD" clId="Web-{B9DB042D-ECA1-48FB-9F04-79EB7916E7E2}" dt="2021-11-24T09:08:02.465" v="1" actId="1076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875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0E62DC6-3EBE-4901-B700-870330337C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2784675"/>
              </p:ext>
            </p:extLst>
          </p:nvPr>
        </p:nvGraphicFramePr>
        <p:xfrm>
          <a:off x="151291" y="450069"/>
          <a:ext cx="8693205" cy="4553664"/>
        </p:xfrm>
        <a:graphic>
          <a:graphicData uri="http://schemas.openxmlformats.org/drawingml/2006/table">
            <a:tbl>
              <a:tblPr firstRow="1" bandRow="1"/>
              <a:tblGrid>
                <a:gridCol w="16927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7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45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7034">
                  <a:extLst>
                    <a:ext uri="{9D8B030D-6E8A-4147-A177-3AD203B41FA5}">
                      <a16:colId xmlns:a16="http://schemas.microsoft.com/office/drawing/2014/main" val="2880710429"/>
                    </a:ext>
                  </a:extLst>
                </a:gridCol>
                <a:gridCol w="23917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3049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1050" kern="1200" baseline="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050" b="1" i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Overall</a:t>
                      </a:r>
                      <a:r>
                        <a:rPr lang="en-GB" sz="1050" b="1" i="0" baseline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 Project RAG Status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049">
                <a:tc vMerge="1">
                  <a:txBody>
                    <a:bodyPr/>
                    <a:lstStyle/>
                    <a:p>
                      <a:pPr algn="ctr"/>
                      <a:endParaRPr lang="en-GB" sz="180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Schedule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50" b="1">
                        <a:solidFill>
                          <a:schemeClr val="bg1"/>
                        </a:solidFill>
                        <a:latin typeface="+mn-lt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6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RAG</a:t>
                      </a:r>
                      <a:r>
                        <a:rPr lang="en-GB" sz="1050" b="1" baseline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Status</a:t>
                      </a:r>
                      <a:endParaRPr lang="en-GB" sz="1050" b="1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b="1">
                        <a:solidFill>
                          <a:schemeClr val="bg1"/>
                        </a:solidFill>
                        <a:latin typeface="+mn-lt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GB" sz="105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049"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                                             Status</a:t>
                      </a:r>
                      <a:r>
                        <a:rPr lang="en-GB" sz="1050" b="1" baseline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 Justification</a:t>
                      </a:r>
                      <a:endParaRPr lang="en-GB">
                        <a:latin typeface="+mn-lt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>
                        <a:latin typeface="+mn-lt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290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kern="1200" baseline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Schedule</a:t>
                      </a:r>
                    </a:p>
                    <a:p>
                      <a:pPr algn="ctr"/>
                      <a:endParaRPr lang="en-GB" sz="1050" b="1" baseline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l">
                        <a:buClr>
                          <a:srgbClr val="000000"/>
                        </a:buClr>
                        <a:buFont typeface="Arial,Sans-Serif" panose="020B0604020202020204" pitchFamily="34" charset="0"/>
                        <a:buNone/>
                      </a:pPr>
                      <a:r>
                        <a:rPr lang="en-US" sz="700" b="1" i="0" u="none" strike="noStrike" noProof="0">
                          <a:latin typeface="+mn-lt"/>
                        </a:rPr>
                        <a:t>XRN5142</a:t>
                      </a:r>
                      <a:r>
                        <a:rPr lang="en-US" sz="700" b="0" i="0" u="none" strike="noStrike" noProof="0">
                          <a:latin typeface="+mn-lt"/>
                        </a:rPr>
                        <a:t>: </a:t>
                      </a:r>
                    </a:p>
                    <a:p>
                      <a:pPr marL="171450" indent="-171450" algn="l">
                        <a:buClr>
                          <a:srgbClr val="00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700" b="0" i="0" u="none" strike="noStrike" noProof="0">
                          <a:latin typeface="+mn-lt"/>
                        </a:rPr>
                        <a:t>Implementation and data cleanse completed successfully</a:t>
                      </a:r>
                    </a:p>
                    <a:p>
                      <a:pPr marL="171450" indent="-171450" algn="l">
                        <a:buClr>
                          <a:srgbClr val="000000"/>
                        </a:buClr>
                        <a:buFont typeface="Arial,Sans-Serif" panose="020B0604020202020204" pitchFamily="34" charset="0"/>
                        <a:buChar char="•"/>
                      </a:pPr>
                      <a:r>
                        <a:rPr lang="en-US" sz="700" b="0" i="0" u="none" strike="noStrike" noProof="0">
                          <a:latin typeface="+mn-lt"/>
                        </a:rPr>
                        <a:t>First usage is in progress; due to complete 03/12/21</a:t>
                      </a:r>
                    </a:p>
                    <a:p>
                      <a:pPr marL="171450" indent="-171450" algn="l">
                        <a:buClr>
                          <a:srgbClr val="000000"/>
                        </a:buClr>
                        <a:buFont typeface="Arial,Sans-Serif" panose="020B0604020202020204" pitchFamily="34" charset="0"/>
                        <a:buChar char="•"/>
                      </a:pPr>
                      <a:r>
                        <a:rPr lang="en-US" sz="700" b="0" i="0" u="none" strike="noStrike" noProof="0">
                          <a:latin typeface="+mn-lt"/>
                        </a:rPr>
                        <a:t>Final usage to be completed 31/01/22</a:t>
                      </a:r>
                    </a:p>
                    <a:p>
                      <a:pPr marL="0" indent="0" algn="l">
                        <a:buClr>
                          <a:srgbClr val="000000"/>
                        </a:buClr>
                        <a:buFont typeface="Arial,Sans-Serif" panose="020B0604020202020204" pitchFamily="34" charset="0"/>
                        <a:buNone/>
                      </a:pPr>
                      <a:endParaRPr lang="en-US" sz="700" b="0" i="0" u="none" strike="noStrike" noProof="0">
                        <a:latin typeface="+mn-lt"/>
                      </a:endParaRPr>
                    </a:p>
                    <a:p>
                      <a:pPr marL="0" indent="0" algn="l">
                        <a:buClr>
                          <a:srgbClr val="000000"/>
                        </a:buClr>
                        <a:buFont typeface="Arial,Sans-Serif" panose="020B0604020202020204" pitchFamily="34" charset="0"/>
                        <a:buNone/>
                      </a:pPr>
                      <a:r>
                        <a:rPr lang="en-US" sz="700" b="1" i="0" u="none" strike="noStrike" noProof="0">
                          <a:latin typeface="+mn-lt"/>
                        </a:rPr>
                        <a:t>Deferred Changes:</a:t>
                      </a:r>
                    </a:p>
                    <a:p>
                      <a:pPr marL="171450" indent="-171450" algn="l">
                        <a:buClr>
                          <a:srgbClr val="00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700">
                          <a:latin typeface="+mn-lt"/>
                        </a:rPr>
                        <a:t>Re-plan is in progress</a:t>
                      </a:r>
                      <a:endParaRPr lang="en-US" sz="700" b="0" i="0" u="none" strike="noStrike" noProof="0">
                        <a:latin typeface="+mn-lt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700">
                          <a:latin typeface="+mn-lt"/>
                        </a:rPr>
                        <a:t>Preparation for go-live is in progress for 22/01/22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700">
                          <a:latin typeface="+mn-lt"/>
                        </a:rPr>
                        <a:t>Revised dates for implementation approach will be shared in January </a:t>
                      </a:r>
                      <a:r>
                        <a:rPr lang="en-US" sz="700" err="1">
                          <a:latin typeface="+mn-lt"/>
                        </a:rPr>
                        <a:t>ChMC</a:t>
                      </a:r>
                      <a:endParaRPr lang="en-US" sz="700">
                        <a:latin typeface="+mn-lt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700">
                          <a:latin typeface="+mn-lt"/>
                        </a:rPr>
                        <a:t>Revised data cleanse plan will be shared via email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700">
                        <a:latin typeface="+mn-lt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700" b="1">
                          <a:latin typeface="+mn-lt"/>
                        </a:rPr>
                        <a:t>XRN4992a: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700">
                          <a:latin typeface="+mn-lt"/>
                        </a:rPr>
                        <a:t>Impact assessment taking place to ascertain if delivery can be aligned to 22/01/22</a:t>
                      </a: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700" b="1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7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Decision in December </a:t>
                      </a:r>
                      <a:r>
                        <a:rPr lang="en-GB" sz="700" b="1" i="0" u="none" strike="noStrike" kern="1200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ChMC</a:t>
                      </a:r>
                      <a:r>
                        <a:rPr lang="en-GB" sz="7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None</a:t>
                      </a: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800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43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en-US" sz="8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re-plan</a:t>
                      </a:r>
                      <a:endParaRPr kumimoji="0" lang="en-US" sz="800" b="0" i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76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en-US" sz="8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Forecast to complete delivery against approved BER </a:t>
                      </a:r>
                      <a:endParaRPr kumimoji="0" lang="en-US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064460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Scope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rtl="0" fontAlgn="base"/>
                      <a:r>
                        <a:rPr lang="en-US" sz="800" b="1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Scope – XRN4941 - </a:t>
                      </a:r>
                      <a:r>
                        <a:rPr lang="en-US" sz="8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MOD0692 - Auto updates to meter read frequency</a:t>
                      </a:r>
                    </a:p>
                    <a:p>
                      <a:pPr rtl="0" fontAlgn="base"/>
                      <a:r>
                        <a:rPr lang="en-US" sz="800" b="1" i="0" u="none" strike="noStrike" kern="120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Icope</a:t>
                      </a:r>
                      <a:r>
                        <a:rPr lang="en-US" sz="800" b="1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XRN5007 - </a:t>
                      </a:r>
                      <a:r>
                        <a:rPr lang="en-US" sz="8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Enhancement to reconciliation process where prevailing volume is zero</a:t>
                      </a:r>
                      <a:r>
                        <a:rPr lang="en-US" sz="8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800" b="1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Scope - XRN5072 - </a:t>
                      </a:r>
                      <a:r>
                        <a:rPr lang="en-US" sz="8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Application and derivation of TTZ indicator and calculation of volume and energy – all classes</a:t>
                      </a:r>
                      <a:r>
                        <a:rPr lang="en-US" sz="8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800" b="1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Scope - XRN5142 - </a:t>
                      </a:r>
                      <a:r>
                        <a:rPr lang="en-US" sz="8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New allowable values for DCC Service Flag in DXI File from DCC</a:t>
                      </a:r>
                      <a:r>
                        <a:rPr lang="en-US" sz="8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800" b="1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Scope - XRN5180 - </a:t>
                      </a:r>
                      <a:r>
                        <a:rPr lang="en-US" sz="8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Inner tolerance validation for replacement reads and read insertions</a:t>
                      </a:r>
                      <a:r>
                        <a:rPr lang="en-US" sz="8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800" b="1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Scope – XRN4780C </a:t>
                      </a:r>
                      <a:r>
                        <a:rPr lang="en-US" sz="8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Inclusion of Meter Asset Provider Identity (MAP Id) in the UK Link system (CSS Consequential Change)</a:t>
                      </a:r>
                    </a:p>
                    <a:p>
                      <a:pPr rtl="0" fontAlgn="base"/>
                      <a:r>
                        <a:rPr lang="en-US" sz="800" b="1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Descoped - XRN5091 - </a:t>
                      </a:r>
                      <a:r>
                        <a:rPr lang="en-US" sz="8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Deferral of creation of Class change reads at transfer of ownership</a:t>
                      </a:r>
                      <a:r>
                        <a:rPr lang="en-US" sz="8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800" b="1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Descoped - XRN5186 </a:t>
                      </a:r>
                      <a:r>
                        <a:rPr lang="en-US" sz="8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MOD0701 – Aligning capacity booking under the UNC and arrangements set out in relevant </a:t>
                      </a:r>
                      <a:r>
                        <a:rPr lang="en-US" sz="800" b="0" i="0" u="none" strike="noStrike" kern="120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NExAs</a:t>
                      </a:r>
                      <a:r>
                        <a:rPr lang="en-US" sz="8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800" b="1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Descoped - XRN5187 </a:t>
                      </a:r>
                      <a:r>
                        <a:rPr lang="en-US" sz="8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MOD0696 – Addressing inequalities between capacity booking under the UNC and arrangements set out in the relevant </a:t>
                      </a:r>
                      <a:r>
                        <a:rPr lang="en-US" sz="800" b="0" i="0" u="none" strike="noStrike" kern="120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NExAs</a:t>
                      </a:r>
                      <a:endParaRPr lang="en-GB" sz="800" b="0" i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044" y="-58462"/>
            <a:ext cx="8229600" cy="637580"/>
          </a:xfrm>
        </p:spPr>
        <p:txBody>
          <a:bodyPr>
            <a:normAutofit/>
          </a:bodyPr>
          <a:lstStyle/>
          <a:p>
            <a:r>
              <a:rPr lang="en-GB" sz="1600">
                <a:latin typeface="Arial"/>
                <a:cs typeface="Arial"/>
              </a:rPr>
              <a:t>XRN5289 – November 21 Major Release - Status Update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4CF33AE-F5D0-4DB5-A281-A025ECF07D2B}"/>
              </a:ext>
            </a:extLst>
          </p:cNvPr>
          <p:cNvSpPr txBox="1"/>
          <p:nvPr/>
        </p:nvSpPr>
        <p:spPr>
          <a:xfrm>
            <a:off x="0" y="4977629"/>
            <a:ext cx="1745991" cy="20005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sz="700"/>
              <a:t>Slide updated on 24</a:t>
            </a:r>
            <a:r>
              <a:rPr lang="en-GB" sz="700" baseline="30000"/>
              <a:t>th</a:t>
            </a:r>
            <a:r>
              <a:rPr lang="en-GB" sz="700"/>
              <a:t> November 2021</a:t>
            </a:r>
            <a:endParaRPr lang="en-GB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F69C754-A2B7-42E7-A95D-34326B9ADA63}"/>
              </a:ext>
            </a:extLst>
          </p:cNvPr>
          <p:cNvGrpSpPr/>
          <p:nvPr/>
        </p:nvGrpSpPr>
        <p:grpSpPr>
          <a:xfrm>
            <a:off x="4989856" y="2663360"/>
            <a:ext cx="3796818" cy="200055"/>
            <a:chOff x="4309575" y="3517379"/>
            <a:chExt cx="3796818" cy="200055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C00F5C7A-7DE9-4E56-920B-E5E147C6EBD4}"/>
                </a:ext>
              </a:extLst>
            </p:cNvPr>
            <p:cNvGrpSpPr/>
            <p:nvPr/>
          </p:nvGrpSpPr>
          <p:grpSpPr>
            <a:xfrm>
              <a:off x="4309575" y="3517379"/>
              <a:ext cx="741910" cy="200055"/>
              <a:chOff x="4089862" y="3477140"/>
              <a:chExt cx="741910" cy="200055"/>
            </a:xfrm>
          </p:grpSpPr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891FDCCB-752F-418A-A9D0-310AC089410C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10FF982-1EC8-4484-862D-7340064BDED9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700"/>
                  <a:t>Complete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4EC52DCE-2008-4732-9AA5-A47EAAD5CBDF}"/>
                </a:ext>
              </a:extLst>
            </p:cNvPr>
            <p:cNvGrpSpPr/>
            <p:nvPr/>
          </p:nvGrpSpPr>
          <p:grpSpPr>
            <a:xfrm>
              <a:off x="5080579" y="3517379"/>
              <a:ext cx="741910" cy="200055"/>
              <a:chOff x="4089862" y="3477140"/>
              <a:chExt cx="741910" cy="200055"/>
            </a:xfrm>
          </p:grpSpPr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42C43FFD-9FF3-4EF1-B48C-F3F52EAB4D74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11F1660-03A9-4421-90E7-6B9A8D68AEE8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700"/>
                  <a:t>On Track</a:t>
                </a:r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1CBDC873-8ACE-4B55-84C1-36CCD1380D6D}"/>
                </a:ext>
              </a:extLst>
            </p:cNvPr>
            <p:cNvGrpSpPr/>
            <p:nvPr/>
          </p:nvGrpSpPr>
          <p:grpSpPr>
            <a:xfrm>
              <a:off x="5795473" y="3517379"/>
              <a:ext cx="741910" cy="200055"/>
              <a:chOff x="4089862" y="3477140"/>
              <a:chExt cx="741910" cy="200055"/>
            </a:xfrm>
          </p:grpSpPr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19A3E629-54CF-4D8C-97CB-B2D239AF49B7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86036A5-BDBE-46A6-A94B-1D2E719FA5F1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700"/>
                  <a:t>At Risk</a:t>
                </a: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5B859870-D5CA-454D-8299-952E351E1D55}"/>
                </a:ext>
              </a:extLst>
            </p:cNvPr>
            <p:cNvGrpSpPr/>
            <p:nvPr/>
          </p:nvGrpSpPr>
          <p:grpSpPr>
            <a:xfrm>
              <a:off x="6429317" y="3517379"/>
              <a:ext cx="741910" cy="200055"/>
              <a:chOff x="4089862" y="3477140"/>
              <a:chExt cx="741910" cy="200055"/>
            </a:xfrm>
          </p:grpSpPr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95DF9D2D-2684-4464-B881-A3FC48AD853F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875BF0E-EAFE-431D-A9BE-CBF56ED4E5D5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700"/>
                  <a:t>Overdue</a:t>
                </a:r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3A76A445-592C-4A52-8970-BCB402108F12}"/>
                </a:ext>
              </a:extLst>
            </p:cNvPr>
            <p:cNvGrpSpPr/>
            <p:nvPr/>
          </p:nvGrpSpPr>
          <p:grpSpPr>
            <a:xfrm>
              <a:off x="7171210" y="3517379"/>
              <a:ext cx="935183" cy="200055"/>
              <a:chOff x="4089862" y="3477140"/>
              <a:chExt cx="741910" cy="200055"/>
            </a:xfrm>
          </p:grpSpPr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FECCEAD6-2472-4D87-A28E-12684C26B27A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15C02BE8-89DB-4C3B-9770-375E219DAE9D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700"/>
                  <a:t>Not Baselined</a:t>
                </a:r>
              </a:p>
            </p:txBody>
          </p:sp>
        </p:grpSp>
      </p:grpSp>
      <p:pic>
        <p:nvPicPr>
          <p:cNvPr id="22" name="Picture 21">
            <a:extLst>
              <a:ext uri="{FF2B5EF4-FFF2-40B4-BE49-F238E27FC236}">
                <a16:creationId xmlns:a16="http://schemas.microsoft.com/office/drawing/2014/main" id="{8DDF0011-D47A-4B44-90DD-44843DD452D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829" b="14270"/>
          <a:stretch/>
        </p:blipFill>
        <p:spPr>
          <a:xfrm>
            <a:off x="4848624" y="1417729"/>
            <a:ext cx="3938019" cy="1278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91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3" ma:contentTypeDescription="Create a new document." ma:contentTypeScope="" ma:versionID="9bb224142be6fbbc8b98e1f99454ecd1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54f627d5b449adedc3be3afe57feb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SharedWithUsers xmlns="3ee84ff3-1fa2-4b0e-bbc1-9d3729ac2ba9">
      <UserInfo>
        <DisplayName>Tracy OConnor</DisplayName>
        <AccountId>17</AccountId>
        <AccountType/>
      </UserInfo>
      <UserInfo>
        <DisplayName>Kulvinderjit Singh</DisplayName>
        <AccountId>34</AccountId>
        <AccountType/>
      </UserInfo>
    </SharedWithUsers>
    <_Flow_SignoffStatus xmlns="efb0c983-77a3-4edc-9303-e1cb655c76c7" xsi:nil="true"/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Props1.xml><?xml version="1.0" encoding="utf-8"?>
<ds:datastoreItem xmlns:ds="http://schemas.openxmlformats.org/officeDocument/2006/customXml" ds:itemID="{614B53A8-1EBC-41D6-8A89-CC1E6723F2F2}"/>
</file>

<file path=customXml/itemProps2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966AA5-3D01-4B81-BAE0-8020A2E16EFF}">
  <ds:schemaRefs>
    <ds:schemaRef ds:uri="062c7a58-680f-4f64-b38c-ee534b20c862"/>
    <ds:schemaRef ds:uri="103fba77-31dd-4780-83f9-c54f26c3a260"/>
    <ds:schemaRef ds:uri="856e6b54-728d-4a1a-921a-4039fc36354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(16:9)</PresentationFormat>
  <Slides>1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XRN5289 – November 21 Major Release - Status Update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revision>1</cp:revision>
  <dcterms:created xsi:type="dcterms:W3CDTF">2018-09-02T17:12:15Z</dcterms:created>
  <dcterms:modified xsi:type="dcterms:W3CDTF">2021-11-26T11:41:57Z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0x01010050FB9CDCC5328344A3162B2D7C8A4CE2</vt:lpwstr>
  </property>
  <property fmtid="{D5CDD505-2E9C-101B-9397-08002B2CF9AE}" pid="4" name="Order">
    <vt:r8>21200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</Properties>
</file>