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E214A-386A-4BF7-9E68-988A63728C6F}" v="7" dt="2021-11-24T12:40:37.096"/>
    <p1510:client id="{462F86EE-425C-4B06-B98F-456D55EEA491}" v="46" dt="2021-11-24T12:48:08.912"/>
    <p1510:client id="{B895CED9-3712-4485-AC1F-E21CF32064A4}" v="52" dt="2021-11-23T18:52:07.959"/>
    <p1510:client id="{CF4C254C-910B-49B3-8BAF-BE976719EC1E}" v="104" dt="2021-11-24T12:55:01.361"/>
    <p1510:client id="{DBDC06B7-99E7-45F9-A1E4-2BBDFA06AFEC}" v="19" dt="2021-11-24T12:57:30.567"/>
    <p1510:client id="{DF20BFF4-F30C-4BE3-B264-8DA52443E564}" v="69" dt="2021-11-24T12:57:00.332"/>
    <p1510:client id="{E569911F-3DA0-4234-9664-D636FF6CD710}" v="54" dt="2021-11-23T19:02:17.271"/>
    <p1510:client id="{E7639DC9-FDC6-46B4-9567-6705571DE055}" v="96" dt="2021-11-23T18:49:35.332"/>
    <p1510:client id="{F7A48497-1AA1-477D-ADCE-ADD07E7D1D4B}" v="35" dt="2021-11-24T12:56:08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S::bali.bahia@xoserve.com::254b9dd8-0725-4705-9124-9c4c07dbd514" providerId="AD" clId="Web-{DBDC06B7-99E7-45F9-A1E4-2BBDFA06AFEC}"/>
    <pc:docChg chg="modSld">
      <pc:chgData name="Bali Bahia" userId="S::bali.bahia@xoserve.com::254b9dd8-0725-4705-9124-9c4c07dbd514" providerId="AD" clId="Web-{DBDC06B7-99E7-45F9-A1E4-2BBDFA06AFEC}" dt="2021-11-24T12:57:26.645" v="3"/>
      <pc:docMkLst>
        <pc:docMk/>
      </pc:docMkLst>
      <pc:sldChg chg="modSp">
        <pc:chgData name="Bali Bahia" userId="S::bali.bahia@xoserve.com::254b9dd8-0725-4705-9124-9c4c07dbd514" providerId="AD" clId="Web-{DBDC06B7-99E7-45F9-A1E4-2BBDFA06AFEC}" dt="2021-11-24T12:57:26.645" v="3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DBDC06B7-99E7-45F9-A1E4-2BBDFA06AFEC}" dt="2021-11-24T12:57:26.645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462F86EE-425C-4B06-B98F-456D55EEA491}"/>
    <pc:docChg chg="modSld">
      <pc:chgData name="Bali Bahia" userId="S::bali.bahia@xoserve.com::254b9dd8-0725-4705-9124-9c4c07dbd514" providerId="AD" clId="Web-{462F86EE-425C-4B06-B98F-456D55EEA491}" dt="2021-11-24T12:48:07.271" v="43"/>
      <pc:docMkLst>
        <pc:docMk/>
      </pc:docMkLst>
      <pc:sldChg chg="modSp">
        <pc:chgData name="Bali Bahia" userId="S::bali.bahia@xoserve.com::254b9dd8-0725-4705-9124-9c4c07dbd514" providerId="AD" clId="Web-{462F86EE-425C-4B06-B98F-456D55EEA491}" dt="2021-11-24T12:48:07.271" v="43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462F86EE-425C-4B06-B98F-456D55EEA491}" dt="2021-11-24T12:48:07.271" v="4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E569911F-3DA0-4234-9664-D636FF6CD710}"/>
    <pc:docChg chg="modSld">
      <pc:chgData name="Bali Bahia" userId="S::bali.bahia@xoserve.com::254b9dd8-0725-4705-9124-9c4c07dbd514" providerId="AD" clId="Web-{E569911F-3DA0-4234-9664-D636FF6CD710}" dt="2021-11-23T19:02:17.271" v="31" actId="1076"/>
      <pc:docMkLst>
        <pc:docMk/>
      </pc:docMkLst>
      <pc:sldChg chg="addSp delSp modSp">
        <pc:chgData name="Bali Bahia" userId="S::bali.bahia@xoserve.com::254b9dd8-0725-4705-9124-9c4c07dbd514" providerId="AD" clId="Web-{E569911F-3DA0-4234-9664-D636FF6CD710}" dt="2021-11-23T19:02:17.271" v="31" actId="1076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E569911F-3DA0-4234-9664-D636FF6CD710}" dt="2021-11-23T19:00:32.954" v="1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Bali Bahia" userId="S::bali.bahia@xoserve.com::254b9dd8-0725-4705-9124-9c4c07dbd514" providerId="AD" clId="Web-{E569911F-3DA0-4234-9664-D636FF6CD710}" dt="2021-11-23T19:01:38.066" v="13"/>
          <ac:picMkLst>
            <pc:docMk/>
            <pc:sldMk cId="416191731" sldId="885"/>
            <ac:picMk id="3" creationId="{935BB29D-6693-49DF-A689-B2D973428C83}"/>
          </ac:picMkLst>
        </pc:picChg>
        <pc:picChg chg="del">
          <ac:chgData name="Bali Bahia" userId="S::bali.bahia@xoserve.com::254b9dd8-0725-4705-9124-9c4c07dbd514" providerId="AD" clId="Web-{E569911F-3DA0-4234-9664-D636FF6CD710}" dt="2021-11-23T19:01:40.926" v="14"/>
          <ac:picMkLst>
            <pc:docMk/>
            <pc:sldMk cId="416191731" sldId="885"/>
            <ac:picMk id="6" creationId="{3DA0E818-64CC-423F-A45A-F60EC4019A9F}"/>
          </ac:picMkLst>
        </pc:picChg>
        <pc:picChg chg="add del mod">
          <ac:chgData name="Bali Bahia" userId="S::bali.bahia@xoserve.com::254b9dd8-0725-4705-9124-9c4c07dbd514" providerId="AD" clId="Web-{E569911F-3DA0-4234-9664-D636FF6CD710}" dt="2021-11-23T19:02:07.146" v="27"/>
          <ac:picMkLst>
            <pc:docMk/>
            <pc:sldMk cId="416191731" sldId="885"/>
            <ac:picMk id="8" creationId="{4AE2E1DA-C289-4BC0-8C76-A682A10CBF05}"/>
          </ac:picMkLst>
        </pc:picChg>
        <pc:picChg chg="add del mod">
          <ac:chgData name="Bali Bahia" userId="S::bali.bahia@xoserve.com::254b9dd8-0725-4705-9124-9c4c07dbd514" providerId="AD" clId="Web-{E569911F-3DA0-4234-9664-D636FF6CD710}" dt="2021-11-23T19:02:05.505" v="26"/>
          <ac:picMkLst>
            <pc:docMk/>
            <pc:sldMk cId="416191731" sldId="885"/>
            <ac:picMk id="24" creationId="{14D779FA-6925-49C3-B8E7-B53538AECDD2}"/>
          </ac:picMkLst>
        </pc:picChg>
        <pc:picChg chg="add del mod">
          <ac:chgData name="Bali Bahia" userId="S::bali.bahia@xoserve.com::254b9dd8-0725-4705-9124-9c4c07dbd514" providerId="AD" clId="Web-{E569911F-3DA0-4234-9664-D636FF6CD710}" dt="2021-11-23T19:02:02.021" v="24"/>
          <ac:picMkLst>
            <pc:docMk/>
            <pc:sldMk cId="416191731" sldId="885"/>
            <ac:picMk id="25" creationId="{FF95594C-E80E-4CAF-A7B9-3E5F3F8A4E9D}"/>
          </ac:picMkLst>
        </pc:picChg>
        <pc:picChg chg="add del mod">
          <ac:chgData name="Bali Bahia" userId="S::bali.bahia@xoserve.com::254b9dd8-0725-4705-9124-9c4c07dbd514" providerId="AD" clId="Web-{E569911F-3DA0-4234-9664-D636FF6CD710}" dt="2021-11-23T19:02:00.692" v="23"/>
          <ac:picMkLst>
            <pc:docMk/>
            <pc:sldMk cId="416191731" sldId="885"/>
            <ac:picMk id="26" creationId="{0A7FAAD2-FD0C-4591-8CE7-A0375D919146}"/>
          </ac:picMkLst>
        </pc:picChg>
        <pc:picChg chg="add del mod">
          <ac:chgData name="Bali Bahia" userId="S::bali.bahia@xoserve.com::254b9dd8-0725-4705-9124-9c4c07dbd514" providerId="AD" clId="Web-{E569911F-3DA0-4234-9664-D636FF6CD710}" dt="2021-11-23T19:02:04.161" v="25"/>
          <ac:picMkLst>
            <pc:docMk/>
            <pc:sldMk cId="416191731" sldId="885"/>
            <ac:picMk id="27" creationId="{AB2B42D7-78DE-4AB1-BE64-2443B5ABF011}"/>
          </ac:picMkLst>
        </pc:picChg>
        <pc:picChg chg="add mod">
          <ac:chgData name="Bali Bahia" userId="S::bali.bahia@xoserve.com::254b9dd8-0725-4705-9124-9c4c07dbd514" providerId="AD" clId="Web-{E569911F-3DA0-4234-9664-D636FF6CD710}" dt="2021-11-23T19:02:17.271" v="31" actId="1076"/>
          <ac:picMkLst>
            <pc:docMk/>
            <pc:sldMk cId="416191731" sldId="885"/>
            <ac:picMk id="28" creationId="{C821AF00-A4DC-4863-838C-22EA88377B61}"/>
          </ac:picMkLst>
        </pc:picChg>
      </pc:sldChg>
    </pc:docChg>
  </pc:docChgLst>
  <pc:docChgLst>
    <pc:chgData name="Bali Bahia" userId="S::bali.bahia@xoserve.com::254b9dd8-0725-4705-9124-9c4c07dbd514" providerId="AD" clId="Web-{E7639DC9-FDC6-46B4-9567-6705571DE055}"/>
    <pc:docChg chg="modSld">
      <pc:chgData name="Bali Bahia" userId="S::bali.bahia@xoserve.com::254b9dd8-0725-4705-9124-9c4c07dbd514" providerId="AD" clId="Web-{E7639DC9-FDC6-46B4-9567-6705571DE055}" dt="2021-11-23T18:49:07.549" v="85"/>
      <pc:docMkLst>
        <pc:docMk/>
      </pc:docMkLst>
      <pc:sldChg chg="addSp delSp modSp">
        <pc:chgData name="Bali Bahia" userId="S::bali.bahia@xoserve.com::254b9dd8-0725-4705-9124-9c4c07dbd514" providerId="AD" clId="Web-{E7639DC9-FDC6-46B4-9567-6705571DE055}" dt="2021-11-23T18:49:07.549" v="85"/>
        <pc:sldMkLst>
          <pc:docMk/>
          <pc:sldMk cId="416191731" sldId="885"/>
        </pc:sldMkLst>
        <pc:spChg chg="mod">
          <ac:chgData name="Bali Bahia" userId="S::bali.bahia@xoserve.com::254b9dd8-0725-4705-9124-9c4c07dbd514" providerId="AD" clId="Web-{E7639DC9-FDC6-46B4-9567-6705571DE055}" dt="2021-11-23T18:48:23.906" v="6" actId="20577"/>
          <ac:spMkLst>
            <pc:docMk/>
            <pc:sldMk cId="416191731" sldId="885"/>
            <ac:spMk id="5" creationId="{54A2AC7E-2304-4D47-8DD1-12E75E6D0478}"/>
          </ac:spMkLst>
        </pc:spChg>
        <pc:graphicFrameChg chg="mod modGraphic">
          <ac:chgData name="Bali Bahia" userId="S::bali.bahia@xoserve.com::254b9dd8-0725-4705-9124-9c4c07dbd514" providerId="AD" clId="Web-{E7639DC9-FDC6-46B4-9567-6705571DE055}" dt="2021-11-23T18:49:07.549" v="85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Bali Bahia" userId="S::bali.bahia@xoserve.com::254b9dd8-0725-4705-9124-9c4c07dbd514" providerId="AD" clId="Web-{E7639DC9-FDC6-46B4-9567-6705571DE055}" dt="2021-11-23T18:48:27.906" v="8"/>
          <ac:picMkLst>
            <pc:docMk/>
            <pc:sldMk cId="416191731" sldId="885"/>
            <ac:picMk id="3" creationId="{18618F8A-EF78-4B8C-BAB8-C8E62EA58199}"/>
          </ac:picMkLst>
        </pc:picChg>
        <pc:picChg chg="add mod">
          <ac:chgData name="Bali Bahia" userId="S::bali.bahia@xoserve.com::254b9dd8-0725-4705-9124-9c4c07dbd514" providerId="AD" clId="Web-{E7639DC9-FDC6-46B4-9567-6705571DE055}" dt="2021-11-23T18:48:34.422" v="11" actId="1076"/>
          <ac:picMkLst>
            <pc:docMk/>
            <pc:sldMk cId="416191731" sldId="885"/>
            <ac:picMk id="6" creationId="{3DA0E818-64CC-423F-A45A-F60EC4019A9F}"/>
          </ac:picMkLst>
        </pc:picChg>
      </pc:sldChg>
    </pc:docChg>
  </pc:docChgLst>
  <pc:docChgLst>
    <pc:chgData name="Bali Bahia" userId="S::bali.bahia@xoserve.com::254b9dd8-0725-4705-9124-9c4c07dbd514" providerId="AD" clId="Web-{F7A48497-1AA1-477D-ADCE-ADD07E7D1D4B}"/>
    <pc:docChg chg="modSld">
      <pc:chgData name="Bali Bahia" userId="S::bali.bahia@xoserve.com::254b9dd8-0725-4705-9124-9c4c07dbd514" providerId="AD" clId="Web-{F7A48497-1AA1-477D-ADCE-ADD07E7D1D4B}" dt="2021-11-24T12:55:52.666" v="19"/>
      <pc:docMkLst>
        <pc:docMk/>
      </pc:docMkLst>
      <pc:sldChg chg="modSp">
        <pc:chgData name="Bali Bahia" userId="S::bali.bahia@xoserve.com::254b9dd8-0725-4705-9124-9c4c07dbd514" providerId="AD" clId="Web-{F7A48497-1AA1-477D-ADCE-ADD07E7D1D4B}" dt="2021-11-24T12:55:52.666" v="19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F7A48497-1AA1-477D-ADCE-ADD07E7D1D4B}" dt="2021-11-24T12:55:52.666" v="1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B895CED9-3712-4485-AC1F-E21CF32064A4}"/>
    <pc:docChg chg="modSld">
      <pc:chgData name="Bali Bahia" userId="S::bali.bahia@xoserve.com::254b9dd8-0725-4705-9124-9c4c07dbd514" providerId="AD" clId="Web-{B895CED9-3712-4485-AC1F-E21CF32064A4}" dt="2021-11-23T18:51:55.490" v="49"/>
      <pc:docMkLst>
        <pc:docMk/>
      </pc:docMkLst>
      <pc:sldChg chg="modSp">
        <pc:chgData name="Bali Bahia" userId="S::bali.bahia@xoserve.com::254b9dd8-0725-4705-9124-9c4c07dbd514" providerId="AD" clId="Web-{B895CED9-3712-4485-AC1F-E21CF32064A4}" dt="2021-11-23T18:51:55.490" v="49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B895CED9-3712-4485-AC1F-E21CF32064A4}" dt="2021-11-23T18:51:55.490" v="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CF4C254C-910B-49B3-8BAF-BE976719EC1E}"/>
    <pc:docChg chg="modSld">
      <pc:chgData name="Bali Bahia" userId="S::bali.bahia@xoserve.com::254b9dd8-0725-4705-9124-9c4c07dbd514" providerId="AD" clId="Web-{CF4C254C-910B-49B3-8BAF-BE976719EC1E}" dt="2021-11-24T12:54:33.376" v="101"/>
      <pc:docMkLst>
        <pc:docMk/>
      </pc:docMkLst>
      <pc:sldChg chg="modSp">
        <pc:chgData name="Bali Bahia" userId="S::bali.bahia@xoserve.com::254b9dd8-0725-4705-9124-9c4c07dbd514" providerId="AD" clId="Web-{CF4C254C-910B-49B3-8BAF-BE976719EC1E}" dt="2021-11-24T12:54:33.376" v="101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CF4C254C-910B-49B3-8BAF-BE976719EC1E}" dt="2021-11-24T12:54:33.376" v="10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DF20BFF4-F30C-4BE3-B264-8DA52443E564}"/>
    <pc:docChg chg="modSld">
      <pc:chgData name="Bali Bahia" userId="S::bali.bahia@xoserve.com::254b9dd8-0725-4705-9124-9c4c07dbd514" providerId="AD" clId="Web-{DF20BFF4-F30C-4BE3-B264-8DA52443E564}" dt="2021-11-24T12:56:58.769" v="53"/>
      <pc:docMkLst>
        <pc:docMk/>
      </pc:docMkLst>
      <pc:sldChg chg="modSp">
        <pc:chgData name="Bali Bahia" userId="S::bali.bahia@xoserve.com::254b9dd8-0725-4705-9124-9c4c07dbd514" providerId="AD" clId="Web-{DF20BFF4-F30C-4BE3-B264-8DA52443E564}" dt="2021-11-24T12:56:58.769" v="53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DF20BFF4-F30C-4BE3-B264-8DA52443E564}" dt="2021-11-24T12:56:58.769" v="5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3F7E214A-386A-4BF7-9E68-988A63728C6F}"/>
    <pc:docChg chg="modSld">
      <pc:chgData name="Tracy OConnor" userId="c165d205-f988-41c6-a790-ae0515e39fe0" providerId="ADAL" clId="{3F7E214A-386A-4BF7-9E68-988A63728C6F}" dt="2021-11-24T12:40:37.096" v="6" actId="6549"/>
      <pc:docMkLst>
        <pc:docMk/>
      </pc:docMkLst>
      <pc:sldChg chg="modSp">
        <pc:chgData name="Tracy OConnor" userId="c165d205-f988-41c6-a790-ae0515e39fe0" providerId="ADAL" clId="{3F7E214A-386A-4BF7-9E68-988A63728C6F}" dt="2021-11-24T12:40:37.096" v="6" actId="6549"/>
        <pc:sldMkLst>
          <pc:docMk/>
          <pc:sldMk cId="416191731" sldId="885"/>
        </pc:sldMkLst>
        <pc:spChg chg="mod">
          <ac:chgData name="Tracy OConnor" userId="c165d205-f988-41c6-a790-ae0515e39fe0" providerId="ADAL" clId="{3F7E214A-386A-4BF7-9E68-988A63728C6F}" dt="2021-11-24T12:40:37.096" v="6" actId="6549"/>
          <ac:spMkLst>
            <pc:docMk/>
            <pc:sldMk cId="416191731" sldId="885"/>
            <ac:spMk id="5" creationId="{54A2AC7E-2304-4D47-8DD1-12E75E6D04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341797"/>
              </p:ext>
            </p:extLst>
          </p:nvPr>
        </p:nvGraphicFramePr>
        <p:xfrm>
          <a:off x="138962" y="421418"/>
          <a:ext cx="8693205" cy="437321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81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1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1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900">
                        <a:highlight>
                          <a:srgbClr val="FFFF00"/>
                        </a:highlight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/>
                        <a:t>Closedown  progressing to plan</a:t>
                      </a:r>
                    </a:p>
                    <a:p>
                      <a:pPr marL="0" lvl="0" indent="0" algn="l">
                        <a:buNone/>
                      </a:pPr>
                      <a:endParaRPr lang="en-GB" sz="80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/>
                    </a:p>
                    <a:p>
                      <a:pPr marL="0" lvl="0" indent="0" algn="l">
                        <a:buNone/>
                      </a:pPr>
                      <a:r>
                        <a:rPr lang="en-US" sz="800" b="1" i="0" u="none" strike="noStrike" noProof="0">
                          <a:latin typeface="Arial"/>
                        </a:rPr>
                        <a:t>Decision in December </a:t>
                      </a:r>
                      <a:r>
                        <a:rPr lang="en-US" sz="800" b="1" i="0" u="none" strike="noStrike" noProof="0" err="1">
                          <a:latin typeface="Arial"/>
                        </a:rPr>
                        <a:t>ChMC</a:t>
                      </a:r>
                      <a:r>
                        <a:rPr lang="en-US" sz="800" b="1" i="0" u="none" strike="noStrike" noProof="0">
                          <a:latin typeface="Arial"/>
                        </a:rPr>
                        <a:t>:</a:t>
                      </a:r>
                      <a:endParaRPr lang="en-US" sz="800" b="0" i="0" u="none" strike="noStrike" noProof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800" b="0" i="0" u="none" strike="noStrike" noProof="0">
                          <a:latin typeface="Arial"/>
                        </a:rPr>
                        <a:t>Approval of Change Completion Report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1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r>
                        <a:rPr kumimoji="0"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within approved spend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9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326395" y="3266689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4A2AC7E-2304-4D47-8DD1-12E75E6D0478}"/>
              </a:ext>
            </a:extLst>
          </p:cNvPr>
          <p:cNvSpPr txBox="1"/>
          <p:nvPr/>
        </p:nvSpPr>
        <p:spPr>
          <a:xfrm>
            <a:off x="138962" y="4874716"/>
            <a:ext cx="287855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800"/>
          </a:p>
          <a:p>
            <a:r>
              <a:rPr lang="en-GB" sz="800"/>
              <a:t>Slide updated on 23rd November 2021</a:t>
            </a:r>
          </a:p>
        </p:txBody>
      </p:sp>
      <p:pic>
        <p:nvPicPr>
          <p:cNvPr id="28" name="Picture 28" descr="Diagram&#10;&#10;Description automatically generated">
            <a:extLst>
              <a:ext uri="{FF2B5EF4-FFF2-40B4-BE49-F238E27FC236}">
                <a16:creationId xmlns:a16="http://schemas.microsoft.com/office/drawing/2014/main" id="{C821AF00-A4DC-4863-838C-22EA88377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808" y="1695333"/>
            <a:ext cx="4314825" cy="120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062c7a58-680f-4f64-b38c-ee534b20c862"/>
    <ds:schemaRef ds:uri="856e6b54-728d-4a1a-921a-4039fc3635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EA28A9-8519-4E7A-8AEE-F07B184F773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2021-11-24T12:58:07Z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