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57" r:id="rId6"/>
    <p:sldId id="259" r:id="rId7"/>
    <p:sldId id="262" r:id="rId8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B8DA"/>
    <a:srgbClr val="B1D6E8"/>
    <a:srgbClr val="707272"/>
    <a:srgbClr val="2B80B1"/>
    <a:srgbClr val="AFB1B1"/>
    <a:srgbClr val="D97609"/>
    <a:srgbClr val="FCFC28"/>
    <a:srgbClr val="40D1F5"/>
    <a:srgbClr val="FFFFFF"/>
    <a:srgbClr val="9C4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844982-6B20-4685-B1E7-ED3AA39C0CE3}" v="260" dt="2021-11-22T14:01:16.6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02" autoAdjust="0"/>
    <p:restoredTop sz="99645" autoAdjust="0"/>
  </p:normalViewPr>
  <p:slideViewPr>
    <p:cSldViewPr>
      <p:cViewPr varScale="1">
        <p:scale>
          <a:sx n="110" d="100"/>
          <a:sy n="110" d="100"/>
        </p:scale>
        <p:origin x="90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25/11/2021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asgovernance.co.uk/067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7FE6B-3E71-407D-B4B7-A8DF823BE1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0672 Text Clarification-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4DBE1E-0084-42EF-9AC7-12F5A85FCB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November 2021</a:t>
            </a:r>
          </a:p>
        </p:txBody>
      </p:sp>
    </p:spTree>
    <p:extLst>
      <p:ext uri="{BB962C8B-B14F-4D97-AF65-F5344CB8AC3E}">
        <p14:creationId xmlns:p14="http://schemas.microsoft.com/office/powerpoint/2010/main" val="4258000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4569C-EB5B-492E-9FA1-6D15F78B9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BACE1-A0E7-4989-A295-9E538584E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0672 was raised as part of the UIG suite of Modifications and progressed through the UIG workgroup: </a:t>
            </a:r>
            <a:r>
              <a:rPr lang="en-GB" sz="2000" dirty="0">
                <a:hlinkClick r:id="rId2"/>
              </a:rPr>
              <a:t>0672</a:t>
            </a:r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1800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D8F085-605D-4DFB-B699-EC9F4774A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1923678"/>
            <a:ext cx="5372566" cy="2606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765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4569C-EB5B-492E-9FA1-6D15F78B9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 arising during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BACE1-A0E7-4989-A295-9E538584E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419" y="1059582"/>
            <a:ext cx="4186808" cy="3672408"/>
          </a:xfrm>
        </p:spPr>
        <p:txBody>
          <a:bodyPr>
            <a:normAutofit fontScale="92500" lnSpcReduction="20000"/>
          </a:bodyPr>
          <a:lstStyle/>
          <a:p>
            <a:r>
              <a:rPr lang="en-GB" sz="1600" dirty="0"/>
              <a:t>M5.9.18 states Reading performance reporting will be at the end of Month+1 – e.g. report Class 4 Reading performance for August at end of September</a:t>
            </a:r>
          </a:p>
          <a:p>
            <a:pPr lvl="1"/>
            <a:r>
              <a:rPr lang="en-GB" sz="1400" dirty="0"/>
              <a:t>NB: think that there is an error as it states that the reads must be submitted </a:t>
            </a:r>
            <a:r>
              <a:rPr lang="en-GB" sz="1400" b="1" dirty="0"/>
              <a:t>during</a:t>
            </a:r>
            <a:r>
              <a:rPr lang="en-GB" sz="1400" dirty="0"/>
              <a:t> M+1 (possibly should be </a:t>
            </a:r>
            <a:r>
              <a:rPr lang="en-GB" sz="1400" i="1" dirty="0"/>
              <a:t>submitted by end of </a:t>
            </a:r>
            <a:r>
              <a:rPr lang="en-GB" sz="1400" dirty="0"/>
              <a:t>M+1?)</a:t>
            </a:r>
          </a:p>
          <a:p>
            <a:pPr lvl="1"/>
            <a:r>
              <a:rPr lang="en-GB" sz="1400" dirty="0"/>
              <a:t>This report will be produced in M+2 (following M+1 concluding)</a:t>
            </a:r>
          </a:p>
          <a:p>
            <a:endParaRPr lang="en-GB" sz="1600" dirty="0"/>
          </a:p>
          <a:p>
            <a:r>
              <a:rPr lang="en-GB" sz="1600" dirty="0"/>
              <a:t>Challenge identified that within UNC M5.9.4 states that a Shipper has a period of 25 Working Days to provide the Reading </a:t>
            </a:r>
          </a:p>
          <a:p>
            <a:pPr lvl="1"/>
            <a:r>
              <a:rPr lang="en-GB" sz="1400" dirty="0"/>
              <a:t>We read that for 0672S (M5.9.19) in order to be performant under 0672S rules it must be submitted by M+1 AND be compliant with M5.9.4</a:t>
            </a:r>
            <a:endParaRPr lang="en-GB" sz="1000" dirty="0"/>
          </a:p>
          <a:p>
            <a:endParaRPr lang="en-GB" sz="1400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16E7B9-F522-4545-8BDF-DA469AEB5E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9931" y="3003798"/>
            <a:ext cx="4680520" cy="12719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10CABDC-8BA3-4F8F-BB79-B4A49D98A9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27" y="947402"/>
            <a:ext cx="3844939" cy="21226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9F2BAB6-57EB-4264-8DDD-A375452657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5936" y="4166392"/>
            <a:ext cx="4953429" cy="238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238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4569C-EB5B-492E-9FA1-6D15F78B9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 arising during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BACE1-A0E7-4989-A295-9E538584E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9582"/>
            <a:ext cx="8147248" cy="3672408"/>
          </a:xfrm>
        </p:spPr>
        <p:txBody>
          <a:bodyPr>
            <a:normAutofit/>
          </a:bodyPr>
          <a:lstStyle/>
          <a:p>
            <a:r>
              <a:rPr lang="en-GB" sz="1600" dirty="0"/>
              <a:t>Within reporting Month changes of Meter Read Frequency or Shipper…. The following are inconsistencies in the Mod and the Business Rules:</a:t>
            </a:r>
          </a:p>
          <a:p>
            <a:pPr lvl="1"/>
            <a:r>
              <a:rPr lang="en-GB" sz="1400" dirty="0"/>
              <a:t>Change of Shipper – cannot see any point in the legal text that excludes ‘part month’ for this reason – e.g. an additional / equivalent exclusion needs to be added to M5.9.21 for Shippers: </a:t>
            </a:r>
          </a:p>
          <a:p>
            <a:pPr lvl="1"/>
            <a:endParaRPr lang="en-GB" sz="1000" dirty="0"/>
          </a:p>
          <a:p>
            <a:pPr lvl="1"/>
            <a:endParaRPr lang="en-GB" sz="1200" dirty="0"/>
          </a:p>
          <a:p>
            <a:pPr lvl="1"/>
            <a:endParaRPr lang="en-GB" sz="1200" dirty="0"/>
          </a:p>
          <a:p>
            <a:pPr marL="0" indent="0">
              <a:buNone/>
            </a:pPr>
            <a:endParaRPr lang="en-GB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340DE4-C9F6-4DCA-B7DA-E8DC112E8C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2" y="2355726"/>
            <a:ext cx="4991533" cy="73920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C0199A1-E360-4D1B-92F2-2F9186C5C7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790" y="3158306"/>
            <a:ext cx="4839119" cy="59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037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_Flow_SignoffStatus xmlns="028dae23-1077-43f0-af6a-f64793792108" xsi:nil="true"/>
    <Sign_x002d_off_x0020_status xmlns="028dae23-1077-43f0-af6a-f64793792108">
      <UserInfo>
        <DisplayName/>
        <AccountId xsi:nil="true"/>
        <AccountType/>
      </UserInfo>
    </Sign_x002d_off_x0020_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5F1071FEC59E41A820E9294AE07AB1" ma:contentTypeVersion="13" ma:contentTypeDescription="Create a new document." ma:contentTypeScope="" ma:versionID="afa430f74a32e3efa4060f383787e031">
  <xsd:schema xmlns:xsd="http://www.w3.org/2001/XMLSchema" xmlns:xs="http://www.w3.org/2001/XMLSchema" xmlns:p="http://schemas.microsoft.com/office/2006/metadata/properties" xmlns:ns2="028dae23-1077-43f0-af6a-f64793792108" xmlns:ns3="3ee84ff3-1fa2-4b0e-bbc1-9d3729ac2ba9" targetNamespace="http://schemas.microsoft.com/office/2006/metadata/properties" ma:root="true" ma:fieldsID="8dabbb055c5f64ea5c64131a36c7f1a8" ns2:_="" ns3:_="">
    <xsd:import namespace="028dae23-1077-43f0-af6a-f64793792108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Sign_x002d_off_x0020_status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8dae23-1077-43f0-af6a-f64793792108" elementFormDefault="qualified">
    <xsd:import namespace="http://schemas.microsoft.com/office/2006/documentManagement/types"/>
    <xsd:import namespace="http://schemas.microsoft.com/office/infopath/2007/PartnerControls"/>
    <xsd:element name="Sign_x002d_off_x0020_status" ma:index="8" nillable="true" ma:displayName="Sign-off status" ma:list="UserInfo" ma:SharePointGroup="0" ma:internalName="Sign_x002d_off_x0020_status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format="Dropdown" ma:internalName="Sign_x002d_off_x0020_status0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966AA5-3D01-4B81-BAE0-8020A2E16EFF}">
  <ds:schemaRefs>
    <ds:schemaRef ds:uri="http://purl.org/dc/elements/1.1/"/>
    <ds:schemaRef ds:uri="http://schemas.microsoft.com/office/infopath/2007/PartnerControls"/>
    <ds:schemaRef ds:uri="0e632b23-6baf-4f8f-9270-13b153b6ce54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257a0e4a-5d1e-49f5-8b04-af0f1b4adf0c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803AF39-1EE6-4573-AF84-EE0370E4BA49}"/>
</file>

<file path=docProps/app.xml><?xml version="1.0" encoding="utf-8"?>
<Properties xmlns="http://schemas.openxmlformats.org/officeDocument/2006/extended-properties" xmlns:vt="http://schemas.openxmlformats.org/officeDocument/2006/docPropsVTypes">
  <TotalTime>15365</TotalTime>
  <Words>225</Words>
  <Application>Microsoft Office PowerPoint</Application>
  <PresentationFormat>On-screen Show (16:9)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0672 Text Clarification-</vt:lpstr>
      <vt:lpstr>Background</vt:lpstr>
      <vt:lpstr>Questions arising during Development</vt:lpstr>
      <vt:lpstr>Questions arising during Development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David Addison</cp:lastModifiedBy>
  <cp:revision>104</cp:revision>
  <cp:lastPrinted>2019-03-28T16:17:10Z</cp:lastPrinted>
  <dcterms:created xsi:type="dcterms:W3CDTF">2018-09-02T17:12:15Z</dcterms:created>
  <dcterms:modified xsi:type="dcterms:W3CDTF">2021-11-25T00:29:16Z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0x010100895F1071FEC59E41A820E9294AE07AB1</vt:lpwstr>
  </property>
</Properties>
</file>