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4"/>
  </p:sldMasterIdLst>
  <p:notesMasterIdLst>
    <p:notesMasterId r:id="rId12"/>
  </p:notesMasterIdLst>
  <p:handoutMasterIdLst>
    <p:handoutMasterId r:id="rId13"/>
  </p:handoutMasterIdLst>
  <p:sldIdLst>
    <p:sldId id="546" r:id="rId5"/>
    <p:sldId id="553" r:id="rId6"/>
    <p:sldId id="529" r:id="rId7"/>
    <p:sldId id="554" r:id="rId8"/>
    <p:sldId id="549" r:id="rId9"/>
    <p:sldId id="550" r:id="rId10"/>
    <p:sldId id="442" r:id="rId11"/>
  </p:sldIdLst>
  <p:sldSz cx="9144000" cy="5143500" type="screen16x9"/>
  <p:notesSz cx="6670675" cy="9777413"/>
  <p:defaultTextStyle>
    <a:defPPr>
      <a:defRPr lang="en-GB"/>
    </a:defPPr>
    <a:lvl1pPr marL="0" indent="0" algn="l" rtl="0" eaLnBrk="1" fontAlgn="base" hangingPunct="1">
      <a:spcBef>
        <a:spcPct val="0"/>
      </a:spcBef>
      <a:spcAft>
        <a:spcPts val="600"/>
      </a:spcAft>
      <a:buClr>
        <a:schemeClr val="tx1"/>
      </a:buClr>
      <a:buFontTx/>
      <a:buNone/>
      <a:defRPr sz="1800" b="1">
        <a:solidFill>
          <a:schemeClr val="accent1"/>
        </a:solidFill>
        <a:latin typeface="+mn-lt"/>
        <a:ea typeface="+mn-ea"/>
        <a:cs typeface="+mn-cs"/>
      </a:defRPr>
    </a:lvl1pPr>
    <a:lvl2pPr marL="0" indent="0" algn="l" rtl="0" eaLnBrk="1" fontAlgn="base" hangingPunct="1">
      <a:spcBef>
        <a:spcPct val="0"/>
      </a:spcBef>
      <a:spcAft>
        <a:spcPts val="600"/>
      </a:spcAft>
      <a:buClr>
        <a:schemeClr val="tx1"/>
      </a:buClr>
      <a:buFontTx/>
      <a:buNone/>
      <a:defRPr sz="1800">
        <a:solidFill>
          <a:schemeClr val="tx1"/>
        </a:solidFill>
        <a:latin typeface="+mn-lt"/>
        <a:ea typeface="+mn-ea"/>
      </a:defRPr>
    </a:lvl2pPr>
    <a:lvl3pPr marL="270000" indent="-270000" algn="l" rtl="0" eaLnBrk="1" fontAlgn="base" hangingPunct="1">
      <a:spcBef>
        <a:spcPct val="0"/>
      </a:spcBef>
      <a:spcAft>
        <a:spcPts val="600"/>
      </a:spcAft>
      <a:buClr>
        <a:schemeClr val="accent1"/>
      </a:buClr>
      <a:buFont typeface="Arial" panose="020B0604020202020204" pitchFamily="34" charset="0"/>
      <a:buChar char="•"/>
      <a:defRPr sz="1800">
        <a:solidFill>
          <a:schemeClr val="tx1"/>
        </a:solidFill>
        <a:latin typeface="+mn-lt"/>
        <a:ea typeface="+mn-ea"/>
      </a:defRPr>
    </a:lvl3pPr>
    <a:lvl4pPr marL="540000" indent="-270000" algn="l" rtl="0" eaLnBrk="1" fontAlgn="base" hangingPunct="1">
      <a:spcBef>
        <a:spcPct val="0"/>
      </a:spcBef>
      <a:spcAft>
        <a:spcPts val="600"/>
      </a:spcAft>
      <a:buClr>
        <a:schemeClr val="accent1"/>
      </a:buClr>
      <a:buFont typeface="Arial" panose="020B0604020202020204" pitchFamily="34" charset="0"/>
      <a:buChar char="-"/>
      <a:defRPr sz="1800">
        <a:solidFill>
          <a:schemeClr val="tx1"/>
        </a:solidFill>
        <a:latin typeface="+mn-lt"/>
        <a:ea typeface="+mn-ea"/>
      </a:defRPr>
    </a:lvl4pPr>
    <a:lvl5pPr marL="810000" indent="-270000" algn="l" rtl="0" eaLnBrk="1" fontAlgn="base" hangingPunct="1">
      <a:spcBef>
        <a:spcPct val="0"/>
      </a:spcBef>
      <a:spcAft>
        <a:spcPts val="600"/>
      </a:spcAft>
      <a:buClr>
        <a:schemeClr val="accent1"/>
      </a:buClr>
      <a:buFont typeface="Arial" panose="020B0604020202020204" pitchFamily="34" charset="0"/>
      <a:buChar char="◦"/>
      <a:defRPr sz="1800">
        <a:solidFill>
          <a:schemeClr val="tx1"/>
        </a:solidFill>
        <a:latin typeface="+mn-lt"/>
        <a:ea typeface="+mn-ea"/>
      </a:defRPr>
    </a:lvl5pPr>
    <a:lvl6pPr marL="0" indent="-270000" algn="l" rtl="0" eaLnBrk="1" fontAlgn="base" hangingPunct="1">
      <a:spcBef>
        <a:spcPct val="0"/>
      </a:spcBef>
      <a:spcAft>
        <a:spcPts val="600"/>
      </a:spcAft>
      <a:buClr>
        <a:schemeClr val="accent1"/>
      </a:buClr>
      <a:buFont typeface="+mj-lt"/>
      <a:buAutoNum type="arabicPeriod"/>
      <a:defRPr sz="1800">
        <a:solidFill>
          <a:schemeClr val="tx1"/>
        </a:solidFill>
        <a:latin typeface="+mn-lt"/>
        <a:ea typeface="+mn-ea"/>
      </a:defRPr>
    </a:lvl6pPr>
    <a:lvl7pPr marL="540000" indent="-270000" algn="l" rtl="0" eaLnBrk="1" fontAlgn="base" hangingPunct="1">
      <a:spcBef>
        <a:spcPct val="0"/>
      </a:spcBef>
      <a:spcAft>
        <a:spcPts val="600"/>
      </a:spcAft>
      <a:buClr>
        <a:schemeClr val="accent1"/>
      </a:buClr>
      <a:buFont typeface="+mj-lt"/>
      <a:buAutoNum type="alphaLcPeriod"/>
      <a:defRPr sz="1800">
        <a:solidFill>
          <a:schemeClr val="tx1"/>
        </a:solidFill>
        <a:latin typeface="+mn-lt"/>
        <a:ea typeface="+mn-ea"/>
      </a:defRPr>
    </a:lvl7pPr>
    <a:lvl8pPr marL="810000" indent="-270000" algn="l" rtl="0" eaLnBrk="1" fontAlgn="base" hangingPunct="1">
      <a:spcBef>
        <a:spcPct val="0"/>
      </a:spcBef>
      <a:spcAft>
        <a:spcPts val="600"/>
      </a:spcAft>
      <a:buClr>
        <a:schemeClr val="accent1"/>
      </a:buClr>
      <a:buFont typeface="+mj-lt"/>
      <a:buAutoNum type="romanLcPeriod"/>
      <a:defRPr sz="1800">
        <a:solidFill>
          <a:schemeClr val="tx1"/>
        </a:solidFill>
        <a:latin typeface="+mn-lt"/>
        <a:ea typeface="+mn-ea"/>
      </a:defRPr>
    </a:lvl8pPr>
    <a:lvl9pPr marL="0" indent="0" algn="l" rtl="0" eaLnBrk="1" fontAlgn="base" hangingPunct="1">
      <a:spcBef>
        <a:spcPct val="0"/>
      </a:spcBef>
      <a:spcAft>
        <a:spcPts val="600"/>
      </a:spcAft>
      <a:buClr>
        <a:schemeClr val="tx1"/>
      </a:buClr>
      <a:buFontTx/>
      <a:buNone/>
      <a:defRPr sz="2400">
        <a:solidFill>
          <a:schemeClr val="accent2"/>
        </a:solidFill>
        <a:latin typeface="+mn-lt"/>
        <a:ea typeface="+mn-ea"/>
      </a:defRPr>
    </a:lvl9pPr>
  </p:defaultTextStyle>
  <p:extLst>
    <p:ext uri="{EFAFB233-063F-42B5-8137-9DF3F51BA10A}">
      <p15:sldGuideLst xmlns:p15="http://schemas.microsoft.com/office/powerpoint/2012/main">
        <p15:guide id="1" orient="horz" pos="962" userDrawn="1">
          <p15:clr>
            <a:srgbClr val="A4A3A4"/>
          </p15:clr>
        </p15:guide>
        <p15:guide id="2" pos="748" userDrawn="1">
          <p15:clr>
            <a:srgbClr val="A4A3A4"/>
          </p15:clr>
        </p15:guide>
        <p15:guide id="3" orient="horz" pos="225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rah McGugan" initials="ZM" lastIdx="2" clrIdx="0"/>
  <p:cmAuthor id="2" name="Montgomery, Malcolm" initials="MM" lastIdx="1" clrIdx="1">
    <p:extLst>
      <p:ext uri="{19B8F6BF-5375-455C-9EA6-DF929625EA0E}">
        <p15:presenceInfo xmlns:p15="http://schemas.microsoft.com/office/powerpoint/2012/main" userId="S::Malcolm.Montgomery@uk.nationalgrid.com::2627eed5-18cb-4651-9bc8-7b487d5517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22AB99-B6FC-43E9-AA14-DC486525BA09}" v="2" dt="2022-01-06T09:39:31.936"/>
    <p1510:client id="{E9D9916A-308D-402A-A3DE-A9C7D7031B02}" v="33" dt="2022-01-05T15:09:34.74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6215" autoAdjust="0"/>
  </p:normalViewPr>
  <p:slideViewPr>
    <p:cSldViewPr snapToGrid="0">
      <p:cViewPr varScale="1">
        <p:scale>
          <a:sx n="79" d="100"/>
          <a:sy n="79" d="100"/>
        </p:scale>
        <p:origin x="868" y="52"/>
      </p:cViewPr>
      <p:guideLst>
        <p:guide orient="horz" pos="962"/>
        <p:guide pos="748"/>
        <p:guide orient="horz" pos="2255"/>
      </p:guideLst>
    </p:cSldViewPr>
  </p:slideViewPr>
  <p:outlineViewPr>
    <p:cViewPr>
      <p:scale>
        <a:sx n="33" d="100"/>
        <a:sy n="33" d="100"/>
      </p:scale>
      <p:origin x="0" y="-17172"/>
    </p:cViewPr>
  </p:outlineViewPr>
  <p:notesTextViewPr>
    <p:cViewPr>
      <p:scale>
        <a:sx n="3" d="2"/>
        <a:sy n="3" d="2"/>
      </p:scale>
      <p:origin x="0" y="0"/>
    </p:cViewPr>
  </p:notesTextViewPr>
  <p:sorterViewPr>
    <p:cViewPr>
      <p:scale>
        <a:sx n="200" d="100"/>
        <a:sy n="20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1" y="1"/>
            <a:ext cx="2890916" cy="4882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pitchFamily="-105" charset="-128"/>
                <a:cs typeface="+mn-cs"/>
              </a:defRPr>
            </a:lvl1pPr>
          </a:lstStyle>
          <a:p>
            <a:pPr>
              <a:defRPr/>
            </a:pPr>
            <a:endParaRPr lang="en-US" dirty="0"/>
          </a:p>
        </p:txBody>
      </p:sp>
      <p:sp>
        <p:nvSpPr>
          <p:cNvPr id="9219" name="Rectangle 1027"/>
          <p:cNvSpPr>
            <a:spLocks noGrp="1" noChangeArrowheads="1"/>
          </p:cNvSpPr>
          <p:nvPr>
            <p:ph type="dt" sz="quarter" idx="1"/>
          </p:nvPr>
        </p:nvSpPr>
        <p:spPr bwMode="auto">
          <a:xfrm>
            <a:off x="3779761" y="1"/>
            <a:ext cx="2890915" cy="4882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pitchFamily="-105" charset="-128"/>
                <a:cs typeface="+mn-cs"/>
              </a:defRPr>
            </a:lvl1pPr>
          </a:lstStyle>
          <a:p>
            <a:pPr>
              <a:defRPr/>
            </a:pPr>
            <a:fld id="{D8211FFE-B3EB-1B4F-A849-3CF65CAE83E6}" type="datetime1">
              <a:rPr lang="en-GB" smtClean="0"/>
              <a:t>06/01/2022</a:t>
            </a:fld>
            <a:endParaRPr lang="en-US" dirty="0"/>
          </a:p>
        </p:txBody>
      </p:sp>
      <p:sp>
        <p:nvSpPr>
          <p:cNvPr id="9220" name="Rectangle 1028"/>
          <p:cNvSpPr>
            <a:spLocks noGrp="1" noChangeArrowheads="1"/>
          </p:cNvSpPr>
          <p:nvPr>
            <p:ph type="ftr" sz="quarter" idx="2"/>
          </p:nvPr>
        </p:nvSpPr>
        <p:spPr bwMode="auto">
          <a:xfrm>
            <a:off x="1" y="9289191"/>
            <a:ext cx="2890916" cy="4882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pitchFamily="-105" charset="-128"/>
                <a:cs typeface="+mn-cs"/>
              </a:defRPr>
            </a:lvl1pPr>
          </a:lstStyle>
          <a:p>
            <a:pPr>
              <a:defRPr/>
            </a:pPr>
            <a:endParaRPr lang="en-US" dirty="0"/>
          </a:p>
        </p:txBody>
      </p:sp>
      <p:sp>
        <p:nvSpPr>
          <p:cNvPr id="9221" name="Rectangle 1029"/>
          <p:cNvSpPr>
            <a:spLocks noGrp="1" noChangeArrowheads="1"/>
          </p:cNvSpPr>
          <p:nvPr>
            <p:ph type="sldNum" sz="quarter" idx="3"/>
          </p:nvPr>
        </p:nvSpPr>
        <p:spPr bwMode="auto">
          <a:xfrm>
            <a:off x="3779761" y="9289191"/>
            <a:ext cx="2890915" cy="4882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pitchFamily="-105" charset="-128"/>
                <a:cs typeface="+mn-cs"/>
              </a:defRPr>
            </a:lvl1pPr>
          </a:lstStyle>
          <a:p>
            <a:pPr>
              <a:defRPr/>
            </a:pPr>
            <a:fld id="{350ECF5C-888C-41F6-A366-B80CE9FF0D57}" type="slidenum">
              <a:rPr lang="en-GB"/>
              <a:pPr>
                <a:defRPr/>
              </a:pPr>
              <a:t>‹#›</a:t>
            </a:fld>
            <a:endParaRPr lang="en-GB" dirty="0"/>
          </a:p>
        </p:txBody>
      </p:sp>
    </p:spTree>
    <p:extLst>
      <p:ext uri="{BB962C8B-B14F-4D97-AF65-F5344CB8AC3E}">
        <p14:creationId xmlns:p14="http://schemas.microsoft.com/office/powerpoint/2010/main" val="6811783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1" y="1"/>
            <a:ext cx="2890916" cy="488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dirty="0"/>
          </a:p>
        </p:txBody>
      </p:sp>
      <p:sp>
        <p:nvSpPr>
          <p:cNvPr id="108547" name="Rectangle 3"/>
          <p:cNvSpPr>
            <a:spLocks noGrp="1" noChangeArrowheads="1"/>
          </p:cNvSpPr>
          <p:nvPr>
            <p:ph type="dt" idx="1"/>
          </p:nvPr>
        </p:nvSpPr>
        <p:spPr bwMode="auto">
          <a:xfrm>
            <a:off x="3778312" y="1"/>
            <a:ext cx="2890916" cy="488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C31C4EFE-BC34-5643-BA96-233A28E9007A}" type="datetime1">
              <a:rPr lang="en-GB" smtClean="0"/>
              <a:t>06/01/2022</a:t>
            </a:fld>
            <a:endParaRPr lang="en-GB" dirty="0"/>
          </a:p>
        </p:txBody>
      </p:sp>
      <p:sp>
        <p:nvSpPr>
          <p:cNvPr id="108548" name="Rectangle 4"/>
          <p:cNvSpPr>
            <a:spLocks noGrp="1" noRot="1" noChangeAspect="1" noChangeArrowheads="1" noTextEdit="1"/>
          </p:cNvSpPr>
          <p:nvPr>
            <p:ph type="sldImg" idx="2"/>
          </p:nvPr>
        </p:nvSpPr>
        <p:spPr bwMode="auto">
          <a:xfrm>
            <a:off x="77788" y="733425"/>
            <a:ext cx="6515100" cy="36655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8549" name="Rectangle 5"/>
          <p:cNvSpPr>
            <a:spLocks noGrp="1" noChangeArrowheads="1"/>
          </p:cNvSpPr>
          <p:nvPr>
            <p:ph type="body" sz="quarter" idx="3"/>
          </p:nvPr>
        </p:nvSpPr>
        <p:spPr bwMode="auto">
          <a:xfrm>
            <a:off x="667358" y="4644596"/>
            <a:ext cx="5335961" cy="4398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8550" name="Rectangle 6"/>
          <p:cNvSpPr>
            <a:spLocks noGrp="1" noChangeArrowheads="1"/>
          </p:cNvSpPr>
          <p:nvPr>
            <p:ph type="ftr" sz="quarter" idx="4"/>
          </p:nvPr>
        </p:nvSpPr>
        <p:spPr bwMode="auto">
          <a:xfrm>
            <a:off x="1" y="9287575"/>
            <a:ext cx="2890916" cy="488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dirty="0"/>
          </a:p>
        </p:txBody>
      </p:sp>
      <p:sp>
        <p:nvSpPr>
          <p:cNvPr id="108551" name="Rectangle 7"/>
          <p:cNvSpPr>
            <a:spLocks noGrp="1" noChangeArrowheads="1"/>
          </p:cNvSpPr>
          <p:nvPr>
            <p:ph type="sldNum" sz="quarter" idx="5"/>
          </p:nvPr>
        </p:nvSpPr>
        <p:spPr bwMode="auto">
          <a:xfrm>
            <a:off x="3778312" y="9287575"/>
            <a:ext cx="2890916" cy="488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D779895-3E67-4CB8-BE0C-23F3FD5FF7F3}" type="slidenum">
              <a:rPr lang="en-GB"/>
              <a:pPr/>
              <a:t>‹#›</a:t>
            </a:fld>
            <a:endParaRPr lang="en-GB" dirty="0"/>
          </a:p>
        </p:txBody>
      </p:sp>
    </p:spTree>
    <p:extLst>
      <p:ext uri="{BB962C8B-B14F-4D97-AF65-F5344CB8AC3E}">
        <p14:creationId xmlns:p14="http://schemas.microsoft.com/office/powerpoint/2010/main" val="168861629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600" kern="1200">
        <a:solidFill>
          <a:schemeClr val="tx1"/>
        </a:solidFill>
        <a:latin typeface="Arial" charset="0"/>
        <a:ea typeface="+mn-ea"/>
        <a:cs typeface="+mn-cs"/>
      </a:defRPr>
    </a:lvl1pPr>
    <a:lvl2pPr marL="609539" algn="l" rtl="0" fontAlgn="base">
      <a:spcBef>
        <a:spcPct val="30000"/>
      </a:spcBef>
      <a:spcAft>
        <a:spcPct val="0"/>
      </a:spcAft>
      <a:defRPr sz="1600" kern="1200">
        <a:solidFill>
          <a:schemeClr val="tx1"/>
        </a:solidFill>
        <a:latin typeface="Arial" charset="0"/>
        <a:ea typeface="+mn-ea"/>
        <a:cs typeface="+mn-cs"/>
      </a:defRPr>
    </a:lvl2pPr>
    <a:lvl3pPr marL="1219080" algn="l" rtl="0" fontAlgn="base">
      <a:spcBef>
        <a:spcPct val="30000"/>
      </a:spcBef>
      <a:spcAft>
        <a:spcPct val="0"/>
      </a:spcAft>
      <a:defRPr sz="1600" kern="1200">
        <a:solidFill>
          <a:schemeClr val="tx1"/>
        </a:solidFill>
        <a:latin typeface="Arial" charset="0"/>
        <a:ea typeface="+mn-ea"/>
        <a:cs typeface="+mn-cs"/>
      </a:defRPr>
    </a:lvl3pPr>
    <a:lvl4pPr marL="1828618" algn="l" rtl="0" fontAlgn="base">
      <a:spcBef>
        <a:spcPct val="30000"/>
      </a:spcBef>
      <a:spcAft>
        <a:spcPct val="0"/>
      </a:spcAft>
      <a:defRPr sz="1600" kern="1200">
        <a:solidFill>
          <a:schemeClr val="tx1"/>
        </a:solidFill>
        <a:latin typeface="Arial" charset="0"/>
        <a:ea typeface="+mn-ea"/>
        <a:cs typeface="+mn-cs"/>
      </a:defRPr>
    </a:lvl4pPr>
    <a:lvl5pPr marL="2438158" algn="l" rtl="0" fontAlgn="base">
      <a:spcBef>
        <a:spcPct val="30000"/>
      </a:spcBef>
      <a:spcAft>
        <a:spcPct val="0"/>
      </a:spcAft>
      <a:defRPr sz="1600" kern="1200">
        <a:solidFill>
          <a:schemeClr val="tx1"/>
        </a:solidFill>
        <a:latin typeface="Arial" charset="0"/>
        <a:ea typeface="+mn-ea"/>
        <a:cs typeface="+mn-cs"/>
      </a:defRPr>
    </a:lvl5pPr>
    <a:lvl6pPr marL="3047696" algn="l" defTabSz="1219080" rtl="0" eaLnBrk="1" latinLnBrk="0" hangingPunct="1">
      <a:defRPr sz="1600" kern="1200">
        <a:solidFill>
          <a:schemeClr val="tx1"/>
        </a:solidFill>
        <a:latin typeface="+mn-lt"/>
        <a:ea typeface="+mn-ea"/>
        <a:cs typeface="+mn-cs"/>
      </a:defRPr>
    </a:lvl6pPr>
    <a:lvl7pPr marL="3657235" algn="l" defTabSz="1219080" rtl="0" eaLnBrk="1" latinLnBrk="0" hangingPunct="1">
      <a:defRPr sz="1600" kern="1200">
        <a:solidFill>
          <a:schemeClr val="tx1"/>
        </a:solidFill>
        <a:latin typeface="+mn-lt"/>
        <a:ea typeface="+mn-ea"/>
        <a:cs typeface="+mn-cs"/>
      </a:defRPr>
    </a:lvl7pPr>
    <a:lvl8pPr marL="4266773" algn="l" defTabSz="1219080" rtl="0" eaLnBrk="1" latinLnBrk="0" hangingPunct="1">
      <a:defRPr sz="1600" kern="1200">
        <a:solidFill>
          <a:schemeClr val="tx1"/>
        </a:solidFill>
        <a:latin typeface="+mn-lt"/>
        <a:ea typeface="+mn-ea"/>
        <a:cs typeface="+mn-cs"/>
      </a:defRPr>
    </a:lvl8pPr>
    <a:lvl9pPr marL="4876313" algn="l" defTabSz="121908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5D8CDB5-958E-4EBE-8C05-3F9C84B061EF}"/>
              </a:ext>
            </a:extLst>
          </p:cNvPr>
          <p:cNvSpPr>
            <a:spLocks noGrp="1"/>
          </p:cNvSpPr>
          <p:nvPr>
            <p:ph type="ftr" sz="quarter" idx="10"/>
          </p:nvPr>
        </p:nvSpPr>
        <p:spPr/>
        <p:txBody>
          <a:bodyPr/>
          <a:lstStyle>
            <a:lvl1pPr>
              <a:defRPr b="0"/>
            </a:lvl1pPr>
          </a:lstStyle>
          <a:p>
            <a:pPr>
              <a:tabLst>
                <a:tab pos="989013" algn="l"/>
              </a:tabLst>
            </a:pPr>
            <a:r>
              <a:rPr lang="en-GB" dirty="0"/>
              <a:t>| [Insert document title] | [Insert date]</a:t>
            </a:r>
          </a:p>
        </p:txBody>
      </p:sp>
      <p:sp>
        <p:nvSpPr>
          <p:cNvPr id="4" name="Title 3">
            <a:extLst>
              <a:ext uri="{FF2B5EF4-FFF2-40B4-BE49-F238E27FC236}">
                <a16:creationId xmlns:a16="http://schemas.microsoft.com/office/drawing/2014/main" id="{24DC1A31-5068-457A-9EB8-1CE2FB678F7E}"/>
              </a:ext>
            </a:extLst>
          </p:cNvPr>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3537044720"/>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e column + chart">
    <p:spTree>
      <p:nvGrpSpPr>
        <p:cNvPr id="1" name=""/>
        <p:cNvGrpSpPr/>
        <p:nvPr/>
      </p:nvGrpSpPr>
      <p:grpSpPr>
        <a:xfrm>
          <a:off x="0" y="0"/>
          <a:ext cx="0" cy="0"/>
          <a:chOff x="0" y="0"/>
          <a:chExt cx="0" cy="0"/>
        </a:xfrm>
      </p:grpSpPr>
      <p:sp>
        <p:nvSpPr>
          <p:cNvPr id="6" name="Chart Placeholder 5">
            <a:extLst>
              <a:ext uri="{FF2B5EF4-FFF2-40B4-BE49-F238E27FC236}">
                <a16:creationId xmlns:a16="http://schemas.microsoft.com/office/drawing/2014/main" id="{83EBF3A2-2E7C-4F57-BC5D-3417991A9CB8}"/>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endParaRPr/>
          </a:p>
        </p:txBody>
      </p:sp>
      <p:sp>
        <p:nvSpPr>
          <p:cNvPr id="12" name="Text Placeholder 3">
            <a:extLst>
              <a:ext uri="{FF2B5EF4-FFF2-40B4-BE49-F238E27FC236}">
                <a16:creationId xmlns:a16="http://schemas.microsoft.com/office/drawing/2014/main" id="{17845B65-2392-4819-94E4-E3EB31C4C457}"/>
              </a:ext>
            </a:extLst>
          </p:cNvPr>
          <p:cNvSpPr>
            <a:spLocks noGrp="1"/>
          </p:cNvSpPr>
          <p:nvPr>
            <p:ph type="body" sz="quarter" idx="16"/>
          </p:nvPr>
        </p:nvSpPr>
        <p:spPr>
          <a:xfrm>
            <a:off x="323999" y="1062500"/>
            <a:ext cx="5544000" cy="1877437"/>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a:extLst>
              <a:ext uri="{FF2B5EF4-FFF2-40B4-BE49-F238E27FC236}">
                <a16:creationId xmlns:a16="http://schemas.microsoft.com/office/drawing/2014/main" id="{CE55748E-1187-40E6-90FF-F8CB13BAB095}"/>
              </a:ext>
            </a:extLst>
          </p:cNvPr>
          <p:cNvSpPr>
            <a:spLocks noGrp="1"/>
          </p:cNvSpPr>
          <p:nvPr>
            <p:ph type="title"/>
          </p:nvPr>
        </p:nvSpPr>
        <p:spPr/>
        <p:txBody>
          <a:bodyPr/>
          <a:lstStyle/>
          <a:p>
            <a:r>
              <a:rPr lang="en-US"/>
              <a:t>Click to edit Master title style</a:t>
            </a:r>
            <a:endParaRPr lang="en-GB" dirty="0"/>
          </a:p>
        </p:txBody>
      </p:sp>
      <p:sp>
        <p:nvSpPr>
          <p:cNvPr id="13" name="Footer Placeholder 2">
            <a:extLst>
              <a:ext uri="{FF2B5EF4-FFF2-40B4-BE49-F238E27FC236}">
                <a16:creationId xmlns:a16="http://schemas.microsoft.com/office/drawing/2014/main" id="{1060961F-7E65-4122-8275-120EE663A964}"/>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25" name="Group 24">
            <a:extLst>
              <a:ext uri="{FF2B5EF4-FFF2-40B4-BE49-F238E27FC236}">
                <a16:creationId xmlns:a16="http://schemas.microsoft.com/office/drawing/2014/main" id="{5D1AD628-1E99-41AE-A4DE-E8D47E3F2A00}"/>
              </a:ext>
            </a:extLst>
          </p:cNvPr>
          <p:cNvGrpSpPr/>
          <p:nvPr userDrawn="1"/>
        </p:nvGrpSpPr>
        <p:grpSpPr>
          <a:xfrm>
            <a:off x="9206425" y="0"/>
            <a:ext cx="2029736" cy="2104028"/>
            <a:chOff x="3528102" y="847657"/>
            <a:chExt cx="2029736" cy="2104028"/>
          </a:xfrm>
        </p:grpSpPr>
        <p:sp>
          <p:nvSpPr>
            <p:cNvPr id="26" name="Guidance note">
              <a:extLst>
                <a:ext uri="{FF2B5EF4-FFF2-40B4-BE49-F238E27FC236}">
                  <a16:creationId xmlns:a16="http://schemas.microsoft.com/office/drawing/2014/main" id="{C3AD16BC-865F-4730-B576-3924C11BBB5C}"/>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27" name="Group 26">
              <a:extLst>
                <a:ext uri="{FF2B5EF4-FFF2-40B4-BE49-F238E27FC236}">
                  <a16:creationId xmlns:a16="http://schemas.microsoft.com/office/drawing/2014/main" id="{8918825A-E661-4165-AFAF-DF026ACCBF7D}"/>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28" name="Picture 3">
                <a:extLst>
                  <a:ext uri="{FF2B5EF4-FFF2-40B4-BE49-F238E27FC236}">
                    <a16:creationId xmlns:a16="http://schemas.microsoft.com/office/drawing/2014/main" id="{D670EEFD-71A1-460B-93B0-010CABE4F6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518490A9-DA83-4553-86AD-17100E2D20AB}"/>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
        <p:nvSpPr>
          <p:cNvPr id="31" name="Guidance note">
            <a:extLst>
              <a:ext uri="{FF2B5EF4-FFF2-40B4-BE49-F238E27FC236}">
                <a16:creationId xmlns:a16="http://schemas.microsoft.com/office/drawing/2014/main" id="{00BC0673-5213-4DA3-BE67-C1DB97C4A10F}"/>
              </a:ext>
            </a:extLst>
          </p:cNvPr>
          <p:cNvSpPr/>
          <p:nvPr userDrawn="1"/>
        </p:nvSpPr>
        <p:spPr>
          <a:xfrm>
            <a:off x="9206425" y="2167651"/>
            <a:ext cx="2029736" cy="996033"/>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
                <a:srgbClr val="4472C4"/>
              </a:buClr>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Insert a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chart icon and select the chart you require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On the Insert tab choose ‘Chart’ and from the available options choose the type of chart you require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Format the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the chart title text box</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source and notes</a:t>
            </a:r>
          </a:p>
          <a:p>
            <a:pPr marL="0" marR="0" lvl="2" indent="0" defTabSz="914400" eaLnBrk="1" fontAlgn="auto" latinLnBrk="0" hangingPunct="1">
              <a:lnSpc>
                <a:spcPct val="100000"/>
              </a:lnSpc>
              <a:spcBef>
                <a:spcPts val="0"/>
              </a:spcBef>
              <a:spcAft>
                <a:spcPts val="0"/>
              </a:spcAft>
              <a:buClr>
                <a:srgbClr val="4472C4"/>
              </a:buClr>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existing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existing chart and delete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Follow steps for inserting a chart above</a:t>
            </a:r>
          </a:p>
        </p:txBody>
      </p:sp>
    </p:spTree>
    <p:extLst>
      <p:ext uri="{BB962C8B-B14F-4D97-AF65-F5344CB8AC3E}">
        <p14:creationId xmlns:p14="http://schemas.microsoft.com/office/powerpoint/2010/main" val="1155018648"/>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 chart">
    <p:spTree>
      <p:nvGrpSpPr>
        <p:cNvPr id="1" name=""/>
        <p:cNvGrpSpPr/>
        <p:nvPr/>
      </p:nvGrpSpPr>
      <p:grpSpPr>
        <a:xfrm>
          <a:off x="0" y="0"/>
          <a:ext cx="0" cy="0"/>
          <a:chOff x="0" y="0"/>
          <a:chExt cx="0" cy="0"/>
        </a:xfrm>
      </p:grpSpPr>
      <p:sp>
        <p:nvSpPr>
          <p:cNvPr id="14" name="Text Placeholder 3">
            <a:extLst>
              <a:ext uri="{FF2B5EF4-FFF2-40B4-BE49-F238E27FC236}">
                <a16:creationId xmlns:a16="http://schemas.microsoft.com/office/drawing/2014/main" id="{9FC37DAF-12F7-4FE3-99E2-B1BC731C4CD1}"/>
              </a:ext>
            </a:extLst>
          </p:cNvPr>
          <p:cNvSpPr>
            <a:spLocks noGrp="1"/>
          </p:cNvSpPr>
          <p:nvPr>
            <p:ph type="body" sz="quarter" idx="16"/>
          </p:nvPr>
        </p:nvSpPr>
        <p:spPr>
          <a:xfrm>
            <a:off x="323999" y="1062500"/>
            <a:ext cx="2592000"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CEC6E2C5-7988-4109-B04E-4C5B434E0D5F}"/>
              </a:ext>
            </a:extLst>
          </p:cNvPr>
          <p:cNvSpPr>
            <a:spLocks noGrp="1"/>
          </p:cNvSpPr>
          <p:nvPr>
            <p:ph type="body" sz="quarter" idx="17"/>
          </p:nvPr>
        </p:nvSpPr>
        <p:spPr>
          <a:xfrm>
            <a:off x="3276000" y="1062500"/>
            <a:ext cx="2592000"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Chart Placeholder 5">
            <a:extLst>
              <a:ext uri="{FF2B5EF4-FFF2-40B4-BE49-F238E27FC236}">
                <a16:creationId xmlns:a16="http://schemas.microsoft.com/office/drawing/2014/main" id="{59BB4BB1-10D0-4A42-B2B1-1F058F0E5999}"/>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endParaRPr/>
          </a:p>
        </p:txBody>
      </p:sp>
      <p:sp>
        <p:nvSpPr>
          <p:cNvPr id="3" name="Title 2">
            <a:extLst>
              <a:ext uri="{FF2B5EF4-FFF2-40B4-BE49-F238E27FC236}">
                <a16:creationId xmlns:a16="http://schemas.microsoft.com/office/drawing/2014/main" id="{05803B18-A6C4-48D8-9A57-624954E4C422}"/>
              </a:ext>
            </a:extLst>
          </p:cNvPr>
          <p:cNvSpPr>
            <a:spLocks noGrp="1"/>
          </p:cNvSpPr>
          <p:nvPr>
            <p:ph type="title"/>
          </p:nvPr>
        </p:nvSpPr>
        <p:spPr/>
        <p:txBody>
          <a:bodyPr/>
          <a:lstStyle/>
          <a:p>
            <a:r>
              <a:rPr lang="en-US"/>
              <a:t>Click to edit Master title style</a:t>
            </a:r>
            <a:endParaRPr lang="en-GB" dirty="0"/>
          </a:p>
        </p:txBody>
      </p:sp>
      <p:sp>
        <p:nvSpPr>
          <p:cNvPr id="13" name="Footer Placeholder 2">
            <a:extLst>
              <a:ext uri="{FF2B5EF4-FFF2-40B4-BE49-F238E27FC236}">
                <a16:creationId xmlns:a16="http://schemas.microsoft.com/office/drawing/2014/main" id="{03A40AB7-029F-4311-80FC-0AAAE2F69DD3}"/>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27" name="Group 26">
            <a:extLst>
              <a:ext uri="{FF2B5EF4-FFF2-40B4-BE49-F238E27FC236}">
                <a16:creationId xmlns:a16="http://schemas.microsoft.com/office/drawing/2014/main" id="{FD78705A-DCC5-4C39-8BC7-0071FE0B6E9D}"/>
              </a:ext>
            </a:extLst>
          </p:cNvPr>
          <p:cNvGrpSpPr/>
          <p:nvPr userDrawn="1"/>
        </p:nvGrpSpPr>
        <p:grpSpPr>
          <a:xfrm>
            <a:off x="9206425" y="0"/>
            <a:ext cx="2029736" cy="2104028"/>
            <a:chOff x="3528102" y="847657"/>
            <a:chExt cx="2029736" cy="2104028"/>
          </a:xfrm>
        </p:grpSpPr>
        <p:sp>
          <p:nvSpPr>
            <p:cNvPr id="28" name="Guidance note">
              <a:extLst>
                <a:ext uri="{FF2B5EF4-FFF2-40B4-BE49-F238E27FC236}">
                  <a16:creationId xmlns:a16="http://schemas.microsoft.com/office/drawing/2014/main" id="{C6E2522F-9DAA-41D3-8636-CA2AD6DF26DE}"/>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29" name="Group 28">
              <a:extLst>
                <a:ext uri="{FF2B5EF4-FFF2-40B4-BE49-F238E27FC236}">
                  <a16:creationId xmlns:a16="http://schemas.microsoft.com/office/drawing/2014/main" id="{BF8CA62A-2C50-48E5-8954-5C3104C2B475}"/>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31" name="Picture 3">
                <a:extLst>
                  <a:ext uri="{FF2B5EF4-FFF2-40B4-BE49-F238E27FC236}">
                    <a16:creationId xmlns:a16="http://schemas.microsoft.com/office/drawing/2014/main" id="{37ACEAC6-5EC9-49C5-A059-7A0DC1FCC3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13E90BA5-7852-4BC3-A7C6-1D57B4B47762}"/>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
        <p:nvSpPr>
          <p:cNvPr id="33" name="Guidance note">
            <a:extLst>
              <a:ext uri="{FF2B5EF4-FFF2-40B4-BE49-F238E27FC236}">
                <a16:creationId xmlns:a16="http://schemas.microsoft.com/office/drawing/2014/main" id="{395CA386-D2EE-45ED-B3EB-20DC32FFECC9}"/>
              </a:ext>
            </a:extLst>
          </p:cNvPr>
          <p:cNvSpPr/>
          <p:nvPr userDrawn="1"/>
        </p:nvSpPr>
        <p:spPr>
          <a:xfrm>
            <a:off x="9206425" y="2167651"/>
            <a:ext cx="2029736" cy="996033"/>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
                <a:srgbClr val="4472C4"/>
              </a:buClr>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Insert a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chart icon and select the chart you require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On the Insert tab choose ‘Chart’ and from the available options choose the type of chart you require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Format the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the chart title text box</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source and notes</a:t>
            </a:r>
          </a:p>
          <a:p>
            <a:pPr marL="0" marR="0" lvl="2" indent="0" defTabSz="914400" eaLnBrk="1" fontAlgn="auto" latinLnBrk="0" hangingPunct="1">
              <a:lnSpc>
                <a:spcPct val="100000"/>
              </a:lnSpc>
              <a:spcBef>
                <a:spcPts val="0"/>
              </a:spcBef>
              <a:spcAft>
                <a:spcPts val="0"/>
              </a:spcAft>
              <a:buClr>
                <a:srgbClr val="4472C4"/>
              </a:buClr>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existing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existing chart and delete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Follow steps for inserting a chart above</a:t>
            </a:r>
          </a:p>
        </p:txBody>
      </p:sp>
    </p:spTree>
    <p:extLst>
      <p:ext uri="{BB962C8B-B14F-4D97-AF65-F5344CB8AC3E}">
        <p14:creationId xmlns:p14="http://schemas.microsoft.com/office/powerpoint/2010/main" val="3060879821"/>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 chart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820A5-9B9A-4B03-84D6-6834D49C12D6}"/>
              </a:ext>
            </a:extLst>
          </p:cNvPr>
          <p:cNvSpPr>
            <a:spLocks noGrp="1"/>
          </p:cNvSpPr>
          <p:nvPr>
            <p:ph type="title"/>
          </p:nvPr>
        </p:nvSpPr>
        <p:spPr/>
        <p:txBody>
          <a:bodyPr/>
          <a:lstStyle/>
          <a:p>
            <a:r>
              <a:rPr lang="en-US"/>
              <a:t>Click to edit Master title style</a:t>
            </a:r>
            <a:endParaRPr lang="en-GB" dirty="0"/>
          </a:p>
        </p:txBody>
      </p:sp>
      <p:sp>
        <p:nvSpPr>
          <p:cNvPr id="4" name="Chart Placeholder 5">
            <a:extLst>
              <a:ext uri="{FF2B5EF4-FFF2-40B4-BE49-F238E27FC236}">
                <a16:creationId xmlns:a16="http://schemas.microsoft.com/office/drawing/2014/main" id="{BB756EA4-8862-4B57-AC57-F64C8CF382CB}"/>
              </a:ext>
            </a:extLst>
          </p:cNvPr>
          <p:cNvSpPr>
            <a:spLocks noGrp="1"/>
          </p:cNvSpPr>
          <p:nvPr>
            <p:ph type="chart" sz="quarter" idx="15" hasCustomPrompt="1"/>
          </p:nvPr>
        </p:nvSpPr>
        <p:spPr>
          <a:xfrm>
            <a:off x="323850" y="1062500"/>
            <a:ext cx="8496000" cy="3453938"/>
          </a:xfrm>
          <a:prstGeom prst="rect">
            <a:avLst/>
          </a:prstGeom>
        </p:spPr>
        <p:txBody>
          <a:bodyPr>
            <a:noAutofit/>
          </a:bodyPr>
          <a:lstStyle>
            <a:lvl1pPr>
              <a:defRPr>
                <a:solidFill>
                  <a:schemeClr val="accent1"/>
                </a:solidFill>
              </a:defRPr>
            </a:lvl1pPr>
          </a:lstStyle>
          <a:p>
            <a:r>
              <a:rPr lang="en-GB" dirty="0"/>
              <a:t> </a:t>
            </a:r>
          </a:p>
        </p:txBody>
      </p:sp>
      <p:sp>
        <p:nvSpPr>
          <p:cNvPr id="6" name="Footer Placeholder 2">
            <a:extLst>
              <a:ext uri="{FF2B5EF4-FFF2-40B4-BE49-F238E27FC236}">
                <a16:creationId xmlns:a16="http://schemas.microsoft.com/office/drawing/2014/main" id="{191E4EDE-F73E-4D47-BE09-9DA6C9935901}"/>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sp>
        <p:nvSpPr>
          <p:cNvPr id="12" name="Guidance note">
            <a:extLst>
              <a:ext uri="{FF2B5EF4-FFF2-40B4-BE49-F238E27FC236}">
                <a16:creationId xmlns:a16="http://schemas.microsoft.com/office/drawing/2014/main" id="{DF4D906A-19FE-4A37-9F71-EBD603DB8313}"/>
              </a:ext>
            </a:extLst>
          </p:cNvPr>
          <p:cNvSpPr/>
          <p:nvPr userDrawn="1"/>
        </p:nvSpPr>
        <p:spPr>
          <a:xfrm>
            <a:off x="9206425" y="0"/>
            <a:ext cx="2029736" cy="996033"/>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
                <a:srgbClr val="4472C4"/>
              </a:buClr>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Insert a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chart icon and select the chart you require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On the Insert tab choose ‘Chart’ and from the available options choose the type of chart you require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Format the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the chart title text box</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source and notes</a:t>
            </a:r>
          </a:p>
          <a:p>
            <a:pPr marL="0" marR="0" lvl="2" indent="0" defTabSz="914400" eaLnBrk="1" fontAlgn="auto" latinLnBrk="0" hangingPunct="1">
              <a:lnSpc>
                <a:spcPct val="100000"/>
              </a:lnSpc>
              <a:spcBef>
                <a:spcPts val="0"/>
              </a:spcBef>
              <a:spcAft>
                <a:spcPts val="0"/>
              </a:spcAft>
              <a:buClr>
                <a:srgbClr val="4472C4"/>
              </a:buClr>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existing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existing chart and delete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Follow steps for inserting a chart above</a:t>
            </a:r>
          </a:p>
        </p:txBody>
      </p:sp>
    </p:spTree>
    <p:extLst>
      <p:ext uri="{BB962C8B-B14F-4D97-AF65-F5344CB8AC3E}">
        <p14:creationId xmlns:p14="http://schemas.microsoft.com/office/powerpoint/2010/main" val="241192424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 chart">
    <p:spTree>
      <p:nvGrpSpPr>
        <p:cNvPr id="1" name=""/>
        <p:cNvGrpSpPr/>
        <p:nvPr/>
      </p:nvGrpSpPr>
      <p:grpSpPr>
        <a:xfrm>
          <a:off x="0" y="0"/>
          <a:ext cx="0" cy="0"/>
          <a:chOff x="0" y="0"/>
          <a:chExt cx="0" cy="0"/>
        </a:xfrm>
      </p:grpSpPr>
      <p:sp>
        <p:nvSpPr>
          <p:cNvPr id="19" name="Chart Placeholder 5"/>
          <p:cNvSpPr>
            <a:spLocks noGrp="1"/>
          </p:cNvSpPr>
          <p:nvPr>
            <p:ph type="chart" sz="quarter" idx="15" hasCustomPrompt="1"/>
          </p:nvPr>
        </p:nvSpPr>
        <p:spPr>
          <a:xfrm>
            <a:off x="323850" y="1062500"/>
            <a:ext cx="5543550" cy="3453938"/>
          </a:xfrm>
          <a:prstGeom prst="rect">
            <a:avLst/>
          </a:prstGeom>
        </p:spPr>
        <p:txBody>
          <a:bodyPr>
            <a:noAutofit/>
          </a:bodyPr>
          <a:lstStyle>
            <a:lvl1pPr>
              <a:defRPr>
                <a:solidFill>
                  <a:schemeClr val="accent1"/>
                </a:solidFill>
              </a:defRPr>
            </a:lvl1pPr>
          </a:lstStyle>
          <a:p>
            <a:endParaRPr/>
          </a:p>
        </p:txBody>
      </p:sp>
      <p:sp>
        <p:nvSpPr>
          <p:cNvPr id="5" name="Text Placeholder 4">
            <a:extLst>
              <a:ext uri="{FF2B5EF4-FFF2-40B4-BE49-F238E27FC236}">
                <a16:creationId xmlns:a16="http://schemas.microsoft.com/office/drawing/2014/main" id="{64AF0A20-4521-4105-B244-E4D7D8DC46D9}"/>
              </a:ext>
            </a:extLst>
          </p:cNvPr>
          <p:cNvSpPr>
            <a:spLocks noGrp="1"/>
          </p:cNvSpPr>
          <p:nvPr>
            <p:ph type="body" sz="quarter" idx="17"/>
          </p:nvPr>
        </p:nvSpPr>
        <p:spPr>
          <a:xfrm>
            <a:off x="6228000" y="1062500"/>
            <a:ext cx="2592000"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Title 2">
            <a:extLst>
              <a:ext uri="{FF2B5EF4-FFF2-40B4-BE49-F238E27FC236}">
                <a16:creationId xmlns:a16="http://schemas.microsoft.com/office/drawing/2014/main" id="{44F3D2E9-D3DF-4073-8942-F51EDC9F9BC9}"/>
              </a:ext>
            </a:extLst>
          </p:cNvPr>
          <p:cNvSpPr>
            <a:spLocks noGrp="1"/>
          </p:cNvSpPr>
          <p:nvPr>
            <p:ph type="title"/>
          </p:nvPr>
        </p:nvSpPr>
        <p:spPr/>
        <p:txBody>
          <a:bodyPr/>
          <a:lstStyle/>
          <a:p>
            <a:r>
              <a:rPr lang="en-US"/>
              <a:t>Click to edit Master title style</a:t>
            </a:r>
            <a:endParaRPr lang="en-GB" dirty="0"/>
          </a:p>
        </p:txBody>
      </p:sp>
      <p:sp>
        <p:nvSpPr>
          <p:cNvPr id="17" name="Footer Placeholder 2">
            <a:extLst>
              <a:ext uri="{FF2B5EF4-FFF2-40B4-BE49-F238E27FC236}">
                <a16:creationId xmlns:a16="http://schemas.microsoft.com/office/drawing/2014/main" id="{B8E8D2DA-923C-46FD-AE23-D8997A885C17}"/>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24" name="Group 23">
            <a:extLst>
              <a:ext uri="{FF2B5EF4-FFF2-40B4-BE49-F238E27FC236}">
                <a16:creationId xmlns:a16="http://schemas.microsoft.com/office/drawing/2014/main" id="{554C5F39-EE55-4150-AE38-A7A999F3BA25}"/>
              </a:ext>
            </a:extLst>
          </p:cNvPr>
          <p:cNvGrpSpPr/>
          <p:nvPr userDrawn="1"/>
        </p:nvGrpSpPr>
        <p:grpSpPr>
          <a:xfrm>
            <a:off x="9206425" y="0"/>
            <a:ext cx="2029736" cy="2104028"/>
            <a:chOff x="3528102" y="847657"/>
            <a:chExt cx="2029736" cy="2104028"/>
          </a:xfrm>
        </p:grpSpPr>
        <p:sp>
          <p:nvSpPr>
            <p:cNvPr id="25" name="Guidance note">
              <a:extLst>
                <a:ext uri="{FF2B5EF4-FFF2-40B4-BE49-F238E27FC236}">
                  <a16:creationId xmlns:a16="http://schemas.microsoft.com/office/drawing/2014/main" id="{025D7FB3-CF69-4E08-8922-003EB4E3975F}"/>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26" name="Group 25">
              <a:extLst>
                <a:ext uri="{FF2B5EF4-FFF2-40B4-BE49-F238E27FC236}">
                  <a16:creationId xmlns:a16="http://schemas.microsoft.com/office/drawing/2014/main" id="{528045C4-A569-4BC0-A2C6-680DA6826114}"/>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27" name="Picture 3">
                <a:extLst>
                  <a:ext uri="{FF2B5EF4-FFF2-40B4-BE49-F238E27FC236}">
                    <a16:creationId xmlns:a16="http://schemas.microsoft.com/office/drawing/2014/main" id="{0FD70A2C-539C-4A23-AF36-00B08ACFA1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8" name="Rounded Rectangle 20">
                <a:extLst>
                  <a:ext uri="{FF2B5EF4-FFF2-40B4-BE49-F238E27FC236}">
                    <a16:creationId xmlns:a16="http://schemas.microsoft.com/office/drawing/2014/main" id="{A36B5CC0-766A-45B5-97A8-7C56DFCFC8EE}"/>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
        <p:nvSpPr>
          <p:cNvPr id="29" name="Guidance note">
            <a:extLst>
              <a:ext uri="{FF2B5EF4-FFF2-40B4-BE49-F238E27FC236}">
                <a16:creationId xmlns:a16="http://schemas.microsoft.com/office/drawing/2014/main" id="{9FC3F62A-60AD-47BF-8C6C-EA4FD3505A95}"/>
              </a:ext>
            </a:extLst>
          </p:cNvPr>
          <p:cNvSpPr/>
          <p:nvPr userDrawn="1"/>
        </p:nvSpPr>
        <p:spPr>
          <a:xfrm>
            <a:off x="9206425" y="2167651"/>
            <a:ext cx="2029736" cy="996033"/>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
                <a:srgbClr val="4472C4"/>
              </a:buClr>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Insert a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chart icon and select the chart you require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On the Insert tab choose ‘Chart’ and from the available options choose the type of chart you require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Format the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the chart title text box</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source and notes</a:t>
            </a:r>
          </a:p>
          <a:p>
            <a:pPr marL="0" marR="0" lvl="2" indent="0" defTabSz="914400" eaLnBrk="1" fontAlgn="auto" latinLnBrk="0" hangingPunct="1">
              <a:lnSpc>
                <a:spcPct val="100000"/>
              </a:lnSpc>
              <a:spcBef>
                <a:spcPts val="0"/>
              </a:spcBef>
              <a:spcAft>
                <a:spcPts val="0"/>
              </a:spcAft>
              <a:buClr>
                <a:srgbClr val="4472C4"/>
              </a:buClr>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existing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existing chart and delete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Follow steps for inserting a chart above</a:t>
            </a:r>
          </a:p>
        </p:txBody>
      </p:sp>
    </p:spTree>
    <p:extLst>
      <p:ext uri="{BB962C8B-B14F-4D97-AF65-F5344CB8AC3E}">
        <p14:creationId xmlns:p14="http://schemas.microsoft.com/office/powerpoint/2010/main" val="3252957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V x 1">
    <p:spTree>
      <p:nvGrpSpPr>
        <p:cNvPr id="1" name=""/>
        <p:cNvGrpSpPr/>
        <p:nvPr/>
      </p:nvGrpSpPr>
      <p:grpSpPr>
        <a:xfrm>
          <a:off x="0" y="0"/>
          <a:ext cx="0" cy="0"/>
          <a:chOff x="0" y="0"/>
          <a:chExt cx="0" cy="0"/>
        </a:xfrm>
      </p:grpSpPr>
      <p:sp>
        <p:nvSpPr>
          <p:cNvPr id="20" name="Text Placeholder 3">
            <a:extLst>
              <a:ext uri="{FF2B5EF4-FFF2-40B4-BE49-F238E27FC236}">
                <a16:creationId xmlns:a16="http://schemas.microsoft.com/office/drawing/2014/main" id="{F5B49068-D080-4ACE-BA89-F101FF74DD61}"/>
              </a:ext>
            </a:extLst>
          </p:cNvPr>
          <p:cNvSpPr>
            <a:spLocks noGrp="1"/>
          </p:cNvSpPr>
          <p:nvPr>
            <p:ph type="body" sz="quarter" idx="18"/>
          </p:nvPr>
        </p:nvSpPr>
        <p:spPr>
          <a:xfrm>
            <a:off x="3276000" y="1062500"/>
            <a:ext cx="2592000"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Text Placeholder 4">
            <a:extLst>
              <a:ext uri="{FF2B5EF4-FFF2-40B4-BE49-F238E27FC236}">
                <a16:creationId xmlns:a16="http://schemas.microsoft.com/office/drawing/2014/main" id="{A230DD3F-5BD6-47DB-88DD-B17645228A05}"/>
              </a:ext>
            </a:extLst>
          </p:cNvPr>
          <p:cNvSpPr>
            <a:spLocks noGrp="1"/>
          </p:cNvSpPr>
          <p:nvPr>
            <p:ph type="body" sz="quarter" idx="17"/>
          </p:nvPr>
        </p:nvSpPr>
        <p:spPr>
          <a:xfrm>
            <a:off x="6228000" y="1062500"/>
            <a:ext cx="2592000"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0" name="Straight Connector 9">
            <a:extLst>
              <a:ext uri="{FF2B5EF4-FFF2-40B4-BE49-F238E27FC236}">
                <a16:creationId xmlns:a16="http://schemas.microsoft.com/office/drawing/2014/main" id="{AE5F1110-D46C-45FE-84D5-25150A01F2E3}"/>
              </a:ext>
            </a:extLst>
          </p:cNvPr>
          <p:cNvCxnSpPr>
            <a:cxnSpLocks/>
          </p:cNvCxnSpPr>
          <p:nvPr userDrawn="1"/>
        </p:nvCxnSpPr>
        <p:spPr>
          <a:xfrm>
            <a:off x="323850" y="2218065"/>
            <a:ext cx="259238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Picture Placeholder 4">
            <a:extLst>
              <a:ext uri="{FF2B5EF4-FFF2-40B4-BE49-F238E27FC236}">
                <a16:creationId xmlns:a16="http://schemas.microsoft.com/office/drawing/2014/main" id="{E544F918-5B29-4CA8-B698-287CEE5C6122}"/>
              </a:ext>
            </a:extLst>
          </p:cNvPr>
          <p:cNvSpPr>
            <a:spLocks noGrp="1"/>
          </p:cNvSpPr>
          <p:nvPr>
            <p:ph type="pic" sz="quarter" idx="24"/>
          </p:nvPr>
        </p:nvSpPr>
        <p:spPr>
          <a:xfrm>
            <a:off x="323851" y="1062000"/>
            <a:ext cx="994286" cy="1080000"/>
          </a:xfrm>
          <a:solidFill>
            <a:schemeClr val="bg1">
              <a:lumMod val="95000"/>
            </a:schemeClr>
          </a:solidFill>
        </p:spPr>
        <p:txBody>
          <a:bodyPr>
            <a:noAutofit/>
          </a:bodyPr>
          <a:lstStyle>
            <a:lvl1pPr>
              <a:defRPr sz="1171">
                <a:solidFill>
                  <a:schemeClr val="tx1"/>
                </a:solidFill>
              </a:defRPr>
            </a:lvl1pPr>
          </a:lstStyle>
          <a:p>
            <a:r>
              <a:rPr lang="en-US" noProof="0"/>
              <a:t>Click icon to add picture</a:t>
            </a:r>
            <a:endParaRPr lang="en-GB" noProof="0" dirty="0"/>
          </a:p>
        </p:txBody>
      </p:sp>
      <p:sp>
        <p:nvSpPr>
          <p:cNvPr id="12" name="Text Placeholder 10">
            <a:extLst>
              <a:ext uri="{FF2B5EF4-FFF2-40B4-BE49-F238E27FC236}">
                <a16:creationId xmlns:a16="http://schemas.microsoft.com/office/drawing/2014/main" id="{DC926757-B24B-4CFA-A750-5FFEEEF69A80}"/>
              </a:ext>
            </a:extLst>
          </p:cNvPr>
          <p:cNvSpPr>
            <a:spLocks noGrp="1"/>
          </p:cNvSpPr>
          <p:nvPr>
            <p:ph type="body" sz="quarter" idx="16"/>
          </p:nvPr>
        </p:nvSpPr>
        <p:spPr>
          <a:xfrm>
            <a:off x="323850" y="2311146"/>
            <a:ext cx="2592388" cy="1087477"/>
          </a:xfrm>
        </p:spPr>
        <p:txBody>
          <a:bodyPr/>
          <a:lstStyle>
            <a:lvl1pPr>
              <a:spcBef>
                <a:spcPts val="0"/>
              </a:spcBef>
              <a:spcAft>
                <a:spcPts val="200"/>
              </a:spcAft>
              <a:defRPr sz="1400"/>
            </a:lvl1pPr>
            <a:lvl2pPr>
              <a:spcBef>
                <a:spcPts val="0"/>
              </a:spcBef>
              <a:spcAft>
                <a:spcPts val="200"/>
              </a:spcAft>
              <a:defRPr sz="1400">
                <a:solidFill>
                  <a:schemeClr val="accent1"/>
                </a:solidFill>
              </a:defRPr>
            </a:lvl2pPr>
            <a:lvl3pPr marL="0" indent="0">
              <a:spcBef>
                <a:spcPts val="0"/>
              </a:spcBef>
              <a:spcAft>
                <a:spcPts val="200"/>
              </a:spcAft>
              <a:buFontTx/>
              <a:buNone/>
              <a:defRPr sz="1200">
                <a:solidFill>
                  <a:schemeClr val="accent1"/>
                </a:solidFill>
              </a:defRPr>
            </a:lvl3pPr>
            <a:lvl4pPr marL="213690" indent="-209974">
              <a:spcBef>
                <a:spcPts val="0"/>
              </a:spcBef>
              <a:spcAft>
                <a:spcPts val="200"/>
              </a:spcAft>
              <a:buFont typeface="Arial" panose="020B0604020202020204" pitchFamily="34" charset="0"/>
              <a:buChar char="•"/>
              <a:defRPr sz="1200">
                <a:solidFill>
                  <a:schemeClr val="accent1"/>
                </a:solidFill>
              </a:defRPr>
            </a:lvl4pPr>
            <a:lvl5pPr marL="419946" indent="-209974">
              <a:spcBef>
                <a:spcPts val="0"/>
              </a:spcBef>
              <a:spcAft>
                <a:spcPts val="200"/>
              </a:spcAft>
              <a:defRPr sz="1200">
                <a:solidFill>
                  <a:schemeClr val="accent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2" name="Title 1">
            <a:extLst>
              <a:ext uri="{FF2B5EF4-FFF2-40B4-BE49-F238E27FC236}">
                <a16:creationId xmlns:a16="http://schemas.microsoft.com/office/drawing/2014/main" id="{1C341570-0A8C-4A6D-9F75-3FF3D8333021}"/>
              </a:ext>
            </a:extLst>
          </p:cNvPr>
          <p:cNvSpPr>
            <a:spLocks noGrp="1"/>
          </p:cNvSpPr>
          <p:nvPr>
            <p:ph type="title"/>
          </p:nvPr>
        </p:nvSpPr>
        <p:spPr/>
        <p:txBody>
          <a:bodyPr/>
          <a:lstStyle/>
          <a:p>
            <a:r>
              <a:rPr lang="en-US"/>
              <a:t>Click to edit Master title style</a:t>
            </a:r>
            <a:endParaRPr lang="en-GB" dirty="0"/>
          </a:p>
        </p:txBody>
      </p:sp>
      <p:sp>
        <p:nvSpPr>
          <p:cNvPr id="22" name="Footer Placeholder 2">
            <a:extLst>
              <a:ext uri="{FF2B5EF4-FFF2-40B4-BE49-F238E27FC236}">
                <a16:creationId xmlns:a16="http://schemas.microsoft.com/office/drawing/2014/main" id="{65364470-3814-46DA-81B6-9B6ABEDC8B9F}"/>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28" name="Group 27">
            <a:extLst>
              <a:ext uri="{FF2B5EF4-FFF2-40B4-BE49-F238E27FC236}">
                <a16:creationId xmlns:a16="http://schemas.microsoft.com/office/drawing/2014/main" id="{3E9C2C4D-4ACC-4F73-A4B9-04807E3ACA87}"/>
              </a:ext>
            </a:extLst>
          </p:cNvPr>
          <p:cNvGrpSpPr/>
          <p:nvPr userDrawn="1"/>
        </p:nvGrpSpPr>
        <p:grpSpPr>
          <a:xfrm>
            <a:off x="9206425" y="0"/>
            <a:ext cx="2029736" cy="2104028"/>
            <a:chOff x="3528102" y="847657"/>
            <a:chExt cx="2029736" cy="2104028"/>
          </a:xfrm>
        </p:grpSpPr>
        <p:sp>
          <p:nvSpPr>
            <p:cNvPr id="29" name="Guidance note">
              <a:extLst>
                <a:ext uri="{FF2B5EF4-FFF2-40B4-BE49-F238E27FC236}">
                  <a16:creationId xmlns:a16="http://schemas.microsoft.com/office/drawing/2014/main" id="{E9DBA4A0-469B-42D9-A384-66D0F7F5CF1C}"/>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30" name="Group 29">
              <a:extLst>
                <a:ext uri="{FF2B5EF4-FFF2-40B4-BE49-F238E27FC236}">
                  <a16:creationId xmlns:a16="http://schemas.microsoft.com/office/drawing/2014/main" id="{4F513AB0-B464-432C-96F6-C01AE1AD8963}"/>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31" name="Picture 3">
                <a:extLst>
                  <a:ext uri="{FF2B5EF4-FFF2-40B4-BE49-F238E27FC236}">
                    <a16:creationId xmlns:a16="http://schemas.microsoft.com/office/drawing/2014/main" id="{69D17DA6-BCD4-4046-9D31-CF5D433902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8B82DBD2-6FB6-4465-9E2D-6DA528C0AEC4}"/>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
        <p:nvSpPr>
          <p:cNvPr id="33" name="Round Diagonal Corner Rectangle 4">
            <a:extLst>
              <a:ext uri="{FF2B5EF4-FFF2-40B4-BE49-F238E27FC236}">
                <a16:creationId xmlns:a16="http://schemas.microsoft.com/office/drawing/2014/main" id="{CCFF34D1-F27E-4737-B8CF-F9385F2D624E}"/>
              </a:ext>
            </a:extLst>
          </p:cNvPr>
          <p:cNvSpPr/>
          <p:nvPr userDrawn="1"/>
        </p:nvSpPr>
        <p:spPr>
          <a:xfrm>
            <a:off x="9206425" y="2140326"/>
            <a:ext cx="2030635" cy="2116424"/>
          </a:xfrm>
          <a:prstGeom prst="rect">
            <a:avLst/>
          </a:prstGeom>
          <a:solidFill>
            <a:sysClr val="window" lastClr="FFFFFF">
              <a:lumMod val="95000"/>
            </a:sysClr>
          </a:solidFill>
          <a:ln w="6350" cap="flat" cmpd="sng" algn="ctr">
            <a:noFill/>
            <a:prstDash val="solid"/>
            <a:miter lim="800000"/>
          </a:ln>
          <a:effectLst/>
        </p:spPr>
        <p:txBody>
          <a:bodyPr wrap="square" lIns="42138" tIns="42138" rIns="42138" bIns="42138" rtlCol="0" anchor="t" anchorCtr="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Image placeholders</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This layout is set with a picture placeholder for photography. To insert an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‘picture placeholder icon’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Navigate to the file and insert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Updating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image you wish to change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Delete the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Follow the steps as above to insert an image</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Cropping image</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When the image is inserted it may not automatically show the part of the image you want. To change what is shown: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Go to ‘Format’ tab</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‘Crop’</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You can now move the image within the placeholder.</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Resizing image</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If the shape of the image resizes too small or big, you can reset the placeholder by:</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Right-click on the page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‘reset slide’ (note: Using this action will reset all of the manual formatting on the page)</a:t>
            </a:r>
          </a:p>
        </p:txBody>
      </p:sp>
    </p:spTree>
    <p:extLst>
      <p:ext uri="{BB962C8B-B14F-4D97-AF65-F5344CB8AC3E}">
        <p14:creationId xmlns:p14="http://schemas.microsoft.com/office/powerpoint/2010/main" val="742215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V x 3">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F8B2B09D-D81C-4260-912F-CB531B07FB99}"/>
              </a:ext>
            </a:extLst>
          </p:cNvPr>
          <p:cNvCxnSpPr>
            <a:cxnSpLocks/>
          </p:cNvCxnSpPr>
          <p:nvPr userDrawn="1"/>
        </p:nvCxnSpPr>
        <p:spPr>
          <a:xfrm>
            <a:off x="323850" y="2061354"/>
            <a:ext cx="259238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Text Placeholder 10">
            <a:extLst>
              <a:ext uri="{FF2B5EF4-FFF2-40B4-BE49-F238E27FC236}">
                <a16:creationId xmlns:a16="http://schemas.microsoft.com/office/drawing/2014/main" id="{5A143F75-F1B4-412B-A3E2-850CC3D2A545}"/>
              </a:ext>
            </a:extLst>
          </p:cNvPr>
          <p:cNvSpPr>
            <a:spLocks noGrp="1"/>
          </p:cNvSpPr>
          <p:nvPr>
            <p:ph type="body" sz="quarter" idx="16"/>
          </p:nvPr>
        </p:nvSpPr>
        <p:spPr>
          <a:xfrm>
            <a:off x="323850" y="2154435"/>
            <a:ext cx="2592388" cy="1384995"/>
          </a:xfrm>
        </p:spPr>
        <p:txBody>
          <a:bodyPr/>
          <a:lstStyle>
            <a:lvl1pPr>
              <a:spcBef>
                <a:spcPts val="600"/>
              </a:spcBef>
              <a:spcAft>
                <a:spcPts val="0"/>
              </a:spcAft>
              <a:defRPr sz="1400"/>
            </a:lvl1pPr>
            <a:lvl2pPr>
              <a:spcBef>
                <a:spcPts val="600"/>
              </a:spcBef>
              <a:spcAft>
                <a:spcPts val="0"/>
              </a:spcAft>
              <a:defRPr sz="1400"/>
            </a:lvl2pPr>
            <a:lvl3pPr marL="0" indent="0">
              <a:spcBef>
                <a:spcPts val="600"/>
              </a:spcBef>
              <a:spcAft>
                <a:spcPts val="0"/>
              </a:spcAft>
              <a:buFontTx/>
              <a:buNone/>
              <a:defRPr sz="1400"/>
            </a:lvl3pPr>
            <a:lvl4pPr marL="213690" indent="-209974">
              <a:spcBef>
                <a:spcPts val="600"/>
              </a:spcBef>
              <a:spcAft>
                <a:spcPts val="0"/>
              </a:spcAft>
              <a:buFont typeface="Arial" panose="020B0604020202020204" pitchFamily="34" charset="0"/>
              <a:buChar char="•"/>
              <a:defRPr sz="1400"/>
            </a:lvl4pPr>
            <a:lvl5pPr marL="419946" indent="-209974">
              <a:spcBef>
                <a:spcPts val="600"/>
              </a:spcBef>
              <a:spcAft>
                <a:spcPts val="0"/>
              </a:spcAft>
              <a:defRPr sz="14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28" name="Picture Placeholder 4">
            <a:extLst>
              <a:ext uri="{FF2B5EF4-FFF2-40B4-BE49-F238E27FC236}">
                <a16:creationId xmlns:a16="http://schemas.microsoft.com/office/drawing/2014/main" id="{988D91BD-83E2-4D8E-A9D9-FB230B58F4C1}"/>
              </a:ext>
            </a:extLst>
          </p:cNvPr>
          <p:cNvSpPr>
            <a:spLocks noGrp="1"/>
          </p:cNvSpPr>
          <p:nvPr>
            <p:ph type="pic" sz="quarter" idx="24"/>
          </p:nvPr>
        </p:nvSpPr>
        <p:spPr>
          <a:xfrm>
            <a:off x="323851" y="1062001"/>
            <a:ext cx="839787" cy="912812"/>
          </a:xfrm>
          <a:solidFill>
            <a:schemeClr val="bg1">
              <a:lumMod val="95000"/>
            </a:schemeClr>
          </a:solidFill>
        </p:spPr>
        <p:txBody>
          <a:bodyPr>
            <a:noAutofit/>
          </a:bodyPr>
          <a:lstStyle>
            <a:lvl1pPr>
              <a:defRPr sz="1171">
                <a:solidFill>
                  <a:schemeClr val="tx1"/>
                </a:solidFill>
              </a:defRPr>
            </a:lvl1pPr>
          </a:lstStyle>
          <a:p>
            <a:r>
              <a:rPr lang="en-US" noProof="0"/>
              <a:t>Click icon to add picture</a:t>
            </a:r>
            <a:endParaRPr lang="en-GB" noProof="0" dirty="0"/>
          </a:p>
        </p:txBody>
      </p:sp>
      <p:cxnSp>
        <p:nvCxnSpPr>
          <p:cNvPr id="29" name="Straight Connector 28">
            <a:extLst>
              <a:ext uri="{FF2B5EF4-FFF2-40B4-BE49-F238E27FC236}">
                <a16:creationId xmlns:a16="http://schemas.microsoft.com/office/drawing/2014/main" id="{FC82E8DE-D700-4FDB-B492-FBBE73708601}"/>
              </a:ext>
            </a:extLst>
          </p:cNvPr>
          <p:cNvCxnSpPr>
            <a:cxnSpLocks/>
          </p:cNvCxnSpPr>
          <p:nvPr userDrawn="1"/>
        </p:nvCxnSpPr>
        <p:spPr>
          <a:xfrm>
            <a:off x="3276600" y="2061354"/>
            <a:ext cx="259238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Text Placeholder 10">
            <a:extLst>
              <a:ext uri="{FF2B5EF4-FFF2-40B4-BE49-F238E27FC236}">
                <a16:creationId xmlns:a16="http://schemas.microsoft.com/office/drawing/2014/main" id="{A797DDDD-D10E-4826-9799-F77851FA3A18}"/>
              </a:ext>
            </a:extLst>
          </p:cNvPr>
          <p:cNvSpPr>
            <a:spLocks noGrp="1"/>
          </p:cNvSpPr>
          <p:nvPr>
            <p:ph type="body" sz="quarter" idx="25"/>
          </p:nvPr>
        </p:nvSpPr>
        <p:spPr>
          <a:xfrm>
            <a:off x="3276600" y="2154435"/>
            <a:ext cx="2592388" cy="1384995"/>
          </a:xfrm>
        </p:spPr>
        <p:txBody>
          <a:bodyPr/>
          <a:lstStyle>
            <a:lvl1pPr>
              <a:spcBef>
                <a:spcPts val="600"/>
              </a:spcBef>
              <a:spcAft>
                <a:spcPts val="0"/>
              </a:spcAft>
              <a:defRPr sz="1400"/>
            </a:lvl1pPr>
            <a:lvl2pPr>
              <a:spcBef>
                <a:spcPts val="600"/>
              </a:spcBef>
              <a:spcAft>
                <a:spcPts val="0"/>
              </a:spcAft>
              <a:defRPr sz="1400"/>
            </a:lvl2pPr>
            <a:lvl3pPr marL="0" indent="0">
              <a:spcBef>
                <a:spcPts val="600"/>
              </a:spcBef>
              <a:spcAft>
                <a:spcPts val="0"/>
              </a:spcAft>
              <a:buFontTx/>
              <a:buNone/>
              <a:defRPr sz="1400"/>
            </a:lvl3pPr>
            <a:lvl4pPr marL="213690" indent="-209974">
              <a:spcBef>
                <a:spcPts val="600"/>
              </a:spcBef>
              <a:spcAft>
                <a:spcPts val="0"/>
              </a:spcAft>
              <a:buFont typeface="Arial" panose="020B0604020202020204" pitchFamily="34" charset="0"/>
              <a:buChar char="•"/>
              <a:defRPr sz="1400"/>
            </a:lvl4pPr>
            <a:lvl5pPr marL="419946" indent="-209974">
              <a:spcBef>
                <a:spcPts val="600"/>
              </a:spcBef>
              <a:spcAft>
                <a:spcPts val="0"/>
              </a:spcAft>
              <a:defRPr sz="14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31" name="Picture Placeholder 4">
            <a:extLst>
              <a:ext uri="{FF2B5EF4-FFF2-40B4-BE49-F238E27FC236}">
                <a16:creationId xmlns:a16="http://schemas.microsoft.com/office/drawing/2014/main" id="{BE7E812B-C0C2-4E15-A5E1-88C87117715B}"/>
              </a:ext>
            </a:extLst>
          </p:cNvPr>
          <p:cNvSpPr>
            <a:spLocks noGrp="1"/>
          </p:cNvSpPr>
          <p:nvPr>
            <p:ph type="pic" sz="quarter" idx="26"/>
          </p:nvPr>
        </p:nvSpPr>
        <p:spPr>
          <a:xfrm>
            <a:off x="3276601" y="1062001"/>
            <a:ext cx="839787" cy="912812"/>
          </a:xfrm>
          <a:solidFill>
            <a:schemeClr val="bg1">
              <a:lumMod val="95000"/>
            </a:schemeClr>
          </a:solidFill>
        </p:spPr>
        <p:txBody>
          <a:bodyPr>
            <a:noAutofit/>
          </a:bodyPr>
          <a:lstStyle>
            <a:lvl1pPr>
              <a:defRPr sz="1171">
                <a:solidFill>
                  <a:schemeClr val="tx1"/>
                </a:solidFill>
              </a:defRPr>
            </a:lvl1pPr>
          </a:lstStyle>
          <a:p>
            <a:r>
              <a:rPr lang="en-US" noProof="0"/>
              <a:t>Click icon to add picture</a:t>
            </a:r>
            <a:endParaRPr lang="en-GB" noProof="0" dirty="0"/>
          </a:p>
        </p:txBody>
      </p:sp>
      <p:cxnSp>
        <p:nvCxnSpPr>
          <p:cNvPr id="32" name="Straight Connector 31">
            <a:extLst>
              <a:ext uri="{FF2B5EF4-FFF2-40B4-BE49-F238E27FC236}">
                <a16:creationId xmlns:a16="http://schemas.microsoft.com/office/drawing/2014/main" id="{A5E4984C-A870-48D7-A38E-4D226B28CF21}"/>
              </a:ext>
            </a:extLst>
          </p:cNvPr>
          <p:cNvCxnSpPr>
            <a:cxnSpLocks/>
          </p:cNvCxnSpPr>
          <p:nvPr userDrawn="1"/>
        </p:nvCxnSpPr>
        <p:spPr>
          <a:xfrm>
            <a:off x="6227762" y="2061354"/>
            <a:ext cx="259238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3" name="Text Placeholder 10">
            <a:extLst>
              <a:ext uri="{FF2B5EF4-FFF2-40B4-BE49-F238E27FC236}">
                <a16:creationId xmlns:a16="http://schemas.microsoft.com/office/drawing/2014/main" id="{D3ACC50D-43D4-45A0-975F-9B408E6BD141}"/>
              </a:ext>
            </a:extLst>
          </p:cNvPr>
          <p:cNvSpPr>
            <a:spLocks noGrp="1"/>
          </p:cNvSpPr>
          <p:nvPr>
            <p:ph type="body" sz="quarter" idx="27"/>
          </p:nvPr>
        </p:nvSpPr>
        <p:spPr>
          <a:xfrm>
            <a:off x="6227762" y="2154435"/>
            <a:ext cx="2592388" cy="1384995"/>
          </a:xfrm>
        </p:spPr>
        <p:txBody>
          <a:bodyPr/>
          <a:lstStyle>
            <a:lvl1pPr>
              <a:spcBef>
                <a:spcPts val="600"/>
              </a:spcBef>
              <a:spcAft>
                <a:spcPts val="0"/>
              </a:spcAft>
              <a:defRPr sz="1400"/>
            </a:lvl1pPr>
            <a:lvl2pPr>
              <a:spcBef>
                <a:spcPts val="600"/>
              </a:spcBef>
              <a:spcAft>
                <a:spcPts val="0"/>
              </a:spcAft>
              <a:defRPr sz="1400"/>
            </a:lvl2pPr>
            <a:lvl3pPr marL="0" indent="0">
              <a:spcBef>
                <a:spcPts val="600"/>
              </a:spcBef>
              <a:spcAft>
                <a:spcPts val="0"/>
              </a:spcAft>
              <a:buFontTx/>
              <a:buNone/>
              <a:defRPr sz="1400"/>
            </a:lvl3pPr>
            <a:lvl4pPr marL="213690" indent="-209974">
              <a:spcBef>
                <a:spcPts val="600"/>
              </a:spcBef>
              <a:spcAft>
                <a:spcPts val="0"/>
              </a:spcAft>
              <a:buFont typeface="Arial" panose="020B0604020202020204" pitchFamily="34" charset="0"/>
              <a:buChar char="•"/>
              <a:defRPr sz="1400"/>
            </a:lvl4pPr>
            <a:lvl5pPr marL="419946" indent="-209974">
              <a:spcBef>
                <a:spcPts val="600"/>
              </a:spcBef>
              <a:spcAft>
                <a:spcPts val="0"/>
              </a:spcAft>
              <a:defRPr sz="14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34" name="Picture Placeholder 4">
            <a:extLst>
              <a:ext uri="{FF2B5EF4-FFF2-40B4-BE49-F238E27FC236}">
                <a16:creationId xmlns:a16="http://schemas.microsoft.com/office/drawing/2014/main" id="{B3C3C8F3-419D-4EF9-BB29-AE7F1F1732D1}"/>
              </a:ext>
            </a:extLst>
          </p:cNvPr>
          <p:cNvSpPr>
            <a:spLocks noGrp="1"/>
          </p:cNvSpPr>
          <p:nvPr>
            <p:ph type="pic" sz="quarter" idx="28"/>
          </p:nvPr>
        </p:nvSpPr>
        <p:spPr>
          <a:xfrm>
            <a:off x="6227763" y="1062001"/>
            <a:ext cx="839787" cy="912812"/>
          </a:xfrm>
          <a:solidFill>
            <a:schemeClr val="bg1">
              <a:lumMod val="95000"/>
            </a:schemeClr>
          </a:solidFill>
        </p:spPr>
        <p:txBody>
          <a:bodyPr>
            <a:noAutofit/>
          </a:bodyPr>
          <a:lstStyle>
            <a:lvl1pPr>
              <a:defRPr sz="1171">
                <a:solidFill>
                  <a:schemeClr val="tx1"/>
                </a:solidFill>
              </a:defRPr>
            </a:lvl1pPr>
          </a:lstStyle>
          <a:p>
            <a:r>
              <a:rPr lang="en-US" noProof="0"/>
              <a:t>Click icon to add picture</a:t>
            </a:r>
            <a:endParaRPr lang="en-GB" noProof="0" dirty="0"/>
          </a:p>
        </p:txBody>
      </p:sp>
      <p:sp>
        <p:nvSpPr>
          <p:cNvPr id="2" name="Title 1">
            <a:extLst>
              <a:ext uri="{FF2B5EF4-FFF2-40B4-BE49-F238E27FC236}">
                <a16:creationId xmlns:a16="http://schemas.microsoft.com/office/drawing/2014/main" id="{C0BB4D65-DB5D-4395-AECD-E4A4DD1DC5DB}"/>
              </a:ext>
            </a:extLst>
          </p:cNvPr>
          <p:cNvSpPr>
            <a:spLocks noGrp="1"/>
          </p:cNvSpPr>
          <p:nvPr>
            <p:ph type="title"/>
          </p:nvPr>
        </p:nvSpPr>
        <p:spPr/>
        <p:txBody>
          <a:bodyPr/>
          <a:lstStyle/>
          <a:p>
            <a:r>
              <a:rPr lang="en-US"/>
              <a:t>Click to edit Master title style</a:t>
            </a:r>
            <a:endParaRPr lang="en-GB" dirty="0"/>
          </a:p>
        </p:txBody>
      </p:sp>
      <p:sp>
        <p:nvSpPr>
          <p:cNvPr id="21" name="Text Placeholder 10">
            <a:extLst>
              <a:ext uri="{FF2B5EF4-FFF2-40B4-BE49-F238E27FC236}">
                <a16:creationId xmlns:a16="http://schemas.microsoft.com/office/drawing/2014/main" id="{BD674DDD-BACE-4633-A51D-B34FB33EEC8B}"/>
              </a:ext>
            </a:extLst>
          </p:cNvPr>
          <p:cNvSpPr>
            <a:spLocks noGrp="1"/>
          </p:cNvSpPr>
          <p:nvPr>
            <p:ph type="body" sz="quarter" idx="32"/>
          </p:nvPr>
        </p:nvSpPr>
        <p:spPr>
          <a:xfrm>
            <a:off x="1228725" y="1062000"/>
            <a:ext cx="1687514" cy="1025922"/>
          </a:xfrm>
        </p:spPr>
        <p:txBody>
          <a:bodyPr/>
          <a:lstStyle>
            <a:lvl1pPr>
              <a:spcBef>
                <a:spcPts val="0"/>
              </a:spcBef>
              <a:spcAft>
                <a:spcPts val="200"/>
              </a:spcAft>
              <a:defRPr sz="1100"/>
            </a:lvl1pPr>
            <a:lvl2pPr>
              <a:spcBef>
                <a:spcPts val="0"/>
              </a:spcBef>
              <a:spcAft>
                <a:spcPts val="200"/>
              </a:spcAft>
              <a:defRPr sz="1100">
                <a:solidFill>
                  <a:schemeClr val="accent1"/>
                </a:solidFill>
              </a:defRPr>
            </a:lvl2pPr>
            <a:lvl3pPr marL="0" indent="0">
              <a:spcBef>
                <a:spcPts val="0"/>
              </a:spcBef>
              <a:spcAft>
                <a:spcPts val="200"/>
              </a:spcAft>
              <a:buFontTx/>
              <a:buNone/>
              <a:defRPr sz="900">
                <a:solidFill>
                  <a:schemeClr val="accent1"/>
                </a:solidFill>
              </a:defRPr>
            </a:lvl3pPr>
            <a:lvl4pPr marL="213690" indent="-209974">
              <a:spcBef>
                <a:spcPts val="0"/>
              </a:spcBef>
              <a:spcAft>
                <a:spcPts val="200"/>
              </a:spcAft>
              <a:buFont typeface="Arial" panose="020B0604020202020204" pitchFamily="34" charset="0"/>
              <a:buChar char="•"/>
              <a:defRPr sz="900">
                <a:solidFill>
                  <a:schemeClr val="accent1"/>
                </a:solidFill>
              </a:defRPr>
            </a:lvl4pPr>
            <a:lvl5pPr marL="419946" indent="-209974">
              <a:spcBef>
                <a:spcPts val="0"/>
              </a:spcBef>
              <a:spcAft>
                <a:spcPts val="200"/>
              </a:spcAft>
              <a:defRPr sz="900">
                <a:solidFill>
                  <a:schemeClr val="accent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23" name="Text Placeholder 10">
            <a:extLst>
              <a:ext uri="{FF2B5EF4-FFF2-40B4-BE49-F238E27FC236}">
                <a16:creationId xmlns:a16="http://schemas.microsoft.com/office/drawing/2014/main" id="{901DDDCC-04BF-4981-893E-E22AFEDF5ACD}"/>
              </a:ext>
            </a:extLst>
          </p:cNvPr>
          <p:cNvSpPr>
            <a:spLocks noGrp="1"/>
          </p:cNvSpPr>
          <p:nvPr>
            <p:ph type="body" sz="quarter" idx="33"/>
          </p:nvPr>
        </p:nvSpPr>
        <p:spPr>
          <a:xfrm>
            <a:off x="4181475" y="1062000"/>
            <a:ext cx="1687514" cy="1025922"/>
          </a:xfrm>
        </p:spPr>
        <p:txBody>
          <a:bodyPr/>
          <a:lstStyle>
            <a:lvl1pPr>
              <a:spcBef>
                <a:spcPts val="0"/>
              </a:spcBef>
              <a:spcAft>
                <a:spcPts val="200"/>
              </a:spcAft>
              <a:defRPr sz="1100"/>
            </a:lvl1pPr>
            <a:lvl2pPr>
              <a:spcBef>
                <a:spcPts val="0"/>
              </a:spcBef>
              <a:spcAft>
                <a:spcPts val="200"/>
              </a:spcAft>
              <a:defRPr sz="1100">
                <a:solidFill>
                  <a:schemeClr val="accent1"/>
                </a:solidFill>
              </a:defRPr>
            </a:lvl2pPr>
            <a:lvl3pPr marL="0" indent="0">
              <a:spcBef>
                <a:spcPts val="0"/>
              </a:spcBef>
              <a:spcAft>
                <a:spcPts val="200"/>
              </a:spcAft>
              <a:buFontTx/>
              <a:buNone/>
              <a:defRPr sz="900">
                <a:solidFill>
                  <a:schemeClr val="accent1"/>
                </a:solidFill>
              </a:defRPr>
            </a:lvl3pPr>
            <a:lvl4pPr marL="213690" indent="-209974">
              <a:spcBef>
                <a:spcPts val="0"/>
              </a:spcBef>
              <a:spcAft>
                <a:spcPts val="200"/>
              </a:spcAft>
              <a:buFont typeface="Arial" panose="020B0604020202020204" pitchFamily="34" charset="0"/>
              <a:buChar char="•"/>
              <a:defRPr sz="900">
                <a:solidFill>
                  <a:schemeClr val="accent1"/>
                </a:solidFill>
              </a:defRPr>
            </a:lvl4pPr>
            <a:lvl5pPr marL="419946" indent="-209974">
              <a:spcBef>
                <a:spcPts val="0"/>
              </a:spcBef>
              <a:spcAft>
                <a:spcPts val="200"/>
              </a:spcAft>
              <a:defRPr sz="900">
                <a:solidFill>
                  <a:schemeClr val="accent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24" name="Text Placeholder 10">
            <a:extLst>
              <a:ext uri="{FF2B5EF4-FFF2-40B4-BE49-F238E27FC236}">
                <a16:creationId xmlns:a16="http://schemas.microsoft.com/office/drawing/2014/main" id="{F15142A3-375C-45DF-AF42-2245E24CD465}"/>
              </a:ext>
            </a:extLst>
          </p:cNvPr>
          <p:cNvSpPr>
            <a:spLocks noGrp="1"/>
          </p:cNvSpPr>
          <p:nvPr>
            <p:ph type="body" sz="quarter" idx="34"/>
          </p:nvPr>
        </p:nvSpPr>
        <p:spPr>
          <a:xfrm>
            <a:off x="7134225" y="1062000"/>
            <a:ext cx="1687514" cy="1025922"/>
          </a:xfrm>
        </p:spPr>
        <p:txBody>
          <a:bodyPr/>
          <a:lstStyle>
            <a:lvl1pPr>
              <a:spcBef>
                <a:spcPts val="0"/>
              </a:spcBef>
              <a:spcAft>
                <a:spcPts val="200"/>
              </a:spcAft>
              <a:defRPr sz="1100"/>
            </a:lvl1pPr>
            <a:lvl2pPr>
              <a:spcBef>
                <a:spcPts val="0"/>
              </a:spcBef>
              <a:spcAft>
                <a:spcPts val="200"/>
              </a:spcAft>
              <a:defRPr sz="1100">
                <a:solidFill>
                  <a:schemeClr val="accent1"/>
                </a:solidFill>
              </a:defRPr>
            </a:lvl2pPr>
            <a:lvl3pPr marL="0" indent="0">
              <a:spcBef>
                <a:spcPts val="0"/>
              </a:spcBef>
              <a:spcAft>
                <a:spcPts val="200"/>
              </a:spcAft>
              <a:buFontTx/>
              <a:buNone/>
              <a:defRPr sz="900">
                <a:solidFill>
                  <a:schemeClr val="accent1"/>
                </a:solidFill>
              </a:defRPr>
            </a:lvl3pPr>
            <a:lvl4pPr marL="213690" indent="-209974">
              <a:spcBef>
                <a:spcPts val="0"/>
              </a:spcBef>
              <a:spcAft>
                <a:spcPts val="200"/>
              </a:spcAft>
              <a:buFont typeface="Arial" panose="020B0604020202020204" pitchFamily="34" charset="0"/>
              <a:buChar char="•"/>
              <a:defRPr sz="900">
                <a:solidFill>
                  <a:schemeClr val="accent1"/>
                </a:solidFill>
              </a:defRPr>
            </a:lvl4pPr>
            <a:lvl5pPr marL="419946" indent="-209974">
              <a:spcBef>
                <a:spcPts val="0"/>
              </a:spcBef>
              <a:spcAft>
                <a:spcPts val="200"/>
              </a:spcAft>
              <a:defRPr sz="900">
                <a:solidFill>
                  <a:schemeClr val="accent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37" name="Footer Placeholder 2">
            <a:extLst>
              <a:ext uri="{FF2B5EF4-FFF2-40B4-BE49-F238E27FC236}">
                <a16:creationId xmlns:a16="http://schemas.microsoft.com/office/drawing/2014/main" id="{45A0E1D1-8595-4E45-A401-A475018540FC}"/>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43" name="Group 42">
            <a:extLst>
              <a:ext uri="{FF2B5EF4-FFF2-40B4-BE49-F238E27FC236}">
                <a16:creationId xmlns:a16="http://schemas.microsoft.com/office/drawing/2014/main" id="{B815125D-7568-4091-BEEB-35B82C7A282E}"/>
              </a:ext>
            </a:extLst>
          </p:cNvPr>
          <p:cNvGrpSpPr/>
          <p:nvPr userDrawn="1"/>
        </p:nvGrpSpPr>
        <p:grpSpPr>
          <a:xfrm>
            <a:off x="9206425" y="0"/>
            <a:ext cx="2029736" cy="2104028"/>
            <a:chOff x="3528102" y="847657"/>
            <a:chExt cx="2029736" cy="2104028"/>
          </a:xfrm>
        </p:grpSpPr>
        <p:sp>
          <p:nvSpPr>
            <p:cNvPr id="44" name="Guidance note">
              <a:extLst>
                <a:ext uri="{FF2B5EF4-FFF2-40B4-BE49-F238E27FC236}">
                  <a16:creationId xmlns:a16="http://schemas.microsoft.com/office/drawing/2014/main" id="{05DADCA8-9F14-4D3E-AEA6-3968A4B99D52}"/>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45" name="Group 44">
              <a:extLst>
                <a:ext uri="{FF2B5EF4-FFF2-40B4-BE49-F238E27FC236}">
                  <a16:creationId xmlns:a16="http://schemas.microsoft.com/office/drawing/2014/main" id="{35567F3E-A867-493E-9CDF-6C283ED69FB4}"/>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46" name="Picture 3">
                <a:extLst>
                  <a:ext uri="{FF2B5EF4-FFF2-40B4-BE49-F238E27FC236}">
                    <a16:creationId xmlns:a16="http://schemas.microsoft.com/office/drawing/2014/main" id="{EF71D8E4-9AAD-42D4-BB7D-BD4FF105C4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47" name="Rounded Rectangle 20">
                <a:extLst>
                  <a:ext uri="{FF2B5EF4-FFF2-40B4-BE49-F238E27FC236}">
                    <a16:creationId xmlns:a16="http://schemas.microsoft.com/office/drawing/2014/main" id="{F43BCCBD-E91E-4385-9D1C-933F4A1EFF49}"/>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
        <p:nvSpPr>
          <p:cNvPr id="48" name="Round Diagonal Corner Rectangle 4">
            <a:extLst>
              <a:ext uri="{FF2B5EF4-FFF2-40B4-BE49-F238E27FC236}">
                <a16:creationId xmlns:a16="http://schemas.microsoft.com/office/drawing/2014/main" id="{DCC9EC93-F46B-4A7B-8A65-57D85F810085}"/>
              </a:ext>
            </a:extLst>
          </p:cNvPr>
          <p:cNvSpPr/>
          <p:nvPr userDrawn="1"/>
        </p:nvSpPr>
        <p:spPr>
          <a:xfrm>
            <a:off x="9206425" y="2140326"/>
            <a:ext cx="2030635" cy="2116424"/>
          </a:xfrm>
          <a:prstGeom prst="rect">
            <a:avLst/>
          </a:prstGeom>
          <a:solidFill>
            <a:sysClr val="window" lastClr="FFFFFF">
              <a:lumMod val="95000"/>
            </a:sysClr>
          </a:solidFill>
          <a:ln w="6350" cap="flat" cmpd="sng" algn="ctr">
            <a:noFill/>
            <a:prstDash val="solid"/>
            <a:miter lim="800000"/>
          </a:ln>
          <a:effectLst/>
        </p:spPr>
        <p:txBody>
          <a:bodyPr wrap="square" lIns="42138" tIns="42138" rIns="42138" bIns="42138" rtlCol="0" anchor="t" anchorCtr="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Image placeholders</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This layout is set with a picture placeholder for photography. To insert an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‘picture placeholder icon’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Navigate to the file and insert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Updating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image you wish to change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Delete the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Follow the steps as above to insert an image</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Cropping image</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When the image is inserted it may not automatically show the part of the image you want. To change what is shown: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Go to ‘Format’ tab</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‘Crop’</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You can now move the image within the placeholder.</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Resizing image</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If the shape of the image resizes too small or big, you can reset the placeholder by:</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Right-click on the page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‘reset slide’ (note: Using this action will reset all of the manual formatting on the page)</a:t>
            </a:r>
          </a:p>
        </p:txBody>
      </p:sp>
    </p:spTree>
    <p:extLst>
      <p:ext uri="{BB962C8B-B14F-4D97-AF65-F5344CB8AC3E}">
        <p14:creationId xmlns:p14="http://schemas.microsoft.com/office/powerpoint/2010/main" val="15674972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over">
    <p:bg>
      <p:bgPr>
        <a:solidFill>
          <a:schemeClr val="accent1"/>
        </a:solidFill>
        <a:effectLst/>
      </p:bgPr>
    </p:bg>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87CA7715-C5DB-4A2E-9532-A9F797EC57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23266" y="4633912"/>
            <a:ext cx="1410824" cy="290076"/>
          </a:xfrm>
          <a:prstGeom prst="rect">
            <a:avLst/>
          </a:prstGeom>
        </p:spPr>
      </p:pic>
      <p:sp>
        <p:nvSpPr>
          <p:cNvPr id="12" name="Title 1">
            <a:extLst>
              <a:ext uri="{FF2B5EF4-FFF2-40B4-BE49-F238E27FC236}">
                <a16:creationId xmlns:a16="http://schemas.microsoft.com/office/drawing/2014/main" id="{65406806-C157-486B-910B-A52A24A4AABC}"/>
              </a:ext>
            </a:extLst>
          </p:cNvPr>
          <p:cNvSpPr>
            <a:spLocks noGrp="1"/>
          </p:cNvSpPr>
          <p:nvPr>
            <p:ph type="title"/>
          </p:nvPr>
        </p:nvSpPr>
        <p:spPr>
          <a:xfrm>
            <a:off x="330195" y="1058863"/>
            <a:ext cx="4033839" cy="868039"/>
          </a:xfrm>
        </p:spPr>
        <p:txBody>
          <a:bodyPr anchor="t" anchorCtr="0"/>
          <a:lstStyle>
            <a:lvl1pPr>
              <a:lnSpc>
                <a:spcPct val="80000"/>
              </a:lnSpc>
              <a:defRPr sz="3200">
                <a:solidFill>
                  <a:schemeClr val="bg1"/>
                </a:solidFill>
              </a:defRPr>
            </a:lvl1pPr>
          </a:lstStyle>
          <a:p>
            <a:r>
              <a:rPr lang="en-US"/>
              <a:t>Click to edit Master title style</a:t>
            </a:r>
            <a:endParaRPr lang="en-GB" dirty="0"/>
          </a:p>
        </p:txBody>
      </p:sp>
      <p:sp>
        <p:nvSpPr>
          <p:cNvPr id="16" name="Text Placeholder 9">
            <a:extLst>
              <a:ext uri="{FF2B5EF4-FFF2-40B4-BE49-F238E27FC236}">
                <a16:creationId xmlns:a16="http://schemas.microsoft.com/office/drawing/2014/main" id="{FF50055F-31FC-4AB6-89E2-4D2F6BB14247}"/>
              </a:ext>
            </a:extLst>
          </p:cNvPr>
          <p:cNvSpPr>
            <a:spLocks noGrp="1"/>
          </p:cNvSpPr>
          <p:nvPr>
            <p:ph type="body" sz="quarter" idx="10" hasCustomPrompt="1"/>
          </p:nvPr>
        </p:nvSpPr>
        <p:spPr>
          <a:xfrm>
            <a:off x="330195" y="2600550"/>
            <a:ext cx="4033839" cy="523220"/>
          </a:xfrm>
        </p:spPr>
        <p:txBody>
          <a:bodyPr/>
          <a:lstStyle>
            <a:lvl1pPr>
              <a:spcAft>
                <a:spcPts val="0"/>
              </a:spcAft>
              <a:defRPr>
                <a:solidFill>
                  <a:schemeClr val="bg1"/>
                </a:solidFill>
              </a:defRPr>
            </a:lvl1pPr>
            <a:lvl2pPr>
              <a:defRPr>
                <a:solidFill>
                  <a:schemeClr val="bg1"/>
                </a:solidFill>
              </a:defRPr>
            </a:lvl2pPr>
          </a:lstStyle>
          <a:p>
            <a:pPr lvl="0"/>
            <a:r>
              <a:rPr lang="en-GB" dirty="0"/>
              <a:t>Name</a:t>
            </a:r>
          </a:p>
          <a:p>
            <a:pPr lvl="1"/>
            <a:r>
              <a:rPr lang="en-GB" dirty="0"/>
              <a:t>Date</a:t>
            </a:r>
          </a:p>
        </p:txBody>
      </p:sp>
      <p:pic>
        <p:nvPicPr>
          <p:cNvPr id="9" name="Picture 8"/>
          <p:cNvPicPr>
            <a:picLocks noChangeAspect="1"/>
          </p:cNvPicPr>
          <p:nvPr userDrawn="1"/>
        </p:nvPicPr>
        <p:blipFill rotWithShape="1">
          <a:blip r:embed="rId4"/>
          <a:srcRect l="7480" t="27066" r="32612"/>
          <a:stretch/>
        </p:blipFill>
        <p:spPr>
          <a:xfrm rot="16200000" flipV="1">
            <a:off x="4696555" y="696054"/>
            <a:ext cx="5143500" cy="3751391"/>
          </a:xfrm>
          <a:prstGeom prst="rect">
            <a:avLst/>
          </a:prstGeom>
        </p:spPr>
      </p:pic>
    </p:spTree>
    <p:extLst>
      <p:ext uri="{BB962C8B-B14F-4D97-AF65-F5344CB8AC3E}">
        <p14:creationId xmlns:p14="http://schemas.microsoft.com/office/powerpoint/2010/main" val="558169163"/>
      </p:ext>
    </p:extLst>
  </p:cSld>
  <p:clrMapOvr>
    <a:masterClrMapping/>
  </p:clrMapOvr>
  <p:transition>
    <p:fade/>
  </p:transition>
  <p:extLst>
    <p:ext uri="{DCECCB84-F9BA-43D5-87BE-67443E8EF086}">
      <p15:sldGuideLst xmlns:p15="http://schemas.microsoft.com/office/powerpoint/2012/main">
        <p15:guide id="1" orient="horz" pos="162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Cover">
    <p:bg>
      <p:bgPr>
        <a:solidFill>
          <a:schemeClr val="accent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srcRect l="7480" t="27066" r="32612"/>
          <a:stretch/>
        </p:blipFill>
        <p:spPr>
          <a:xfrm flipV="1">
            <a:off x="4000500" y="1392109"/>
            <a:ext cx="5143500" cy="3751391"/>
          </a:xfrm>
          <a:prstGeom prst="rect">
            <a:avLst/>
          </a:prstGeom>
        </p:spPr>
      </p:pic>
      <p:pic>
        <p:nvPicPr>
          <p:cNvPr id="11" name="Graphic 10">
            <a:extLst>
              <a:ext uri="{FF2B5EF4-FFF2-40B4-BE49-F238E27FC236}">
                <a16:creationId xmlns:a16="http://schemas.microsoft.com/office/drawing/2014/main" id="{87CA7715-C5DB-4A2E-9532-A9F797EC577E}"/>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23266" y="4633912"/>
            <a:ext cx="1410824" cy="290076"/>
          </a:xfrm>
          <a:prstGeom prst="rect">
            <a:avLst/>
          </a:prstGeom>
        </p:spPr>
      </p:pic>
      <p:sp>
        <p:nvSpPr>
          <p:cNvPr id="12" name="Title 1">
            <a:extLst>
              <a:ext uri="{FF2B5EF4-FFF2-40B4-BE49-F238E27FC236}">
                <a16:creationId xmlns:a16="http://schemas.microsoft.com/office/drawing/2014/main" id="{65406806-C157-486B-910B-A52A24A4AABC}"/>
              </a:ext>
            </a:extLst>
          </p:cNvPr>
          <p:cNvSpPr>
            <a:spLocks noGrp="1"/>
          </p:cNvSpPr>
          <p:nvPr>
            <p:ph type="title"/>
          </p:nvPr>
        </p:nvSpPr>
        <p:spPr>
          <a:xfrm>
            <a:off x="330195" y="1058863"/>
            <a:ext cx="4033839" cy="868039"/>
          </a:xfrm>
        </p:spPr>
        <p:txBody>
          <a:bodyPr anchor="t" anchorCtr="0"/>
          <a:lstStyle>
            <a:lvl1pPr>
              <a:lnSpc>
                <a:spcPct val="80000"/>
              </a:lnSpc>
              <a:defRPr sz="3200">
                <a:solidFill>
                  <a:schemeClr val="bg1"/>
                </a:solidFill>
              </a:defRPr>
            </a:lvl1pPr>
          </a:lstStyle>
          <a:p>
            <a:r>
              <a:rPr lang="en-US"/>
              <a:t>Click to edit Master title style</a:t>
            </a:r>
            <a:endParaRPr lang="en-GB" dirty="0"/>
          </a:p>
        </p:txBody>
      </p:sp>
      <p:sp>
        <p:nvSpPr>
          <p:cNvPr id="16" name="Text Placeholder 9">
            <a:extLst>
              <a:ext uri="{FF2B5EF4-FFF2-40B4-BE49-F238E27FC236}">
                <a16:creationId xmlns:a16="http://schemas.microsoft.com/office/drawing/2014/main" id="{FF50055F-31FC-4AB6-89E2-4D2F6BB14247}"/>
              </a:ext>
            </a:extLst>
          </p:cNvPr>
          <p:cNvSpPr>
            <a:spLocks noGrp="1"/>
          </p:cNvSpPr>
          <p:nvPr>
            <p:ph type="body" sz="quarter" idx="10" hasCustomPrompt="1"/>
          </p:nvPr>
        </p:nvSpPr>
        <p:spPr>
          <a:xfrm>
            <a:off x="330195" y="2600550"/>
            <a:ext cx="4033839" cy="523220"/>
          </a:xfrm>
        </p:spPr>
        <p:txBody>
          <a:bodyPr/>
          <a:lstStyle>
            <a:lvl1pPr>
              <a:spcAft>
                <a:spcPts val="0"/>
              </a:spcAft>
              <a:defRPr>
                <a:solidFill>
                  <a:schemeClr val="bg1"/>
                </a:solidFill>
              </a:defRPr>
            </a:lvl1pPr>
            <a:lvl2pPr>
              <a:defRPr>
                <a:solidFill>
                  <a:schemeClr val="bg1"/>
                </a:solidFill>
              </a:defRPr>
            </a:lvl2pPr>
          </a:lstStyle>
          <a:p>
            <a:pPr lvl="0"/>
            <a:r>
              <a:rPr lang="en-GB" dirty="0"/>
              <a:t>Name</a:t>
            </a:r>
          </a:p>
          <a:p>
            <a:pPr lvl="1"/>
            <a:r>
              <a:rPr lang="en-GB" dirty="0"/>
              <a:t>Date</a:t>
            </a:r>
          </a:p>
        </p:txBody>
      </p:sp>
    </p:spTree>
    <p:extLst>
      <p:ext uri="{BB962C8B-B14F-4D97-AF65-F5344CB8AC3E}">
        <p14:creationId xmlns:p14="http://schemas.microsoft.com/office/powerpoint/2010/main" val="3917571559"/>
      </p:ext>
    </p:extLst>
  </p:cSld>
  <p:clrMapOvr>
    <a:masterClrMapping/>
  </p:clrMapOvr>
  <p:transition>
    <p:fade/>
  </p:transition>
  <p:extLst>
    <p:ext uri="{DCECCB84-F9BA-43D5-87BE-67443E8EF086}">
      <p15:sldGuideLst xmlns:p15="http://schemas.microsoft.com/office/powerpoint/2012/main">
        <p15:guide id="1" orient="horz" pos="162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Divider">
    <p:bg>
      <p:bgPr>
        <a:solidFill>
          <a:schemeClr val="accent1"/>
        </a:solidFill>
        <a:effectLst/>
      </p:bgPr>
    </p:bg>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12C8DA23-E484-4D16-8C50-77D951B51DD4}"/>
              </a:ext>
            </a:extLst>
          </p:cNvPr>
          <p:cNvSpPr>
            <a:spLocks noGrp="1"/>
          </p:cNvSpPr>
          <p:nvPr>
            <p:ph type="body" sz="quarter" idx="15" hasCustomPrompt="1"/>
          </p:nvPr>
        </p:nvSpPr>
        <p:spPr>
          <a:xfrm>
            <a:off x="330194" y="2536528"/>
            <a:ext cx="2524125" cy="769441"/>
          </a:xfrm>
        </p:spPr>
        <p:txBody>
          <a:bodyPr/>
          <a:lstStyle>
            <a:lvl1pPr>
              <a:spcAft>
                <a:spcPts val="0"/>
              </a:spcAft>
              <a:defRPr lang="en-US" sz="3200" b="1" dirty="0" smtClean="0">
                <a:solidFill>
                  <a:schemeClr val="bg1"/>
                </a:solidFill>
                <a:latin typeface="+mj-lt"/>
                <a:ea typeface="+mj-ea"/>
                <a:cs typeface="+mj-cs"/>
              </a:defRPr>
            </a:lvl1pPr>
            <a:lvl2pPr>
              <a:spcAft>
                <a:spcPts val="0"/>
              </a:spcAft>
              <a:defRPr lang="en-GB" sz="1800" b="0" dirty="0">
                <a:solidFill>
                  <a:schemeClr val="bg1"/>
                </a:solidFill>
                <a:latin typeface="+mj-lt"/>
                <a:ea typeface="+mj-ea"/>
                <a:cs typeface="+mj-cs"/>
              </a:defRPr>
            </a:lvl2pPr>
          </a:lstStyle>
          <a:p>
            <a:pPr lvl="0"/>
            <a:r>
              <a:rPr lang="en-GB" dirty="0"/>
              <a:t>Title</a:t>
            </a:r>
          </a:p>
          <a:p>
            <a:pPr lvl="1"/>
            <a:r>
              <a:rPr lang="en-GB" dirty="0"/>
              <a:t>Sub heading</a:t>
            </a:r>
          </a:p>
        </p:txBody>
      </p:sp>
      <p:pic>
        <p:nvPicPr>
          <p:cNvPr id="10" name="Graphic 9">
            <a:extLst>
              <a:ext uri="{FF2B5EF4-FFF2-40B4-BE49-F238E27FC236}">
                <a16:creationId xmlns:a16="http://schemas.microsoft.com/office/drawing/2014/main" id="{B5C1225E-7A2B-4204-8951-1CD60FF303C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23266" y="4633912"/>
            <a:ext cx="1410824" cy="290076"/>
          </a:xfrm>
          <a:prstGeom prst="rect">
            <a:avLst/>
          </a:prstGeom>
        </p:spPr>
      </p:pic>
      <p:sp>
        <p:nvSpPr>
          <p:cNvPr id="13" name="Text Placeholder 11">
            <a:extLst>
              <a:ext uri="{FF2B5EF4-FFF2-40B4-BE49-F238E27FC236}">
                <a16:creationId xmlns:a16="http://schemas.microsoft.com/office/drawing/2014/main" id="{668417C5-1CE5-43E5-9448-0B5FEF92AE09}"/>
              </a:ext>
            </a:extLst>
          </p:cNvPr>
          <p:cNvSpPr>
            <a:spLocks noGrp="1"/>
          </p:cNvSpPr>
          <p:nvPr>
            <p:ph type="body" sz="quarter" idx="17" hasCustomPrompt="1"/>
          </p:nvPr>
        </p:nvSpPr>
        <p:spPr>
          <a:xfrm>
            <a:off x="317496" y="680340"/>
            <a:ext cx="2598742" cy="1769715"/>
          </a:xfrm>
        </p:spPr>
        <p:txBody>
          <a:bodyPr anchor="b" anchorCtr="0"/>
          <a:lstStyle>
            <a:lvl1pPr>
              <a:defRPr sz="11500">
                <a:solidFill>
                  <a:schemeClr val="bg1"/>
                </a:solidFill>
              </a:defRPr>
            </a:lvl1pPr>
          </a:lstStyle>
          <a:p>
            <a:pPr lvl="0"/>
            <a:r>
              <a:rPr lang="en-GB" dirty="0"/>
              <a:t>1</a:t>
            </a:r>
          </a:p>
        </p:txBody>
      </p:sp>
      <p:pic>
        <p:nvPicPr>
          <p:cNvPr id="14" name="Picture 13"/>
          <p:cNvPicPr>
            <a:picLocks noChangeAspect="1"/>
          </p:cNvPicPr>
          <p:nvPr userDrawn="1"/>
        </p:nvPicPr>
        <p:blipFill rotWithShape="1">
          <a:blip r:embed="rId4"/>
          <a:srcRect r="23305" b="53486"/>
          <a:stretch/>
        </p:blipFill>
        <p:spPr>
          <a:xfrm>
            <a:off x="4391573" y="2078323"/>
            <a:ext cx="4752427" cy="3065177"/>
          </a:xfrm>
          <a:prstGeom prst="rect">
            <a:avLst/>
          </a:prstGeom>
        </p:spPr>
      </p:pic>
    </p:spTree>
    <p:extLst>
      <p:ext uri="{BB962C8B-B14F-4D97-AF65-F5344CB8AC3E}">
        <p14:creationId xmlns:p14="http://schemas.microsoft.com/office/powerpoint/2010/main" val="324152572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Back cover blue">
    <p:bg>
      <p:bgPr>
        <a:solidFill>
          <a:schemeClr val="accent1"/>
        </a:solidFill>
        <a:effectLst/>
      </p:bgPr>
    </p:bg>
    <p:spTree>
      <p:nvGrpSpPr>
        <p:cNvPr id="1" name=""/>
        <p:cNvGrpSpPr/>
        <p:nvPr/>
      </p:nvGrpSpPr>
      <p:grpSpPr>
        <a:xfrm>
          <a:off x="0" y="0"/>
          <a:ext cx="0" cy="0"/>
          <a:chOff x="0" y="0"/>
          <a:chExt cx="0" cy="0"/>
        </a:xfrm>
      </p:grpSpPr>
      <p:sp>
        <p:nvSpPr>
          <p:cNvPr id="3" name="Slide Number Placeholder 5"/>
          <p:cNvSpPr txBox="1">
            <a:spLocks/>
          </p:cNvSpPr>
          <p:nvPr userDrawn="1"/>
        </p:nvSpPr>
        <p:spPr>
          <a:xfrm>
            <a:off x="8505645" y="4778375"/>
            <a:ext cx="638355" cy="365125"/>
          </a:xfrm>
          <a:prstGeom prst="rect">
            <a:avLst/>
          </a:prstGeom>
        </p:spPr>
        <p:txBody>
          <a:bodyPr anchor="b"/>
          <a:lstStyle>
            <a:defPPr>
              <a:defRPr lang="en-GB"/>
            </a:defPPr>
            <a:lvl1pPr algn="r" rtl="0" fontAlgn="base">
              <a:spcBef>
                <a:spcPct val="0"/>
              </a:spcBef>
              <a:spcAft>
                <a:spcPct val="0"/>
              </a:spcAft>
              <a:defRPr lang="en-GB" sz="1000" b="0" kern="1200" smtClean="0">
                <a:solidFill>
                  <a:schemeClr val="tx1"/>
                </a:solidFill>
                <a:latin typeface="+mn-lt"/>
                <a:ea typeface="+mn-ea"/>
                <a:cs typeface="+mn-cs"/>
              </a:defRPr>
            </a:lvl1pPr>
            <a:lvl2pPr marL="609539" algn="l" rtl="0" fontAlgn="base">
              <a:spcBef>
                <a:spcPct val="0"/>
              </a:spcBef>
              <a:spcAft>
                <a:spcPct val="0"/>
              </a:spcAft>
              <a:defRPr sz="3700" b="1" kern="1200">
                <a:solidFill>
                  <a:srgbClr val="0079C1"/>
                </a:solidFill>
                <a:latin typeface="Arial" charset="0"/>
                <a:ea typeface="ＭＳ Ｐゴシック" pitchFamily="48" charset="-128"/>
                <a:cs typeface="+mn-cs"/>
              </a:defRPr>
            </a:lvl2pPr>
            <a:lvl3pPr marL="1219080" algn="l" rtl="0" fontAlgn="base">
              <a:spcBef>
                <a:spcPct val="0"/>
              </a:spcBef>
              <a:spcAft>
                <a:spcPct val="0"/>
              </a:spcAft>
              <a:defRPr sz="3700" b="1" kern="1200">
                <a:solidFill>
                  <a:srgbClr val="0079C1"/>
                </a:solidFill>
                <a:latin typeface="Arial" charset="0"/>
                <a:ea typeface="ＭＳ Ｐゴシック" pitchFamily="48" charset="-128"/>
                <a:cs typeface="+mn-cs"/>
              </a:defRPr>
            </a:lvl3pPr>
            <a:lvl4pPr marL="1828618" algn="l" rtl="0" fontAlgn="base">
              <a:spcBef>
                <a:spcPct val="0"/>
              </a:spcBef>
              <a:spcAft>
                <a:spcPct val="0"/>
              </a:spcAft>
              <a:defRPr sz="3700" b="1" kern="1200">
                <a:solidFill>
                  <a:srgbClr val="0079C1"/>
                </a:solidFill>
                <a:latin typeface="Arial" charset="0"/>
                <a:ea typeface="ＭＳ Ｐゴシック" pitchFamily="48" charset="-128"/>
                <a:cs typeface="+mn-cs"/>
              </a:defRPr>
            </a:lvl4pPr>
            <a:lvl5pPr marL="2438158" algn="l" rtl="0" fontAlgn="base">
              <a:spcBef>
                <a:spcPct val="0"/>
              </a:spcBef>
              <a:spcAft>
                <a:spcPct val="0"/>
              </a:spcAft>
              <a:defRPr sz="3700" b="1" kern="1200">
                <a:solidFill>
                  <a:srgbClr val="0079C1"/>
                </a:solidFill>
                <a:latin typeface="Arial" charset="0"/>
                <a:ea typeface="ＭＳ Ｐゴシック" pitchFamily="48" charset="-128"/>
                <a:cs typeface="+mn-cs"/>
              </a:defRPr>
            </a:lvl5pPr>
            <a:lvl6pPr marL="3047696" algn="l" defTabSz="1219080" rtl="0" eaLnBrk="1" latinLnBrk="0" hangingPunct="1">
              <a:defRPr sz="3700" b="1" kern="1200">
                <a:solidFill>
                  <a:srgbClr val="0079C1"/>
                </a:solidFill>
                <a:latin typeface="Arial" charset="0"/>
                <a:ea typeface="ＭＳ Ｐゴシック" pitchFamily="48" charset="-128"/>
                <a:cs typeface="+mn-cs"/>
              </a:defRPr>
            </a:lvl6pPr>
            <a:lvl7pPr marL="3657235" algn="l" defTabSz="1219080" rtl="0" eaLnBrk="1" latinLnBrk="0" hangingPunct="1">
              <a:defRPr sz="3700" b="1" kern="1200">
                <a:solidFill>
                  <a:srgbClr val="0079C1"/>
                </a:solidFill>
                <a:latin typeface="Arial" charset="0"/>
                <a:ea typeface="ＭＳ Ｐゴシック" pitchFamily="48" charset="-128"/>
                <a:cs typeface="+mn-cs"/>
              </a:defRPr>
            </a:lvl7pPr>
            <a:lvl8pPr marL="4266773" algn="l" defTabSz="1219080" rtl="0" eaLnBrk="1" latinLnBrk="0" hangingPunct="1">
              <a:defRPr sz="3700" b="1" kern="1200">
                <a:solidFill>
                  <a:srgbClr val="0079C1"/>
                </a:solidFill>
                <a:latin typeface="Arial" charset="0"/>
                <a:ea typeface="ＭＳ Ｐゴシック" pitchFamily="48" charset="-128"/>
                <a:cs typeface="+mn-cs"/>
              </a:defRPr>
            </a:lvl8pPr>
            <a:lvl9pPr marL="4876313" algn="l" defTabSz="1219080" rtl="0" eaLnBrk="1" latinLnBrk="0" hangingPunct="1">
              <a:defRPr sz="3700" b="1" kern="1200">
                <a:solidFill>
                  <a:srgbClr val="0079C1"/>
                </a:solidFill>
                <a:latin typeface="Arial" charset="0"/>
                <a:ea typeface="ＭＳ Ｐゴシック" pitchFamily="48" charset="-128"/>
                <a:cs typeface="+mn-cs"/>
              </a:defRPr>
            </a:lvl9pPr>
          </a:lstStyle>
          <a:p>
            <a:fld id="{C765D33F-A874-457A-8BB6-233806FE7182}" type="slidenum">
              <a:rPr lang="en-GB" sz="600" smtClean="0"/>
              <a:pPr/>
              <a:t>‹#›</a:t>
            </a:fld>
            <a:endParaRPr lang="en-GB" sz="600" dirty="0"/>
          </a:p>
        </p:txBody>
      </p:sp>
      <p:grpSp>
        <p:nvGrpSpPr>
          <p:cNvPr id="50" name="Group 49">
            <a:extLst>
              <a:ext uri="{FF2B5EF4-FFF2-40B4-BE49-F238E27FC236}">
                <a16:creationId xmlns:a16="http://schemas.microsoft.com/office/drawing/2014/main" id="{0704F238-3359-468F-8B64-BD992440F212}"/>
              </a:ext>
            </a:extLst>
          </p:cNvPr>
          <p:cNvGrpSpPr/>
          <p:nvPr userDrawn="1"/>
        </p:nvGrpSpPr>
        <p:grpSpPr bwMode="black">
          <a:xfrm>
            <a:off x="2105025" y="2051785"/>
            <a:ext cx="4933950" cy="1039932"/>
            <a:chOff x="2910342" y="325575"/>
            <a:chExt cx="5928968" cy="1249653"/>
          </a:xfrm>
        </p:grpSpPr>
        <p:sp>
          <p:nvSpPr>
            <p:cNvPr id="31" name="Freeform: Shape 30">
              <a:extLst>
                <a:ext uri="{FF2B5EF4-FFF2-40B4-BE49-F238E27FC236}">
                  <a16:creationId xmlns:a16="http://schemas.microsoft.com/office/drawing/2014/main" id="{AFE871AB-CF2E-4DAC-8C2D-963B97B314CA}"/>
                </a:ext>
              </a:extLst>
            </p:cNvPr>
            <p:cNvSpPr/>
            <p:nvPr/>
          </p:nvSpPr>
          <p:spPr bwMode="black">
            <a:xfrm>
              <a:off x="7911705" y="325575"/>
              <a:ext cx="275254" cy="275254"/>
            </a:xfrm>
            <a:custGeom>
              <a:avLst/>
              <a:gdLst>
                <a:gd name="connsiteX0" fmla="*/ 254610 w 275253"/>
                <a:gd name="connsiteY0" fmla="*/ 139003 h 275253"/>
                <a:gd name="connsiteX1" fmla="*/ 136251 w 275253"/>
                <a:gd name="connsiteY1" fmla="*/ 254610 h 275253"/>
                <a:gd name="connsiteX2" fmla="*/ 20644 w 275253"/>
                <a:gd name="connsiteY2" fmla="*/ 139003 h 275253"/>
                <a:gd name="connsiteX3" fmla="*/ 136251 w 275253"/>
                <a:gd name="connsiteY3" fmla="*/ 20644 h 275253"/>
              </a:gdLst>
              <a:ahLst/>
              <a:cxnLst>
                <a:cxn ang="0">
                  <a:pos x="connsiteX0" y="connsiteY0"/>
                </a:cxn>
                <a:cxn ang="0">
                  <a:pos x="connsiteX1" y="connsiteY1"/>
                </a:cxn>
                <a:cxn ang="0">
                  <a:pos x="connsiteX2" y="connsiteY2"/>
                </a:cxn>
                <a:cxn ang="0">
                  <a:pos x="connsiteX3" y="connsiteY3"/>
                </a:cxn>
              </a:cxnLst>
              <a:rect l="l" t="t" r="r" b="b"/>
              <a:pathLst>
                <a:path w="275253" h="275253">
                  <a:moveTo>
                    <a:pt x="254610" y="139003"/>
                  </a:moveTo>
                  <a:lnTo>
                    <a:pt x="136251" y="254610"/>
                  </a:lnTo>
                  <a:lnTo>
                    <a:pt x="20644" y="139003"/>
                  </a:lnTo>
                  <a:lnTo>
                    <a:pt x="136251" y="20644"/>
                  </a:lnTo>
                  <a:close/>
                </a:path>
              </a:pathLst>
            </a:custGeom>
            <a:solidFill>
              <a:schemeClr val="bg1"/>
            </a:solidFill>
            <a:ln w="9525" cap="flat">
              <a:noFill/>
              <a:prstDash val="solid"/>
              <a:miter/>
            </a:ln>
          </p:spPr>
          <p:txBody>
            <a:bodyPr rtlCol="0" anchor="ctr"/>
            <a:lstStyle/>
            <a:p>
              <a:endParaRPr lang="en-GB" dirty="0"/>
            </a:p>
          </p:txBody>
        </p:sp>
        <p:sp>
          <p:nvSpPr>
            <p:cNvPr id="32" name="Freeform: Shape 31">
              <a:extLst>
                <a:ext uri="{FF2B5EF4-FFF2-40B4-BE49-F238E27FC236}">
                  <a16:creationId xmlns:a16="http://schemas.microsoft.com/office/drawing/2014/main" id="{BC8C29B9-203B-435B-890E-73A70CA4C81F}"/>
                </a:ext>
              </a:extLst>
            </p:cNvPr>
            <p:cNvSpPr/>
            <p:nvPr/>
          </p:nvSpPr>
          <p:spPr bwMode="black">
            <a:xfrm>
              <a:off x="7947488" y="680652"/>
              <a:ext cx="192678" cy="633084"/>
            </a:xfrm>
            <a:custGeom>
              <a:avLst/>
              <a:gdLst>
                <a:gd name="connsiteX0" fmla="*/ 20644 w 192677"/>
                <a:gd name="connsiteY0" fmla="*/ 20644 h 633083"/>
                <a:gd name="connsiteX1" fmla="*/ 180291 w 192677"/>
                <a:gd name="connsiteY1" fmla="*/ 20644 h 633083"/>
                <a:gd name="connsiteX2" fmla="*/ 180291 w 192677"/>
                <a:gd name="connsiteY2" fmla="*/ 631708 h 633083"/>
                <a:gd name="connsiteX3" fmla="*/ 20644 w 192677"/>
                <a:gd name="connsiteY3" fmla="*/ 631708 h 633083"/>
              </a:gdLst>
              <a:ahLst/>
              <a:cxnLst>
                <a:cxn ang="0">
                  <a:pos x="connsiteX0" y="connsiteY0"/>
                </a:cxn>
                <a:cxn ang="0">
                  <a:pos x="connsiteX1" y="connsiteY1"/>
                </a:cxn>
                <a:cxn ang="0">
                  <a:pos x="connsiteX2" y="connsiteY2"/>
                </a:cxn>
                <a:cxn ang="0">
                  <a:pos x="connsiteX3" y="connsiteY3"/>
                </a:cxn>
              </a:cxnLst>
              <a:rect l="l" t="t" r="r" b="b"/>
              <a:pathLst>
                <a:path w="192677" h="633083">
                  <a:moveTo>
                    <a:pt x="20644" y="20644"/>
                  </a:moveTo>
                  <a:lnTo>
                    <a:pt x="180291" y="20644"/>
                  </a:lnTo>
                  <a:lnTo>
                    <a:pt x="180291" y="631708"/>
                  </a:lnTo>
                  <a:lnTo>
                    <a:pt x="20644" y="631708"/>
                  </a:lnTo>
                  <a:close/>
                </a:path>
              </a:pathLst>
            </a:custGeom>
            <a:solidFill>
              <a:schemeClr val="bg1"/>
            </a:solidFill>
            <a:ln w="9525" cap="flat">
              <a:noFill/>
              <a:prstDash val="solid"/>
              <a:miter/>
            </a:ln>
          </p:spPr>
          <p:txBody>
            <a:bodyPr rtlCol="0" anchor="ctr"/>
            <a:lstStyle/>
            <a:p>
              <a:endParaRPr lang="en-GB" dirty="0"/>
            </a:p>
          </p:txBody>
        </p:sp>
        <p:sp>
          <p:nvSpPr>
            <p:cNvPr id="33" name="Freeform: Shape 32">
              <a:extLst>
                <a:ext uri="{FF2B5EF4-FFF2-40B4-BE49-F238E27FC236}">
                  <a16:creationId xmlns:a16="http://schemas.microsoft.com/office/drawing/2014/main" id="{C707B5D5-B821-47CA-933A-D54DC178C7C5}"/>
                </a:ext>
              </a:extLst>
            </p:cNvPr>
            <p:cNvSpPr/>
            <p:nvPr/>
          </p:nvSpPr>
          <p:spPr bwMode="black">
            <a:xfrm>
              <a:off x="2910342" y="686158"/>
              <a:ext cx="495457" cy="633084"/>
            </a:xfrm>
            <a:custGeom>
              <a:avLst/>
              <a:gdLst>
                <a:gd name="connsiteX0" fmla="*/ 20644 w 495456"/>
                <a:gd name="connsiteY0" fmla="*/ 37159 h 633083"/>
                <a:gd name="connsiteX1" fmla="*/ 92210 w 495456"/>
                <a:gd name="connsiteY1" fmla="*/ 37159 h 633083"/>
                <a:gd name="connsiteX2" fmla="*/ 92210 w 495456"/>
                <a:gd name="connsiteY2" fmla="*/ 139003 h 633083"/>
                <a:gd name="connsiteX3" fmla="*/ 94963 w 495456"/>
                <a:gd name="connsiteY3" fmla="*/ 139003 h 633083"/>
                <a:gd name="connsiteX4" fmla="*/ 282135 w 495456"/>
                <a:gd name="connsiteY4" fmla="*/ 20644 h 633083"/>
                <a:gd name="connsiteX5" fmla="*/ 496833 w 495456"/>
                <a:gd name="connsiteY5" fmla="*/ 249105 h 633083"/>
                <a:gd name="connsiteX6" fmla="*/ 496833 w 495456"/>
                <a:gd name="connsiteY6" fmla="*/ 628955 h 633083"/>
                <a:gd name="connsiteX7" fmla="*/ 425267 w 495456"/>
                <a:gd name="connsiteY7" fmla="*/ 628955 h 633083"/>
                <a:gd name="connsiteX8" fmla="*/ 425267 w 495456"/>
                <a:gd name="connsiteY8" fmla="*/ 260115 h 633083"/>
                <a:gd name="connsiteX9" fmla="*/ 276630 w 495456"/>
                <a:gd name="connsiteY9" fmla="*/ 81200 h 633083"/>
                <a:gd name="connsiteX10" fmla="*/ 92210 w 495456"/>
                <a:gd name="connsiteY10" fmla="*/ 282135 h 633083"/>
                <a:gd name="connsiteX11" fmla="*/ 92210 w 495456"/>
                <a:gd name="connsiteY11" fmla="*/ 626203 h 633083"/>
                <a:gd name="connsiteX12" fmla="*/ 20644 w 495456"/>
                <a:gd name="connsiteY12" fmla="*/ 626203 h 633083"/>
                <a:gd name="connsiteX13" fmla="*/ 20644 w 495456"/>
                <a:gd name="connsiteY13" fmla="*/ 37159 h 633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5456" h="633083">
                  <a:moveTo>
                    <a:pt x="20644" y="37159"/>
                  </a:moveTo>
                  <a:lnTo>
                    <a:pt x="92210" y="37159"/>
                  </a:lnTo>
                  <a:lnTo>
                    <a:pt x="92210" y="139003"/>
                  </a:lnTo>
                  <a:lnTo>
                    <a:pt x="94963" y="139003"/>
                  </a:lnTo>
                  <a:cubicBezTo>
                    <a:pt x="119735" y="67437"/>
                    <a:pt x="199559" y="20644"/>
                    <a:pt x="282135" y="20644"/>
                  </a:cubicBezTo>
                  <a:cubicBezTo>
                    <a:pt x="447288" y="20644"/>
                    <a:pt x="496833" y="108725"/>
                    <a:pt x="496833" y="249105"/>
                  </a:cubicBezTo>
                  <a:lnTo>
                    <a:pt x="496833" y="628955"/>
                  </a:lnTo>
                  <a:lnTo>
                    <a:pt x="425267" y="628955"/>
                  </a:lnTo>
                  <a:lnTo>
                    <a:pt x="425267" y="260115"/>
                  </a:lnTo>
                  <a:cubicBezTo>
                    <a:pt x="425267" y="158271"/>
                    <a:pt x="392237" y="81200"/>
                    <a:pt x="276630" y="81200"/>
                  </a:cubicBezTo>
                  <a:cubicBezTo>
                    <a:pt x="163776" y="81200"/>
                    <a:pt x="94963" y="169281"/>
                    <a:pt x="92210" y="282135"/>
                  </a:cubicBezTo>
                  <a:lnTo>
                    <a:pt x="92210" y="626203"/>
                  </a:lnTo>
                  <a:lnTo>
                    <a:pt x="20644" y="626203"/>
                  </a:lnTo>
                  <a:lnTo>
                    <a:pt x="20644" y="37159"/>
                  </a:lnTo>
                  <a:close/>
                </a:path>
              </a:pathLst>
            </a:custGeom>
            <a:solidFill>
              <a:schemeClr val="bg1"/>
            </a:solidFill>
            <a:ln w="9525" cap="flat">
              <a:noFill/>
              <a:prstDash val="solid"/>
              <a:miter/>
            </a:ln>
          </p:spPr>
          <p:txBody>
            <a:bodyPr rtlCol="0" anchor="ctr"/>
            <a:lstStyle/>
            <a:p>
              <a:endParaRPr lang="en-GB" dirty="0"/>
            </a:p>
          </p:txBody>
        </p:sp>
        <p:sp>
          <p:nvSpPr>
            <p:cNvPr id="34" name="Freeform: Shape 33">
              <a:extLst>
                <a:ext uri="{FF2B5EF4-FFF2-40B4-BE49-F238E27FC236}">
                  <a16:creationId xmlns:a16="http://schemas.microsoft.com/office/drawing/2014/main" id="{0D58047D-9689-487F-BFF5-02E48B2EA260}"/>
                </a:ext>
              </a:extLst>
            </p:cNvPr>
            <p:cNvSpPr/>
            <p:nvPr/>
          </p:nvSpPr>
          <p:spPr bwMode="black">
            <a:xfrm>
              <a:off x="2910342" y="686158"/>
              <a:ext cx="495457" cy="633084"/>
            </a:xfrm>
            <a:custGeom>
              <a:avLst/>
              <a:gdLst>
                <a:gd name="connsiteX0" fmla="*/ 20644 w 495456"/>
                <a:gd name="connsiteY0" fmla="*/ 37159 h 633083"/>
                <a:gd name="connsiteX1" fmla="*/ 92210 w 495456"/>
                <a:gd name="connsiteY1" fmla="*/ 37159 h 633083"/>
                <a:gd name="connsiteX2" fmla="*/ 92210 w 495456"/>
                <a:gd name="connsiteY2" fmla="*/ 139003 h 633083"/>
                <a:gd name="connsiteX3" fmla="*/ 94963 w 495456"/>
                <a:gd name="connsiteY3" fmla="*/ 139003 h 633083"/>
                <a:gd name="connsiteX4" fmla="*/ 282135 w 495456"/>
                <a:gd name="connsiteY4" fmla="*/ 20644 h 633083"/>
                <a:gd name="connsiteX5" fmla="*/ 496833 w 495456"/>
                <a:gd name="connsiteY5" fmla="*/ 249105 h 633083"/>
                <a:gd name="connsiteX6" fmla="*/ 496833 w 495456"/>
                <a:gd name="connsiteY6" fmla="*/ 628955 h 633083"/>
                <a:gd name="connsiteX7" fmla="*/ 425267 w 495456"/>
                <a:gd name="connsiteY7" fmla="*/ 628955 h 633083"/>
                <a:gd name="connsiteX8" fmla="*/ 425267 w 495456"/>
                <a:gd name="connsiteY8" fmla="*/ 260115 h 633083"/>
                <a:gd name="connsiteX9" fmla="*/ 276630 w 495456"/>
                <a:gd name="connsiteY9" fmla="*/ 81200 h 633083"/>
                <a:gd name="connsiteX10" fmla="*/ 92210 w 495456"/>
                <a:gd name="connsiteY10" fmla="*/ 284888 h 633083"/>
                <a:gd name="connsiteX11" fmla="*/ 92210 w 495456"/>
                <a:gd name="connsiteY11" fmla="*/ 628955 h 633083"/>
                <a:gd name="connsiteX12" fmla="*/ 20644 w 495456"/>
                <a:gd name="connsiteY12" fmla="*/ 628955 h 633083"/>
                <a:gd name="connsiteX13" fmla="*/ 20644 w 495456"/>
                <a:gd name="connsiteY13" fmla="*/ 37159 h 633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5456" h="633083">
                  <a:moveTo>
                    <a:pt x="20644" y="37159"/>
                  </a:moveTo>
                  <a:lnTo>
                    <a:pt x="92210" y="37159"/>
                  </a:lnTo>
                  <a:lnTo>
                    <a:pt x="92210" y="139003"/>
                  </a:lnTo>
                  <a:lnTo>
                    <a:pt x="94963" y="139003"/>
                  </a:lnTo>
                  <a:cubicBezTo>
                    <a:pt x="122488" y="67437"/>
                    <a:pt x="199559" y="20644"/>
                    <a:pt x="282135" y="20644"/>
                  </a:cubicBezTo>
                  <a:cubicBezTo>
                    <a:pt x="447288" y="20644"/>
                    <a:pt x="496833" y="108725"/>
                    <a:pt x="496833" y="249105"/>
                  </a:cubicBezTo>
                  <a:lnTo>
                    <a:pt x="496833" y="628955"/>
                  </a:lnTo>
                  <a:lnTo>
                    <a:pt x="425267" y="628955"/>
                  </a:lnTo>
                  <a:lnTo>
                    <a:pt x="425267" y="260115"/>
                  </a:lnTo>
                  <a:cubicBezTo>
                    <a:pt x="425267" y="158271"/>
                    <a:pt x="392237" y="81200"/>
                    <a:pt x="276630" y="81200"/>
                  </a:cubicBezTo>
                  <a:cubicBezTo>
                    <a:pt x="163776" y="81200"/>
                    <a:pt x="94963" y="169281"/>
                    <a:pt x="92210" y="284888"/>
                  </a:cubicBezTo>
                  <a:lnTo>
                    <a:pt x="92210" y="628955"/>
                  </a:lnTo>
                  <a:lnTo>
                    <a:pt x="20644" y="628955"/>
                  </a:lnTo>
                  <a:lnTo>
                    <a:pt x="20644" y="37159"/>
                  </a:lnTo>
                  <a:close/>
                </a:path>
              </a:pathLst>
            </a:custGeom>
            <a:solidFill>
              <a:schemeClr val="bg1"/>
            </a:solidFill>
            <a:ln w="9525" cap="flat">
              <a:noFill/>
              <a:prstDash val="solid"/>
              <a:miter/>
            </a:ln>
          </p:spPr>
          <p:txBody>
            <a:bodyPr rtlCol="0" anchor="ctr"/>
            <a:lstStyle/>
            <a:p>
              <a:endParaRPr lang="en-GB" dirty="0"/>
            </a:p>
          </p:txBody>
        </p:sp>
        <p:sp>
          <p:nvSpPr>
            <p:cNvPr id="35" name="Freeform: Shape 34">
              <a:extLst>
                <a:ext uri="{FF2B5EF4-FFF2-40B4-BE49-F238E27FC236}">
                  <a16:creationId xmlns:a16="http://schemas.microsoft.com/office/drawing/2014/main" id="{2EE19533-4B41-4903-ADFA-1430E5FA3683}"/>
                </a:ext>
              </a:extLst>
            </p:cNvPr>
            <p:cNvSpPr/>
            <p:nvPr/>
          </p:nvSpPr>
          <p:spPr bwMode="black">
            <a:xfrm>
              <a:off x="3488375" y="686158"/>
              <a:ext cx="578033" cy="660609"/>
            </a:xfrm>
            <a:custGeom>
              <a:avLst/>
              <a:gdLst>
                <a:gd name="connsiteX0" fmla="*/ 430772 w 578033"/>
                <a:gd name="connsiteY0" fmla="*/ 304156 h 660609"/>
                <a:gd name="connsiteX1" fmla="*/ 430772 w 578033"/>
                <a:gd name="connsiteY1" fmla="*/ 304156 h 660609"/>
                <a:gd name="connsiteX2" fmla="*/ 367464 w 578033"/>
                <a:gd name="connsiteY2" fmla="*/ 331681 h 660609"/>
                <a:gd name="connsiteX3" fmla="*/ 94963 w 578033"/>
                <a:gd name="connsiteY3" fmla="*/ 466555 h 660609"/>
                <a:gd name="connsiteX4" fmla="*/ 227084 w 578033"/>
                <a:gd name="connsiteY4" fmla="*/ 582162 h 660609"/>
                <a:gd name="connsiteX5" fmla="*/ 430772 w 578033"/>
                <a:gd name="connsiteY5" fmla="*/ 397742 h 660609"/>
                <a:gd name="connsiteX6" fmla="*/ 430772 w 578033"/>
                <a:gd name="connsiteY6" fmla="*/ 304156 h 660609"/>
                <a:gd name="connsiteX7" fmla="*/ 48169 w 578033"/>
                <a:gd name="connsiteY7" fmla="*/ 218827 h 660609"/>
                <a:gd name="connsiteX8" fmla="*/ 284888 w 578033"/>
                <a:gd name="connsiteY8" fmla="*/ 20644 h 660609"/>
                <a:gd name="connsiteX9" fmla="*/ 502338 w 578033"/>
                <a:gd name="connsiteY9" fmla="*/ 210569 h 660609"/>
                <a:gd name="connsiteX10" fmla="*/ 502338 w 578033"/>
                <a:gd name="connsiteY10" fmla="*/ 524359 h 660609"/>
                <a:gd name="connsiteX11" fmla="*/ 543626 w 578033"/>
                <a:gd name="connsiteY11" fmla="*/ 568399 h 660609"/>
                <a:gd name="connsiteX12" fmla="*/ 565647 w 578033"/>
                <a:gd name="connsiteY12" fmla="*/ 562894 h 660609"/>
                <a:gd name="connsiteX13" fmla="*/ 565647 w 578033"/>
                <a:gd name="connsiteY13" fmla="*/ 623450 h 660609"/>
                <a:gd name="connsiteX14" fmla="*/ 518854 w 578033"/>
                <a:gd name="connsiteY14" fmla="*/ 628955 h 660609"/>
                <a:gd name="connsiteX15" fmla="*/ 433525 w 578033"/>
                <a:gd name="connsiteY15" fmla="*/ 527111 h 660609"/>
                <a:gd name="connsiteX16" fmla="*/ 433525 w 578033"/>
                <a:gd name="connsiteY16" fmla="*/ 527111 h 660609"/>
                <a:gd name="connsiteX17" fmla="*/ 218827 w 578033"/>
                <a:gd name="connsiteY17" fmla="*/ 648223 h 660609"/>
                <a:gd name="connsiteX18" fmla="*/ 20644 w 578033"/>
                <a:gd name="connsiteY18" fmla="*/ 474813 h 660609"/>
                <a:gd name="connsiteX19" fmla="*/ 337186 w 578033"/>
                <a:gd name="connsiteY19" fmla="*/ 284888 h 660609"/>
                <a:gd name="connsiteX20" fmla="*/ 428020 w 578033"/>
                <a:gd name="connsiteY20" fmla="*/ 205064 h 660609"/>
                <a:gd name="connsiteX21" fmla="*/ 273878 w 578033"/>
                <a:gd name="connsiteY21" fmla="*/ 83952 h 660609"/>
                <a:gd name="connsiteX22" fmla="*/ 116983 w 578033"/>
                <a:gd name="connsiteY22" fmla="*/ 221579 h 660609"/>
                <a:gd name="connsiteX23" fmla="*/ 48169 w 578033"/>
                <a:gd name="connsiteY23" fmla="*/ 221579 h 660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78033" h="660609">
                  <a:moveTo>
                    <a:pt x="430772" y="304156"/>
                  </a:moveTo>
                  <a:lnTo>
                    <a:pt x="430772" y="304156"/>
                  </a:lnTo>
                  <a:cubicBezTo>
                    <a:pt x="419762" y="320671"/>
                    <a:pt x="386732" y="326176"/>
                    <a:pt x="367464" y="331681"/>
                  </a:cubicBezTo>
                  <a:cubicBezTo>
                    <a:pt x="246352" y="353701"/>
                    <a:pt x="94963" y="350949"/>
                    <a:pt x="94963" y="466555"/>
                  </a:cubicBezTo>
                  <a:cubicBezTo>
                    <a:pt x="94963" y="538121"/>
                    <a:pt x="158271" y="582162"/>
                    <a:pt x="227084" y="582162"/>
                  </a:cubicBezTo>
                  <a:cubicBezTo>
                    <a:pt x="337186" y="582162"/>
                    <a:pt x="433525" y="513348"/>
                    <a:pt x="430772" y="397742"/>
                  </a:cubicBezTo>
                  <a:lnTo>
                    <a:pt x="430772" y="304156"/>
                  </a:lnTo>
                  <a:close/>
                  <a:moveTo>
                    <a:pt x="48169" y="218827"/>
                  </a:moveTo>
                  <a:cubicBezTo>
                    <a:pt x="53675" y="81200"/>
                    <a:pt x="152766" y="20644"/>
                    <a:pt x="284888" y="20644"/>
                  </a:cubicBezTo>
                  <a:cubicBezTo>
                    <a:pt x="389484" y="20644"/>
                    <a:pt x="502338" y="53675"/>
                    <a:pt x="502338" y="210569"/>
                  </a:cubicBezTo>
                  <a:lnTo>
                    <a:pt x="502338" y="524359"/>
                  </a:lnTo>
                  <a:cubicBezTo>
                    <a:pt x="502338" y="551884"/>
                    <a:pt x="516101" y="568399"/>
                    <a:pt x="543626" y="568399"/>
                  </a:cubicBezTo>
                  <a:cubicBezTo>
                    <a:pt x="551884" y="568399"/>
                    <a:pt x="560142" y="565647"/>
                    <a:pt x="565647" y="562894"/>
                  </a:cubicBezTo>
                  <a:lnTo>
                    <a:pt x="565647" y="623450"/>
                  </a:lnTo>
                  <a:cubicBezTo>
                    <a:pt x="549132" y="626203"/>
                    <a:pt x="538121" y="628955"/>
                    <a:pt x="518854" y="628955"/>
                  </a:cubicBezTo>
                  <a:cubicBezTo>
                    <a:pt x="447288" y="628955"/>
                    <a:pt x="433525" y="587667"/>
                    <a:pt x="433525" y="527111"/>
                  </a:cubicBezTo>
                  <a:lnTo>
                    <a:pt x="433525" y="527111"/>
                  </a:lnTo>
                  <a:cubicBezTo>
                    <a:pt x="383979" y="604182"/>
                    <a:pt x="331681" y="648223"/>
                    <a:pt x="218827" y="648223"/>
                  </a:cubicBezTo>
                  <a:cubicBezTo>
                    <a:pt x="111478" y="648223"/>
                    <a:pt x="20644" y="593172"/>
                    <a:pt x="20644" y="474813"/>
                  </a:cubicBezTo>
                  <a:cubicBezTo>
                    <a:pt x="20644" y="309661"/>
                    <a:pt x="180291" y="304156"/>
                    <a:pt x="337186" y="284888"/>
                  </a:cubicBezTo>
                  <a:cubicBezTo>
                    <a:pt x="397742" y="279383"/>
                    <a:pt x="428020" y="271125"/>
                    <a:pt x="428020" y="205064"/>
                  </a:cubicBezTo>
                  <a:cubicBezTo>
                    <a:pt x="428020" y="108725"/>
                    <a:pt x="359206" y="83952"/>
                    <a:pt x="273878" y="83952"/>
                  </a:cubicBezTo>
                  <a:cubicBezTo>
                    <a:pt x="185796" y="83952"/>
                    <a:pt x="119735" y="125240"/>
                    <a:pt x="116983" y="221579"/>
                  </a:cubicBezTo>
                  <a:lnTo>
                    <a:pt x="48169" y="221579"/>
                  </a:lnTo>
                  <a:close/>
                </a:path>
              </a:pathLst>
            </a:custGeom>
            <a:solidFill>
              <a:schemeClr val="bg1"/>
            </a:solidFill>
            <a:ln w="9525" cap="flat">
              <a:noFill/>
              <a:prstDash val="solid"/>
              <a:miter/>
            </a:ln>
          </p:spPr>
          <p:txBody>
            <a:bodyPr rtlCol="0" anchor="ctr"/>
            <a:lstStyle/>
            <a:p>
              <a:endParaRPr lang="en-GB" dirty="0"/>
            </a:p>
          </p:txBody>
        </p:sp>
        <p:sp>
          <p:nvSpPr>
            <p:cNvPr id="36" name="Freeform: Shape 35">
              <a:extLst>
                <a:ext uri="{FF2B5EF4-FFF2-40B4-BE49-F238E27FC236}">
                  <a16:creationId xmlns:a16="http://schemas.microsoft.com/office/drawing/2014/main" id="{F72D0F65-4955-4D3B-8293-898EC918883C}"/>
                </a:ext>
              </a:extLst>
            </p:cNvPr>
            <p:cNvSpPr/>
            <p:nvPr/>
          </p:nvSpPr>
          <p:spPr bwMode="black">
            <a:xfrm>
              <a:off x="4077418" y="526510"/>
              <a:ext cx="330305" cy="798236"/>
            </a:xfrm>
            <a:custGeom>
              <a:avLst/>
              <a:gdLst>
                <a:gd name="connsiteX0" fmla="*/ 194054 w 330304"/>
                <a:gd name="connsiteY0" fmla="*/ 196807 h 798236"/>
                <a:gd name="connsiteX1" fmla="*/ 312413 w 330304"/>
                <a:gd name="connsiteY1" fmla="*/ 196807 h 798236"/>
                <a:gd name="connsiteX2" fmla="*/ 312413 w 330304"/>
                <a:gd name="connsiteY2" fmla="*/ 257362 h 798236"/>
                <a:gd name="connsiteX3" fmla="*/ 194054 w 330304"/>
                <a:gd name="connsiteY3" fmla="*/ 257362 h 798236"/>
                <a:gd name="connsiteX4" fmla="*/ 194054 w 330304"/>
                <a:gd name="connsiteY4" fmla="*/ 656480 h 798236"/>
                <a:gd name="connsiteX5" fmla="*/ 251857 w 330304"/>
                <a:gd name="connsiteY5" fmla="*/ 733552 h 798236"/>
                <a:gd name="connsiteX6" fmla="*/ 312413 w 330304"/>
                <a:gd name="connsiteY6" fmla="*/ 730799 h 798236"/>
                <a:gd name="connsiteX7" fmla="*/ 312413 w 330304"/>
                <a:gd name="connsiteY7" fmla="*/ 791355 h 798236"/>
                <a:gd name="connsiteX8" fmla="*/ 249105 w 330304"/>
                <a:gd name="connsiteY8" fmla="*/ 794107 h 798236"/>
                <a:gd name="connsiteX9" fmla="*/ 122488 w 330304"/>
                <a:gd name="connsiteY9" fmla="*/ 661986 h 798236"/>
                <a:gd name="connsiteX10" fmla="*/ 122488 w 330304"/>
                <a:gd name="connsiteY10" fmla="*/ 257362 h 798236"/>
                <a:gd name="connsiteX11" fmla="*/ 20644 w 330304"/>
                <a:gd name="connsiteY11" fmla="*/ 257362 h 798236"/>
                <a:gd name="connsiteX12" fmla="*/ 20644 w 330304"/>
                <a:gd name="connsiteY12" fmla="*/ 196807 h 798236"/>
                <a:gd name="connsiteX13" fmla="*/ 122488 w 330304"/>
                <a:gd name="connsiteY13" fmla="*/ 196807 h 798236"/>
                <a:gd name="connsiteX14" fmla="*/ 122488 w 330304"/>
                <a:gd name="connsiteY14" fmla="*/ 20644 h 798236"/>
                <a:gd name="connsiteX15" fmla="*/ 194054 w 330304"/>
                <a:gd name="connsiteY15" fmla="*/ 20644 h 798236"/>
                <a:gd name="connsiteX16" fmla="*/ 194054 w 330304"/>
                <a:gd name="connsiteY16" fmla="*/ 196807 h 79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0304" h="798236">
                  <a:moveTo>
                    <a:pt x="194054" y="196807"/>
                  </a:moveTo>
                  <a:lnTo>
                    <a:pt x="312413" y="196807"/>
                  </a:lnTo>
                  <a:lnTo>
                    <a:pt x="312413" y="257362"/>
                  </a:lnTo>
                  <a:lnTo>
                    <a:pt x="194054" y="257362"/>
                  </a:lnTo>
                  <a:lnTo>
                    <a:pt x="194054" y="656480"/>
                  </a:lnTo>
                  <a:cubicBezTo>
                    <a:pt x="194054" y="703274"/>
                    <a:pt x="202312" y="730799"/>
                    <a:pt x="251857" y="733552"/>
                  </a:cubicBezTo>
                  <a:cubicBezTo>
                    <a:pt x="271125" y="733552"/>
                    <a:pt x="293145" y="733552"/>
                    <a:pt x="312413" y="730799"/>
                  </a:cubicBezTo>
                  <a:lnTo>
                    <a:pt x="312413" y="791355"/>
                  </a:lnTo>
                  <a:cubicBezTo>
                    <a:pt x="290393" y="791355"/>
                    <a:pt x="271125" y="794107"/>
                    <a:pt x="249105" y="794107"/>
                  </a:cubicBezTo>
                  <a:cubicBezTo>
                    <a:pt x="152766" y="794107"/>
                    <a:pt x="119735" y="761077"/>
                    <a:pt x="122488" y="661986"/>
                  </a:cubicBezTo>
                  <a:lnTo>
                    <a:pt x="122488" y="257362"/>
                  </a:lnTo>
                  <a:lnTo>
                    <a:pt x="20644" y="257362"/>
                  </a:lnTo>
                  <a:lnTo>
                    <a:pt x="20644" y="196807"/>
                  </a:lnTo>
                  <a:lnTo>
                    <a:pt x="122488" y="196807"/>
                  </a:lnTo>
                  <a:lnTo>
                    <a:pt x="122488" y="20644"/>
                  </a:lnTo>
                  <a:lnTo>
                    <a:pt x="194054" y="20644"/>
                  </a:lnTo>
                  <a:lnTo>
                    <a:pt x="194054" y="196807"/>
                  </a:lnTo>
                  <a:close/>
                </a:path>
              </a:pathLst>
            </a:custGeom>
            <a:solidFill>
              <a:schemeClr val="bg1"/>
            </a:solidFill>
            <a:ln w="9525" cap="flat">
              <a:noFill/>
              <a:prstDash val="solid"/>
              <a:miter/>
            </a:ln>
          </p:spPr>
          <p:txBody>
            <a:bodyPr rtlCol="0" anchor="ctr"/>
            <a:lstStyle/>
            <a:p>
              <a:endParaRPr lang="en-GB" dirty="0"/>
            </a:p>
          </p:txBody>
        </p:sp>
        <p:sp>
          <p:nvSpPr>
            <p:cNvPr id="37" name="Freeform: Shape 36">
              <a:extLst>
                <a:ext uri="{FF2B5EF4-FFF2-40B4-BE49-F238E27FC236}">
                  <a16:creationId xmlns:a16="http://schemas.microsoft.com/office/drawing/2014/main" id="{AC4826A8-C9E9-49D9-AF7F-E3DC7BD67BD3}"/>
                </a:ext>
              </a:extLst>
            </p:cNvPr>
            <p:cNvSpPr/>
            <p:nvPr/>
          </p:nvSpPr>
          <p:spPr bwMode="black">
            <a:xfrm>
              <a:off x="4077418" y="526510"/>
              <a:ext cx="330305" cy="798236"/>
            </a:xfrm>
            <a:custGeom>
              <a:avLst/>
              <a:gdLst>
                <a:gd name="connsiteX0" fmla="*/ 194054 w 330304"/>
                <a:gd name="connsiteY0" fmla="*/ 196807 h 798236"/>
                <a:gd name="connsiteX1" fmla="*/ 312413 w 330304"/>
                <a:gd name="connsiteY1" fmla="*/ 196807 h 798236"/>
                <a:gd name="connsiteX2" fmla="*/ 312413 w 330304"/>
                <a:gd name="connsiteY2" fmla="*/ 257362 h 798236"/>
                <a:gd name="connsiteX3" fmla="*/ 194054 w 330304"/>
                <a:gd name="connsiteY3" fmla="*/ 257362 h 798236"/>
                <a:gd name="connsiteX4" fmla="*/ 194054 w 330304"/>
                <a:gd name="connsiteY4" fmla="*/ 656480 h 798236"/>
                <a:gd name="connsiteX5" fmla="*/ 251857 w 330304"/>
                <a:gd name="connsiteY5" fmla="*/ 733552 h 798236"/>
                <a:gd name="connsiteX6" fmla="*/ 312413 w 330304"/>
                <a:gd name="connsiteY6" fmla="*/ 730799 h 798236"/>
                <a:gd name="connsiteX7" fmla="*/ 312413 w 330304"/>
                <a:gd name="connsiteY7" fmla="*/ 791355 h 798236"/>
                <a:gd name="connsiteX8" fmla="*/ 249105 w 330304"/>
                <a:gd name="connsiteY8" fmla="*/ 794107 h 798236"/>
                <a:gd name="connsiteX9" fmla="*/ 122488 w 330304"/>
                <a:gd name="connsiteY9" fmla="*/ 661986 h 798236"/>
                <a:gd name="connsiteX10" fmla="*/ 122488 w 330304"/>
                <a:gd name="connsiteY10" fmla="*/ 257362 h 798236"/>
                <a:gd name="connsiteX11" fmla="*/ 20644 w 330304"/>
                <a:gd name="connsiteY11" fmla="*/ 257362 h 798236"/>
                <a:gd name="connsiteX12" fmla="*/ 20644 w 330304"/>
                <a:gd name="connsiteY12" fmla="*/ 196807 h 798236"/>
                <a:gd name="connsiteX13" fmla="*/ 122488 w 330304"/>
                <a:gd name="connsiteY13" fmla="*/ 196807 h 798236"/>
                <a:gd name="connsiteX14" fmla="*/ 122488 w 330304"/>
                <a:gd name="connsiteY14" fmla="*/ 20644 h 798236"/>
                <a:gd name="connsiteX15" fmla="*/ 194054 w 330304"/>
                <a:gd name="connsiteY15" fmla="*/ 20644 h 798236"/>
                <a:gd name="connsiteX16" fmla="*/ 194054 w 330304"/>
                <a:gd name="connsiteY16" fmla="*/ 196807 h 79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0304" h="798236">
                  <a:moveTo>
                    <a:pt x="194054" y="196807"/>
                  </a:moveTo>
                  <a:lnTo>
                    <a:pt x="312413" y="196807"/>
                  </a:lnTo>
                  <a:lnTo>
                    <a:pt x="312413" y="257362"/>
                  </a:lnTo>
                  <a:lnTo>
                    <a:pt x="194054" y="257362"/>
                  </a:lnTo>
                  <a:lnTo>
                    <a:pt x="194054" y="656480"/>
                  </a:lnTo>
                  <a:cubicBezTo>
                    <a:pt x="194054" y="703274"/>
                    <a:pt x="202312" y="730799"/>
                    <a:pt x="251857" y="733552"/>
                  </a:cubicBezTo>
                  <a:cubicBezTo>
                    <a:pt x="271125" y="733552"/>
                    <a:pt x="293145" y="733552"/>
                    <a:pt x="312413" y="730799"/>
                  </a:cubicBezTo>
                  <a:lnTo>
                    <a:pt x="312413" y="791355"/>
                  </a:lnTo>
                  <a:cubicBezTo>
                    <a:pt x="290393" y="791355"/>
                    <a:pt x="271125" y="794107"/>
                    <a:pt x="249105" y="794107"/>
                  </a:cubicBezTo>
                  <a:cubicBezTo>
                    <a:pt x="152766" y="794107"/>
                    <a:pt x="119735" y="761077"/>
                    <a:pt x="122488" y="661986"/>
                  </a:cubicBezTo>
                  <a:lnTo>
                    <a:pt x="122488" y="257362"/>
                  </a:lnTo>
                  <a:lnTo>
                    <a:pt x="20644" y="257362"/>
                  </a:lnTo>
                  <a:lnTo>
                    <a:pt x="20644" y="196807"/>
                  </a:lnTo>
                  <a:lnTo>
                    <a:pt x="122488" y="196807"/>
                  </a:lnTo>
                  <a:lnTo>
                    <a:pt x="122488" y="20644"/>
                  </a:lnTo>
                  <a:lnTo>
                    <a:pt x="194054" y="20644"/>
                  </a:lnTo>
                  <a:lnTo>
                    <a:pt x="194054" y="196807"/>
                  </a:lnTo>
                  <a:close/>
                </a:path>
              </a:pathLst>
            </a:custGeom>
            <a:solidFill>
              <a:schemeClr val="bg1"/>
            </a:solidFill>
            <a:ln w="9525" cap="flat">
              <a:noFill/>
              <a:prstDash val="solid"/>
              <a:miter/>
            </a:ln>
          </p:spPr>
          <p:txBody>
            <a:bodyPr rtlCol="0" anchor="ctr"/>
            <a:lstStyle/>
            <a:p>
              <a:endParaRPr lang="en-GB" dirty="0"/>
            </a:p>
          </p:txBody>
        </p:sp>
        <p:sp>
          <p:nvSpPr>
            <p:cNvPr id="38" name="Freeform: Shape 37">
              <a:extLst>
                <a:ext uri="{FF2B5EF4-FFF2-40B4-BE49-F238E27FC236}">
                  <a16:creationId xmlns:a16="http://schemas.microsoft.com/office/drawing/2014/main" id="{9CCCC674-E4E6-46F9-9914-F12E382E2222}"/>
                </a:ext>
              </a:extLst>
            </p:cNvPr>
            <p:cNvSpPr/>
            <p:nvPr/>
          </p:nvSpPr>
          <p:spPr bwMode="black">
            <a:xfrm>
              <a:off x="4501309" y="476965"/>
              <a:ext cx="110102" cy="853287"/>
            </a:xfrm>
            <a:custGeom>
              <a:avLst/>
              <a:gdLst>
                <a:gd name="connsiteX0" fmla="*/ 20644 w 110101"/>
                <a:gd name="connsiteY0" fmla="*/ 246352 h 853286"/>
                <a:gd name="connsiteX1" fmla="*/ 92210 w 110101"/>
                <a:gd name="connsiteY1" fmla="*/ 246352 h 853286"/>
                <a:gd name="connsiteX2" fmla="*/ 92210 w 110101"/>
                <a:gd name="connsiteY2" fmla="*/ 835395 h 853286"/>
                <a:gd name="connsiteX3" fmla="*/ 20644 w 110101"/>
                <a:gd name="connsiteY3" fmla="*/ 835395 h 853286"/>
                <a:gd name="connsiteX4" fmla="*/ 20644 w 110101"/>
                <a:gd name="connsiteY4" fmla="*/ 246352 h 853286"/>
                <a:gd name="connsiteX5" fmla="*/ 20644 w 110101"/>
                <a:gd name="connsiteY5" fmla="*/ 20644 h 853286"/>
                <a:gd name="connsiteX6" fmla="*/ 92210 w 110101"/>
                <a:gd name="connsiteY6" fmla="*/ 20644 h 853286"/>
                <a:gd name="connsiteX7" fmla="*/ 92210 w 110101"/>
                <a:gd name="connsiteY7" fmla="*/ 136251 h 853286"/>
                <a:gd name="connsiteX8" fmla="*/ 20644 w 110101"/>
                <a:gd name="connsiteY8" fmla="*/ 136251 h 853286"/>
                <a:gd name="connsiteX9" fmla="*/ 20644 w 110101"/>
                <a:gd name="connsiteY9" fmla="*/ 20644 h 85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0101" h="853286">
                  <a:moveTo>
                    <a:pt x="20644" y="246352"/>
                  </a:moveTo>
                  <a:lnTo>
                    <a:pt x="92210" y="246352"/>
                  </a:lnTo>
                  <a:lnTo>
                    <a:pt x="92210" y="835395"/>
                  </a:lnTo>
                  <a:lnTo>
                    <a:pt x="20644" y="835395"/>
                  </a:lnTo>
                  <a:lnTo>
                    <a:pt x="20644" y="246352"/>
                  </a:lnTo>
                  <a:close/>
                  <a:moveTo>
                    <a:pt x="20644" y="20644"/>
                  </a:moveTo>
                  <a:lnTo>
                    <a:pt x="92210" y="20644"/>
                  </a:lnTo>
                  <a:lnTo>
                    <a:pt x="92210" y="136251"/>
                  </a:lnTo>
                  <a:lnTo>
                    <a:pt x="20644" y="136251"/>
                  </a:lnTo>
                  <a:lnTo>
                    <a:pt x="20644" y="20644"/>
                  </a:lnTo>
                  <a:close/>
                </a:path>
              </a:pathLst>
            </a:custGeom>
            <a:solidFill>
              <a:schemeClr val="bg1"/>
            </a:solidFill>
            <a:ln w="9525" cap="flat">
              <a:noFill/>
              <a:prstDash val="solid"/>
              <a:miter/>
            </a:ln>
          </p:spPr>
          <p:txBody>
            <a:bodyPr rtlCol="0" anchor="ctr"/>
            <a:lstStyle/>
            <a:p>
              <a:endParaRPr lang="en-GB" dirty="0"/>
            </a:p>
          </p:txBody>
        </p:sp>
        <p:sp>
          <p:nvSpPr>
            <p:cNvPr id="39" name="Freeform: Shape 38">
              <a:extLst>
                <a:ext uri="{FF2B5EF4-FFF2-40B4-BE49-F238E27FC236}">
                  <a16:creationId xmlns:a16="http://schemas.microsoft.com/office/drawing/2014/main" id="{A53A8048-4F2C-4389-90D8-AD6670C2E937}"/>
                </a:ext>
              </a:extLst>
            </p:cNvPr>
            <p:cNvSpPr/>
            <p:nvPr/>
          </p:nvSpPr>
          <p:spPr bwMode="black">
            <a:xfrm>
              <a:off x="4501309" y="702673"/>
              <a:ext cx="110102" cy="605559"/>
            </a:xfrm>
            <a:custGeom>
              <a:avLst/>
              <a:gdLst>
                <a:gd name="connsiteX0" fmla="*/ 20644 w 110101"/>
                <a:gd name="connsiteY0" fmla="*/ 20644 h 605558"/>
                <a:gd name="connsiteX1" fmla="*/ 92210 w 110101"/>
                <a:gd name="connsiteY1" fmla="*/ 20644 h 605558"/>
                <a:gd name="connsiteX2" fmla="*/ 92210 w 110101"/>
                <a:gd name="connsiteY2" fmla="*/ 609687 h 605558"/>
                <a:gd name="connsiteX3" fmla="*/ 20644 w 110101"/>
                <a:gd name="connsiteY3" fmla="*/ 609687 h 605558"/>
              </a:gdLst>
              <a:ahLst/>
              <a:cxnLst>
                <a:cxn ang="0">
                  <a:pos x="connsiteX0" y="connsiteY0"/>
                </a:cxn>
                <a:cxn ang="0">
                  <a:pos x="connsiteX1" y="connsiteY1"/>
                </a:cxn>
                <a:cxn ang="0">
                  <a:pos x="connsiteX2" y="connsiteY2"/>
                </a:cxn>
                <a:cxn ang="0">
                  <a:pos x="connsiteX3" y="connsiteY3"/>
                </a:cxn>
              </a:cxnLst>
              <a:rect l="l" t="t" r="r" b="b"/>
              <a:pathLst>
                <a:path w="110101" h="605558">
                  <a:moveTo>
                    <a:pt x="20644" y="20644"/>
                  </a:moveTo>
                  <a:lnTo>
                    <a:pt x="92210" y="20644"/>
                  </a:lnTo>
                  <a:lnTo>
                    <a:pt x="92210" y="609687"/>
                  </a:lnTo>
                  <a:lnTo>
                    <a:pt x="20644" y="609687"/>
                  </a:lnTo>
                  <a:close/>
                </a:path>
              </a:pathLst>
            </a:custGeom>
            <a:solidFill>
              <a:schemeClr val="bg1"/>
            </a:solidFill>
            <a:ln w="9525" cap="flat">
              <a:noFill/>
              <a:prstDash val="solid"/>
              <a:miter/>
            </a:ln>
          </p:spPr>
          <p:txBody>
            <a:bodyPr rtlCol="0" anchor="ctr"/>
            <a:lstStyle/>
            <a:p>
              <a:endParaRPr lang="en-GB" dirty="0"/>
            </a:p>
          </p:txBody>
        </p:sp>
        <p:sp>
          <p:nvSpPr>
            <p:cNvPr id="40" name="Freeform: Shape 39">
              <a:extLst>
                <a:ext uri="{FF2B5EF4-FFF2-40B4-BE49-F238E27FC236}">
                  <a16:creationId xmlns:a16="http://schemas.microsoft.com/office/drawing/2014/main" id="{91191415-0ECC-4572-B26D-B095FEB85F29}"/>
                </a:ext>
              </a:extLst>
            </p:cNvPr>
            <p:cNvSpPr/>
            <p:nvPr/>
          </p:nvSpPr>
          <p:spPr bwMode="black">
            <a:xfrm>
              <a:off x="4501309" y="476965"/>
              <a:ext cx="110102" cy="137627"/>
            </a:xfrm>
            <a:custGeom>
              <a:avLst/>
              <a:gdLst>
                <a:gd name="connsiteX0" fmla="*/ 20644 w 110101"/>
                <a:gd name="connsiteY0" fmla="*/ 20644 h 137626"/>
                <a:gd name="connsiteX1" fmla="*/ 92210 w 110101"/>
                <a:gd name="connsiteY1" fmla="*/ 20644 h 137626"/>
                <a:gd name="connsiteX2" fmla="*/ 92210 w 110101"/>
                <a:gd name="connsiteY2" fmla="*/ 136251 h 137626"/>
                <a:gd name="connsiteX3" fmla="*/ 20644 w 110101"/>
                <a:gd name="connsiteY3" fmla="*/ 136251 h 137626"/>
              </a:gdLst>
              <a:ahLst/>
              <a:cxnLst>
                <a:cxn ang="0">
                  <a:pos x="connsiteX0" y="connsiteY0"/>
                </a:cxn>
                <a:cxn ang="0">
                  <a:pos x="connsiteX1" y="connsiteY1"/>
                </a:cxn>
                <a:cxn ang="0">
                  <a:pos x="connsiteX2" y="connsiteY2"/>
                </a:cxn>
                <a:cxn ang="0">
                  <a:pos x="connsiteX3" y="connsiteY3"/>
                </a:cxn>
              </a:cxnLst>
              <a:rect l="l" t="t" r="r" b="b"/>
              <a:pathLst>
                <a:path w="110101" h="137626">
                  <a:moveTo>
                    <a:pt x="20644" y="20644"/>
                  </a:moveTo>
                  <a:lnTo>
                    <a:pt x="92210" y="20644"/>
                  </a:lnTo>
                  <a:lnTo>
                    <a:pt x="92210" y="136251"/>
                  </a:lnTo>
                  <a:lnTo>
                    <a:pt x="20644" y="136251"/>
                  </a:lnTo>
                  <a:close/>
                </a:path>
              </a:pathLst>
            </a:custGeom>
            <a:solidFill>
              <a:schemeClr val="bg1"/>
            </a:solidFill>
            <a:ln w="9525" cap="flat">
              <a:noFill/>
              <a:prstDash val="solid"/>
              <a:miter/>
            </a:ln>
          </p:spPr>
          <p:txBody>
            <a:bodyPr rtlCol="0" anchor="ctr"/>
            <a:lstStyle/>
            <a:p>
              <a:endParaRPr lang="en-GB" dirty="0"/>
            </a:p>
          </p:txBody>
        </p:sp>
        <p:sp>
          <p:nvSpPr>
            <p:cNvPr id="41" name="Freeform: Shape 40">
              <a:extLst>
                <a:ext uri="{FF2B5EF4-FFF2-40B4-BE49-F238E27FC236}">
                  <a16:creationId xmlns:a16="http://schemas.microsoft.com/office/drawing/2014/main" id="{AACB428A-70CC-49C9-9815-49643EC9A0FD}"/>
                </a:ext>
              </a:extLst>
            </p:cNvPr>
            <p:cNvSpPr/>
            <p:nvPr/>
          </p:nvSpPr>
          <p:spPr bwMode="black">
            <a:xfrm>
              <a:off x="4680224" y="686158"/>
              <a:ext cx="578033" cy="660609"/>
            </a:xfrm>
            <a:custGeom>
              <a:avLst/>
              <a:gdLst>
                <a:gd name="connsiteX0" fmla="*/ 92210 w 578033"/>
                <a:gd name="connsiteY0" fmla="*/ 331681 h 660609"/>
                <a:gd name="connsiteX1" fmla="*/ 298650 w 578033"/>
                <a:gd name="connsiteY1" fmla="*/ 582162 h 660609"/>
                <a:gd name="connsiteX2" fmla="*/ 505091 w 578033"/>
                <a:gd name="connsiteY2" fmla="*/ 331681 h 660609"/>
                <a:gd name="connsiteX3" fmla="*/ 298650 w 578033"/>
                <a:gd name="connsiteY3" fmla="*/ 81200 h 660609"/>
                <a:gd name="connsiteX4" fmla="*/ 92210 w 578033"/>
                <a:gd name="connsiteY4" fmla="*/ 331681 h 660609"/>
                <a:gd name="connsiteX5" fmla="*/ 576657 w 578033"/>
                <a:gd name="connsiteY5" fmla="*/ 331681 h 660609"/>
                <a:gd name="connsiteX6" fmla="*/ 298650 w 578033"/>
                <a:gd name="connsiteY6" fmla="*/ 642718 h 660609"/>
                <a:gd name="connsiteX7" fmla="*/ 20644 w 578033"/>
                <a:gd name="connsiteY7" fmla="*/ 331681 h 660609"/>
                <a:gd name="connsiteX8" fmla="*/ 298650 w 578033"/>
                <a:gd name="connsiteY8" fmla="*/ 20644 h 660609"/>
                <a:gd name="connsiteX9" fmla="*/ 576657 w 578033"/>
                <a:gd name="connsiteY9" fmla="*/ 331681 h 660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8033" h="660609">
                  <a:moveTo>
                    <a:pt x="92210" y="331681"/>
                  </a:moveTo>
                  <a:cubicBezTo>
                    <a:pt x="92210" y="458298"/>
                    <a:pt x="161023" y="582162"/>
                    <a:pt x="298650" y="582162"/>
                  </a:cubicBezTo>
                  <a:cubicBezTo>
                    <a:pt x="436277" y="582162"/>
                    <a:pt x="505091" y="455545"/>
                    <a:pt x="505091" y="331681"/>
                  </a:cubicBezTo>
                  <a:cubicBezTo>
                    <a:pt x="505091" y="205064"/>
                    <a:pt x="436277" y="81200"/>
                    <a:pt x="298650" y="81200"/>
                  </a:cubicBezTo>
                  <a:cubicBezTo>
                    <a:pt x="161023" y="81200"/>
                    <a:pt x="92210" y="205064"/>
                    <a:pt x="92210" y="331681"/>
                  </a:cubicBezTo>
                  <a:moveTo>
                    <a:pt x="576657" y="331681"/>
                  </a:moveTo>
                  <a:cubicBezTo>
                    <a:pt x="576657" y="499586"/>
                    <a:pt x="477565" y="642718"/>
                    <a:pt x="298650" y="642718"/>
                  </a:cubicBezTo>
                  <a:cubicBezTo>
                    <a:pt x="119735" y="642718"/>
                    <a:pt x="20644" y="499586"/>
                    <a:pt x="20644" y="331681"/>
                  </a:cubicBezTo>
                  <a:cubicBezTo>
                    <a:pt x="20644" y="163776"/>
                    <a:pt x="119735" y="20644"/>
                    <a:pt x="298650" y="20644"/>
                  </a:cubicBezTo>
                  <a:cubicBezTo>
                    <a:pt x="477565" y="20644"/>
                    <a:pt x="576657" y="163776"/>
                    <a:pt x="576657" y="331681"/>
                  </a:cubicBezTo>
                </a:path>
              </a:pathLst>
            </a:custGeom>
            <a:solidFill>
              <a:schemeClr val="bg1"/>
            </a:solidFill>
            <a:ln w="9525" cap="flat">
              <a:noFill/>
              <a:prstDash val="solid"/>
              <a:miter/>
            </a:ln>
          </p:spPr>
          <p:txBody>
            <a:bodyPr rtlCol="0" anchor="ctr"/>
            <a:lstStyle/>
            <a:p>
              <a:endParaRPr lang="en-GB" dirty="0"/>
            </a:p>
          </p:txBody>
        </p:sp>
        <p:sp>
          <p:nvSpPr>
            <p:cNvPr id="42" name="Freeform: Shape 41">
              <a:extLst>
                <a:ext uri="{FF2B5EF4-FFF2-40B4-BE49-F238E27FC236}">
                  <a16:creationId xmlns:a16="http://schemas.microsoft.com/office/drawing/2014/main" id="{3861F017-D2F7-4800-923F-F093966A4640}"/>
                </a:ext>
              </a:extLst>
            </p:cNvPr>
            <p:cNvSpPr/>
            <p:nvPr/>
          </p:nvSpPr>
          <p:spPr bwMode="black">
            <a:xfrm>
              <a:off x="5340834" y="686158"/>
              <a:ext cx="495457" cy="633084"/>
            </a:xfrm>
            <a:custGeom>
              <a:avLst/>
              <a:gdLst>
                <a:gd name="connsiteX0" fmla="*/ 20644 w 495456"/>
                <a:gd name="connsiteY0" fmla="*/ 37159 h 633083"/>
                <a:gd name="connsiteX1" fmla="*/ 92210 w 495456"/>
                <a:gd name="connsiteY1" fmla="*/ 37159 h 633083"/>
                <a:gd name="connsiteX2" fmla="*/ 92210 w 495456"/>
                <a:gd name="connsiteY2" fmla="*/ 139003 h 633083"/>
                <a:gd name="connsiteX3" fmla="*/ 94963 w 495456"/>
                <a:gd name="connsiteY3" fmla="*/ 139003 h 633083"/>
                <a:gd name="connsiteX4" fmla="*/ 282135 w 495456"/>
                <a:gd name="connsiteY4" fmla="*/ 20644 h 633083"/>
                <a:gd name="connsiteX5" fmla="*/ 496833 w 495456"/>
                <a:gd name="connsiteY5" fmla="*/ 249105 h 633083"/>
                <a:gd name="connsiteX6" fmla="*/ 496833 w 495456"/>
                <a:gd name="connsiteY6" fmla="*/ 628955 h 633083"/>
                <a:gd name="connsiteX7" fmla="*/ 425267 w 495456"/>
                <a:gd name="connsiteY7" fmla="*/ 628955 h 633083"/>
                <a:gd name="connsiteX8" fmla="*/ 425267 w 495456"/>
                <a:gd name="connsiteY8" fmla="*/ 260115 h 633083"/>
                <a:gd name="connsiteX9" fmla="*/ 276630 w 495456"/>
                <a:gd name="connsiteY9" fmla="*/ 81200 h 633083"/>
                <a:gd name="connsiteX10" fmla="*/ 92210 w 495456"/>
                <a:gd name="connsiteY10" fmla="*/ 282135 h 633083"/>
                <a:gd name="connsiteX11" fmla="*/ 92210 w 495456"/>
                <a:gd name="connsiteY11" fmla="*/ 626203 h 633083"/>
                <a:gd name="connsiteX12" fmla="*/ 20644 w 495456"/>
                <a:gd name="connsiteY12" fmla="*/ 626203 h 633083"/>
                <a:gd name="connsiteX13" fmla="*/ 20644 w 495456"/>
                <a:gd name="connsiteY13" fmla="*/ 37159 h 633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5456" h="633083">
                  <a:moveTo>
                    <a:pt x="20644" y="37159"/>
                  </a:moveTo>
                  <a:lnTo>
                    <a:pt x="92210" y="37159"/>
                  </a:lnTo>
                  <a:lnTo>
                    <a:pt x="92210" y="139003"/>
                  </a:lnTo>
                  <a:lnTo>
                    <a:pt x="94963" y="139003"/>
                  </a:lnTo>
                  <a:cubicBezTo>
                    <a:pt x="122488" y="67437"/>
                    <a:pt x="199559" y="20644"/>
                    <a:pt x="282135" y="20644"/>
                  </a:cubicBezTo>
                  <a:cubicBezTo>
                    <a:pt x="447288" y="20644"/>
                    <a:pt x="496833" y="108725"/>
                    <a:pt x="496833" y="249105"/>
                  </a:cubicBezTo>
                  <a:lnTo>
                    <a:pt x="496833" y="628955"/>
                  </a:lnTo>
                  <a:lnTo>
                    <a:pt x="425267" y="628955"/>
                  </a:lnTo>
                  <a:lnTo>
                    <a:pt x="425267" y="260115"/>
                  </a:lnTo>
                  <a:cubicBezTo>
                    <a:pt x="425267" y="158271"/>
                    <a:pt x="392237" y="81200"/>
                    <a:pt x="276630" y="81200"/>
                  </a:cubicBezTo>
                  <a:cubicBezTo>
                    <a:pt x="163776" y="81200"/>
                    <a:pt x="94963" y="169281"/>
                    <a:pt x="92210" y="282135"/>
                  </a:cubicBezTo>
                  <a:lnTo>
                    <a:pt x="92210" y="626203"/>
                  </a:lnTo>
                  <a:lnTo>
                    <a:pt x="20644" y="626203"/>
                  </a:lnTo>
                  <a:lnTo>
                    <a:pt x="20644" y="37159"/>
                  </a:lnTo>
                  <a:close/>
                </a:path>
              </a:pathLst>
            </a:custGeom>
            <a:solidFill>
              <a:schemeClr val="bg1"/>
            </a:solidFill>
            <a:ln w="9525" cap="flat">
              <a:noFill/>
              <a:prstDash val="solid"/>
              <a:miter/>
            </a:ln>
          </p:spPr>
          <p:txBody>
            <a:bodyPr rtlCol="0" anchor="ctr"/>
            <a:lstStyle/>
            <a:p>
              <a:endParaRPr lang="en-GB" dirty="0"/>
            </a:p>
          </p:txBody>
        </p:sp>
        <p:sp>
          <p:nvSpPr>
            <p:cNvPr id="43" name="Freeform: Shape 42">
              <a:extLst>
                <a:ext uri="{FF2B5EF4-FFF2-40B4-BE49-F238E27FC236}">
                  <a16:creationId xmlns:a16="http://schemas.microsoft.com/office/drawing/2014/main" id="{EC217B49-70CC-4D78-AED0-18A9A28B3500}"/>
                </a:ext>
              </a:extLst>
            </p:cNvPr>
            <p:cNvSpPr/>
            <p:nvPr/>
          </p:nvSpPr>
          <p:spPr bwMode="black">
            <a:xfrm>
              <a:off x="5340834" y="686158"/>
              <a:ext cx="495457" cy="633084"/>
            </a:xfrm>
            <a:custGeom>
              <a:avLst/>
              <a:gdLst>
                <a:gd name="connsiteX0" fmla="*/ 20644 w 495456"/>
                <a:gd name="connsiteY0" fmla="*/ 37159 h 633083"/>
                <a:gd name="connsiteX1" fmla="*/ 92210 w 495456"/>
                <a:gd name="connsiteY1" fmla="*/ 37159 h 633083"/>
                <a:gd name="connsiteX2" fmla="*/ 92210 w 495456"/>
                <a:gd name="connsiteY2" fmla="*/ 139003 h 633083"/>
                <a:gd name="connsiteX3" fmla="*/ 94963 w 495456"/>
                <a:gd name="connsiteY3" fmla="*/ 139003 h 633083"/>
                <a:gd name="connsiteX4" fmla="*/ 282135 w 495456"/>
                <a:gd name="connsiteY4" fmla="*/ 20644 h 633083"/>
                <a:gd name="connsiteX5" fmla="*/ 496833 w 495456"/>
                <a:gd name="connsiteY5" fmla="*/ 249105 h 633083"/>
                <a:gd name="connsiteX6" fmla="*/ 496833 w 495456"/>
                <a:gd name="connsiteY6" fmla="*/ 628955 h 633083"/>
                <a:gd name="connsiteX7" fmla="*/ 425267 w 495456"/>
                <a:gd name="connsiteY7" fmla="*/ 628955 h 633083"/>
                <a:gd name="connsiteX8" fmla="*/ 425267 w 495456"/>
                <a:gd name="connsiteY8" fmla="*/ 260115 h 633083"/>
                <a:gd name="connsiteX9" fmla="*/ 276630 w 495456"/>
                <a:gd name="connsiteY9" fmla="*/ 81200 h 633083"/>
                <a:gd name="connsiteX10" fmla="*/ 92210 w 495456"/>
                <a:gd name="connsiteY10" fmla="*/ 284888 h 633083"/>
                <a:gd name="connsiteX11" fmla="*/ 92210 w 495456"/>
                <a:gd name="connsiteY11" fmla="*/ 628955 h 633083"/>
                <a:gd name="connsiteX12" fmla="*/ 20644 w 495456"/>
                <a:gd name="connsiteY12" fmla="*/ 628955 h 633083"/>
                <a:gd name="connsiteX13" fmla="*/ 20644 w 495456"/>
                <a:gd name="connsiteY13" fmla="*/ 37159 h 633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5456" h="633083">
                  <a:moveTo>
                    <a:pt x="20644" y="37159"/>
                  </a:moveTo>
                  <a:lnTo>
                    <a:pt x="92210" y="37159"/>
                  </a:lnTo>
                  <a:lnTo>
                    <a:pt x="92210" y="139003"/>
                  </a:lnTo>
                  <a:lnTo>
                    <a:pt x="94963" y="139003"/>
                  </a:lnTo>
                  <a:cubicBezTo>
                    <a:pt x="122488" y="67437"/>
                    <a:pt x="199559" y="20644"/>
                    <a:pt x="282135" y="20644"/>
                  </a:cubicBezTo>
                  <a:cubicBezTo>
                    <a:pt x="447288" y="20644"/>
                    <a:pt x="496833" y="108725"/>
                    <a:pt x="496833" y="249105"/>
                  </a:cubicBezTo>
                  <a:lnTo>
                    <a:pt x="496833" y="628955"/>
                  </a:lnTo>
                  <a:lnTo>
                    <a:pt x="425267" y="628955"/>
                  </a:lnTo>
                  <a:lnTo>
                    <a:pt x="425267" y="260115"/>
                  </a:lnTo>
                  <a:cubicBezTo>
                    <a:pt x="425267" y="158271"/>
                    <a:pt x="392237" y="81200"/>
                    <a:pt x="276630" y="81200"/>
                  </a:cubicBezTo>
                  <a:cubicBezTo>
                    <a:pt x="163776" y="81200"/>
                    <a:pt x="94963" y="169281"/>
                    <a:pt x="92210" y="284888"/>
                  </a:cubicBezTo>
                  <a:lnTo>
                    <a:pt x="92210" y="628955"/>
                  </a:lnTo>
                  <a:lnTo>
                    <a:pt x="20644" y="628955"/>
                  </a:lnTo>
                  <a:lnTo>
                    <a:pt x="20644" y="37159"/>
                  </a:lnTo>
                  <a:close/>
                </a:path>
              </a:pathLst>
            </a:custGeom>
            <a:solidFill>
              <a:schemeClr val="bg1"/>
            </a:solidFill>
            <a:ln w="9525" cap="flat">
              <a:noFill/>
              <a:prstDash val="solid"/>
              <a:miter/>
            </a:ln>
          </p:spPr>
          <p:txBody>
            <a:bodyPr rtlCol="0" anchor="ctr"/>
            <a:lstStyle/>
            <a:p>
              <a:endParaRPr lang="en-GB" dirty="0"/>
            </a:p>
          </p:txBody>
        </p:sp>
        <p:sp>
          <p:nvSpPr>
            <p:cNvPr id="44" name="Freeform: Shape 43">
              <a:extLst>
                <a:ext uri="{FF2B5EF4-FFF2-40B4-BE49-F238E27FC236}">
                  <a16:creationId xmlns:a16="http://schemas.microsoft.com/office/drawing/2014/main" id="{7021449B-89FF-4452-B2AC-A01CC925A3F6}"/>
                </a:ext>
              </a:extLst>
            </p:cNvPr>
            <p:cNvSpPr/>
            <p:nvPr/>
          </p:nvSpPr>
          <p:spPr bwMode="black">
            <a:xfrm>
              <a:off x="5918867" y="686158"/>
              <a:ext cx="578033" cy="660609"/>
            </a:xfrm>
            <a:custGeom>
              <a:avLst/>
              <a:gdLst>
                <a:gd name="connsiteX0" fmla="*/ 430772 w 578033"/>
                <a:gd name="connsiteY0" fmla="*/ 304156 h 660609"/>
                <a:gd name="connsiteX1" fmla="*/ 430772 w 578033"/>
                <a:gd name="connsiteY1" fmla="*/ 304156 h 660609"/>
                <a:gd name="connsiteX2" fmla="*/ 367464 w 578033"/>
                <a:gd name="connsiteY2" fmla="*/ 331681 h 660609"/>
                <a:gd name="connsiteX3" fmla="*/ 94963 w 578033"/>
                <a:gd name="connsiteY3" fmla="*/ 466555 h 660609"/>
                <a:gd name="connsiteX4" fmla="*/ 227084 w 578033"/>
                <a:gd name="connsiteY4" fmla="*/ 582162 h 660609"/>
                <a:gd name="connsiteX5" fmla="*/ 430772 w 578033"/>
                <a:gd name="connsiteY5" fmla="*/ 397742 h 660609"/>
                <a:gd name="connsiteX6" fmla="*/ 430772 w 578033"/>
                <a:gd name="connsiteY6" fmla="*/ 304156 h 660609"/>
                <a:gd name="connsiteX7" fmla="*/ 48169 w 578033"/>
                <a:gd name="connsiteY7" fmla="*/ 218827 h 660609"/>
                <a:gd name="connsiteX8" fmla="*/ 284888 w 578033"/>
                <a:gd name="connsiteY8" fmla="*/ 20644 h 660609"/>
                <a:gd name="connsiteX9" fmla="*/ 502338 w 578033"/>
                <a:gd name="connsiteY9" fmla="*/ 210569 h 660609"/>
                <a:gd name="connsiteX10" fmla="*/ 502338 w 578033"/>
                <a:gd name="connsiteY10" fmla="*/ 524359 h 660609"/>
                <a:gd name="connsiteX11" fmla="*/ 543626 w 578033"/>
                <a:gd name="connsiteY11" fmla="*/ 568399 h 660609"/>
                <a:gd name="connsiteX12" fmla="*/ 565647 w 578033"/>
                <a:gd name="connsiteY12" fmla="*/ 562894 h 660609"/>
                <a:gd name="connsiteX13" fmla="*/ 565647 w 578033"/>
                <a:gd name="connsiteY13" fmla="*/ 623450 h 660609"/>
                <a:gd name="connsiteX14" fmla="*/ 518854 w 578033"/>
                <a:gd name="connsiteY14" fmla="*/ 628955 h 660609"/>
                <a:gd name="connsiteX15" fmla="*/ 433525 w 578033"/>
                <a:gd name="connsiteY15" fmla="*/ 527111 h 660609"/>
                <a:gd name="connsiteX16" fmla="*/ 430772 w 578033"/>
                <a:gd name="connsiteY16" fmla="*/ 527111 h 660609"/>
                <a:gd name="connsiteX17" fmla="*/ 216074 w 578033"/>
                <a:gd name="connsiteY17" fmla="*/ 648223 h 660609"/>
                <a:gd name="connsiteX18" fmla="*/ 20644 w 578033"/>
                <a:gd name="connsiteY18" fmla="*/ 474813 h 660609"/>
                <a:gd name="connsiteX19" fmla="*/ 334433 w 578033"/>
                <a:gd name="connsiteY19" fmla="*/ 284888 h 660609"/>
                <a:gd name="connsiteX20" fmla="*/ 425267 w 578033"/>
                <a:gd name="connsiteY20" fmla="*/ 205064 h 660609"/>
                <a:gd name="connsiteX21" fmla="*/ 271125 w 578033"/>
                <a:gd name="connsiteY21" fmla="*/ 83952 h 660609"/>
                <a:gd name="connsiteX22" fmla="*/ 114230 w 578033"/>
                <a:gd name="connsiteY22" fmla="*/ 221579 h 660609"/>
                <a:gd name="connsiteX23" fmla="*/ 48169 w 578033"/>
                <a:gd name="connsiteY23" fmla="*/ 221579 h 660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78033" h="660609">
                  <a:moveTo>
                    <a:pt x="430772" y="304156"/>
                  </a:moveTo>
                  <a:lnTo>
                    <a:pt x="430772" y="304156"/>
                  </a:lnTo>
                  <a:cubicBezTo>
                    <a:pt x="419762" y="320671"/>
                    <a:pt x="386732" y="326176"/>
                    <a:pt x="367464" y="331681"/>
                  </a:cubicBezTo>
                  <a:cubicBezTo>
                    <a:pt x="246352" y="353701"/>
                    <a:pt x="94963" y="350949"/>
                    <a:pt x="94963" y="466555"/>
                  </a:cubicBezTo>
                  <a:cubicBezTo>
                    <a:pt x="94963" y="538121"/>
                    <a:pt x="158271" y="582162"/>
                    <a:pt x="227084" y="582162"/>
                  </a:cubicBezTo>
                  <a:cubicBezTo>
                    <a:pt x="337186" y="582162"/>
                    <a:pt x="433525" y="513348"/>
                    <a:pt x="430772" y="397742"/>
                  </a:cubicBezTo>
                  <a:lnTo>
                    <a:pt x="430772" y="304156"/>
                  </a:lnTo>
                  <a:close/>
                  <a:moveTo>
                    <a:pt x="48169" y="218827"/>
                  </a:moveTo>
                  <a:cubicBezTo>
                    <a:pt x="56427" y="81200"/>
                    <a:pt x="152766" y="20644"/>
                    <a:pt x="284888" y="20644"/>
                  </a:cubicBezTo>
                  <a:cubicBezTo>
                    <a:pt x="389484" y="20644"/>
                    <a:pt x="502338" y="53675"/>
                    <a:pt x="502338" y="210569"/>
                  </a:cubicBezTo>
                  <a:lnTo>
                    <a:pt x="502338" y="524359"/>
                  </a:lnTo>
                  <a:cubicBezTo>
                    <a:pt x="502338" y="551884"/>
                    <a:pt x="516101" y="568399"/>
                    <a:pt x="543626" y="568399"/>
                  </a:cubicBezTo>
                  <a:cubicBezTo>
                    <a:pt x="551884" y="568399"/>
                    <a:pt x="560141" y="565647"/>
                    <a:pt x="565647" y="562894"/>
                  </a:cubicBezTo>
                  <a:lnTo>
                    <a:pt x="565647" y="623450"/>
                  </a:lnTo>
                  <a:cubicBezTo>
                    <a:pt x="549131" y="626203"/>
                    <a:pt x="538121" y="628955"/>
                    <a:pt x="518854" y="628955"/>
                  </a:cubicBezTo>
                  <a:cubicBezTo>
                    <a:pt x="447288" y="628955"/>
                    <a:pt x="433525" y="587667"/>
                    <a:pt x="433525" y="527111"/>
                  </a:cubicBezTo>
                  <a:lnTo>
                    <a:pt x="430772" y="527111"/>
                  </a:lnTo>
                  <a:cubicBezTo>
                    <a:pt x="381227" y="604182"/>
                    <a:pt x="328928" y="648223"/>
                    <a:pt x="216074" y="648223"/>
                  </a:cubicBezTo>
                  <a:cubicBezTo>
                    <a:pt x="108725" y="648223"/>
                    <a:pt x="20644" y="593172"/>
                    <a:pt x="20644" y="474813"/>
                  </a:cubicBezTo>
                  <a:cubicBezTo>
                    <a:pt x="20644" y="309661"/>
                    <a:pt x="180291" y="304156"/>
                    <a:pt x="334433" y="284888"/>
                  </a:cubicBezTo>
                  <a:cubicBezTo>
                    <a:pt x="392237" y="279383"/>
                    <a:pt x="425267" y="271125"/>
                    <a:pt x="425267" y="205064"/>
                  </a:cubicBezTo>
                  <a:cubicBezTo>
                    <a:pt x="425267" y="108725"/>
                    <a:pt x="356454" y="83952"/>
                    <a:pt x="271125" y="83952"/>
                  </a:cubicBezTo>
                  <a:cubicBezTo>
                    <a:pt x="183044" y="83952"/>
                    <a:pt x="116983" y="125240"/>
                    <a:pt x="114230" y="221579"/>
                  </a:cubicBezTo>
                  <a:lnTo>
                    <a:pt x="48169" y="221579"/>
                  </a:lnTo>
                  <a:close/>
                </a:path>
              </a:pathLst>
            </a:custGeom>
            <a:solidFill>
              <a:schemeClr val="bg1"/>
            </a:solidFill>
            <a:ln w="9525" cap="flat">
              <a:noFill/>
              <a:prstDash val="solid"/>
              <a:miter/>
            </a:ln>
          </p:spPr>
          <p:txBody>
            <a:bodyPr rtlCol="0" anchor="ctr"/>
            <a:lstStyle/>
            <a:p>
              <a:endParaRPr lang="en-GB" dirty="0"/>
            </a:p>
          </p:txBody>
        </p:sp>
        <p:sp>
          <p:nvSpPr>
            <p:cNvPr id="45" name="Freeform: Shape 44">
              <a:extLst>
                <a:ext uri="{FF2B5EF4-FFF2-40B4-BE49-F238E27FC236}">
                  <a16:creationId xmlns:a16="http://schemas.microsoft.com/office/drawing/2014/main" id="{A63DE190-5910-4A04-8831-912E7B4D07E0}"/>
                </a:ext>
              </a:extLst>
            </p:cNvPr>
            <p:cNvSpPr/>
            <p:nvPr/>
          </p:nvSpPr>
          <p:spPr bwMode="black">
            <a:xfrm>
              <a:off x="6582229" y="476965"/>
              <a:ext cx="110102" cy="853287"/>
            </a:xfrm>
            <a:custGeom>
              <a:avLst/>
              <a:gdLst>
                <a:gd name="connsiteX0" fmla="*/ 20644 w 110101"/>
                <a:gd name="connsiteY0" fmla="*/ 20644 h 853286"/>
                <a:gd name="connsiteX1" fmla="*/ 92210 w 110101"/>
                <a:gd name="connsiteY1" fmla="*/ 20644 h 853286"/>
                <a:gd name="connsiteX2" fmla="*/ 92210 w 110101"/>
                <a:gd name="connsiteY2" fmla="*/ 838148 h 853286"/>
                <a:gd name="connsiteX3" fmla="*/ 20644 w 110101"/>
                <a:gd name="connsiteY3" fmla="*/ 838148 h 853286"/>
              </a:gdLst>
              <a:ahLst/>
              <a:cxnLst>
                <a:cxn ang="0">
                  <a:pos x="connsiteX0" y="connsiteY0"/>
                </a:cxn>
                <a:cxn ang="0">
                  <a:pos x="connsiteX1" y="connsiteY1"/>
                </a:cxn>
                <a:cxn ang="0">
                  <a:pos x="connsiteX2" y="connsiteY2"/>
                </a:cxn>
                <a:cxn ang="0">
                  <a:pos x="connsiteX3" y="connsiteY3"/>
                </a:cxn>
              </a:cxnLst>
              <a:rect l="l" t="t" r="r" b="b"/>
              <a:pathLst>
                <a:path w="110101" h="853286">
                  <a:moveTo>
                    <a:pt x="20644" y="20644"/>
                  </a:moveTo>
                  <a:lnTo>
                    <a:pt x="92210" y="20644"/>
                  </a:lnTo>
                  <a:lnTo>
                    <a:pt x="92210" y="838148"/>
                  </a:lnTo>
                  <a:lnTo>
                    <a:pt x="20644" y="838148"/>
                  </a:lnTo>
                  <a:close/>
                </a:path>
              </a:pathLst>
            </a:custGeom>
            <a:solidFill>
              <a:schemeClr val="bg1"/>
            </a:solidFill>
            <a:ln w="9525" cap="flat">
              <a:noFill/>
              <a:prstDash val="solid"/>
              <a:miter/>
            </a:ln>
          </p:spPr>
          <p:txBody>
            <a:bodyPr rtlCol="0" anchor="ctr"/>
            <a:lstStyle/>
            <a:p>
              <a:endParaRPr lang="en-GB" dirty="0"/>
            </a:p>
          </p:txBody>
        </p:sp>
        <p:sp>
          <p:nvSpPr>
            <p:cNvPr id="46" name="Freeform: Shape 45">
              <a:extLst>
                <a:ext uri="{FF2B5EF4-FFF2-40B4-BE49-F238E27FC236}">
                  <a16:creationId xmlns:a16="http://schemas.microsoft.com/office/drawing/2014/main" id="{CC513A30-DC41-4B70-B474-B7F9882045F1}"/>
                </a:ext>
              </a:extLst>
            </p:cNvPr>
            <p:cNvSpPr/>
            <p:nvPr/>
          </p:nvSpPr>
          <p:spPr bwMode="black">
            <a:xfrm>
              <a:off x="6582229" y="476965"/>
              <a:ext cx="110102" cy="853287"/>
            </a:xfrm>
            <a:custGeom>
              <a:avLst/>
              <a:gdLst>
                <a:gd name="connsiteX0" fmla="*/ 20644 w 110101"/>
                <a:gd name="connsiteY0" fmla="*/ 20644 h 853286"/>
                <a:gd name="connsiteX1" fmla="*/ 92210 w 110101"/>
                <a:gd name="connsiteY1" fmla="*/ 20644 h 853286"/>
                <a:gd name="connsiteX2" fmla="*/ 92210 w 110101"/>
                <a:gd name="connsiteY2" fmla="*/ 838148 h 853286"/>
                <a:gd name="connsiteX3" fmla="*/ 20644 w 110101"/>
                <a:gd name="connsiteY3" fmla="*/ 838148 h 853286"/>
              </a:gdLst>
              <a:ahLst/>
              <a:cxnLst>
                <a:cxn ang="0">
                  <a:pos x="connsiteX0" y="connsiteY0"/>
                </a:cxn>
                <a:cxn ang="0">
                  <a:pos x="connsiteX1" y="connsiteY1"/>
                </a:cxn>
                <a:cxn ang="0">
                  <a:pos x="connsiteX2" y="connsiteY2"/>
                </a:cxn>
                <a:cxn ang="0">
                  <a:pos x="connsiteX3" y="connsiteY3"/>
                </a:cxn>
              </a:cxnLst>
              <a:rect l="l" t="t" r="r" b="b"/>
              <a:pathLst>
                <a:path w="110101" h="853286">
                  <a:moveTo>
                    <a:pt x="20644" y="20644"/>
                  </a:moveTo>
                  <a:lnTo>
                    <a:pt x="92210" y="20644"/>
                  </a:lnTo>
                  <a:lnTo>
                    <a:pt x="92210" y="838148"/>
                  </a:lnTo>
                  <a:lnTo>
                    <a:pt x="20644" y="838148"/>
                  </a:lnTo>
                  <a:close/>
                </a:path>
              </a:pathLst>
            </a:custGeom>
            <a:solidFill>
              <a:schemeClr val="bg1"/>
            </a:solidFill>
            <a:ln w="9525" cap="flat">
              <a:noFill/>
              <a:prstDash val="solid"/>
              <a:miter/>
            </a:ln>
          </p:spPr>
          <p:txBody>
            <a:bodyPr rtlCol="0" anchor="ctr"/>
            <a:lstStyle/>
            <a:p>
              <a:endParaRPr lang="en-GB" dirty="0"/>
            </a:p>
          </p:txBody>
        </p:sp>
        <p:sp>
          <p:nvSpPr>
            <p:cNvPr id="47" name="Freeform: Shape 46">
              <a:extLst>
                <a:ext uri="{FF2B5EF4-FFF2-40B4-BE49-F238E27FC236}">
                  <a16:creationId xmlns:a16="http://schemas.microsoft.com/office/drawing/2014/main" id="{04BE96A6-616D-4E71-8D2F-943A0D187F8C}"/>
                </a:ext>
              </a:extLst>
            </p:cNvPr>
            <p:cNvSpPr/>
            <p:nvPr/>
          </p:nvSpPr>
          <p:spPr bwMode="black">
            <a:xfrm>
              <a:off x="6766649" y="666890"/>
              <a:ext cx="605559" cy="908338"/>
            </a:xfrm>
            <a:custGeom>
              <a:avLst/>
              <a:gdLst>
                <a:gd name="connsiteX0" fmla="*/ 312413 w 605558"/>
                <a:gd name="connsiteY0" fmla="*/ 516101 h 908337"/>
                <a:gd name="connsiteX1" fmla="*/ 447288 w 605558"/>
                <a:gd name="connsiteY1" fmla="*/ 339939 h 908337"/>
                <a:gd name="connsiteX2" fmla="*/ 309661 w 605558"/>
                <a:gd name="connsiteY2" fmla="*/ 161024 h 908337"/>
                <a:gd name="connsiteX3" fmla="*/ 185796 w 605558"/>
                <a:gd name="connsiteY3" fmla="*/ 345444 h 908337"/>
                <a:gd name="connsiteX4" fmla="*/ 312413 w 605558"/>
                <a:gd name="connsiteY4" fmla="*/ 516101 h 908337"/>
                <a:gd name="connsiteX5" fmla="*/ 604182 w 605558"/>
                <a:gd name="connsiteY5" fmla="*/ 37159 h 908337"/>
                <a:gd name="connsiteX6" fmla="*/ 604182 w 605558"/>
                <a:gd name="connsiteY6" fmla="*/ 615192 h 908337"/>
                <a:gd name="connsiteX7" fmla="*/ 298650 w 605558"/>
                <a:gd name="connsiteY7" fmla="*/ 895951 h 908337"/>
                <a:gd name="connsiteX8" fmla="*/ 34407 w 605558"/>
                <a:gd name="connsiteY8" fmla="*/ 714284 h 908337"/>
                <a:gd name="connsiteX9" fmla="*/ 207816 w 605558"/>
                <a:gd name="connsiteY9" fmla="*/ 714284 h 908337"/>
                <a:gd name="connsiteX10" fmla="*/ 320671 w 605558"/>
                <a:gd name="connsiteY10" fmla="*/ 774840 h 908337"/>
                <a:gd name="connsiteX11" fmla="*/ 447288 w 605558"/>
                <a:gd name="connsiteY11" fmla="*/ 634460 h 908337"/>
                <a:gd name="connsiteX12" fmla="*/ 447288 w 605558"/>
                <a:gd name="connsiteY12" fmla="*/ 560142 h 908337"/>
                <a:gd name="connsiteX13" fmla="*/ 444535 w 605558"/>
                <a:gd name="connsiteY13" fmla="*/ 557389 h 908337"/>
                <a:gd name="connsiteX14" fmla="*/ 282135 w 605558"/>
                <a:gd name="connsiteY14" fmla="*/ 648223 h 908337"/>
                <a:gd name="connsiteX15" fmla="*/ 20644 w 605558"/>
                <a:gd name="connsiteY15" fmla="*/ 334433 h 908337"/>
                <a:gd name="connsiteX16" fmla="*/ 271125 w 605558"/>
                <a:gd name="connsiteY16" fmla="*/ 20644 h 908337"/>
                <a:gd name="connsiteX17" fmla="*/ 447288 w 605558"/>
                <a:gd name="connsiteY17" fmla="*/ 127993 h 908337"/>
                <a:gd name="connsiteX18" fmla="*/ 450040 w 605558"/>
                <a:gd name="connsiteY18" fmla="*/ 127993 h 908337"/>
                <a:gd name="connsiteX19" fmla="*/ 450040 w 605558"/>
                <a:gd name="connsiteY19" fmla="*/ 37159 h 908337"/>
                <a:gd name="connsiteX20" fmla="*/ 604182 w 605558"/>
                <a:gd name="connsiteY20" fmla="*/ 37159 h 908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05558" h="908337">
                  <a:moveTo>
                    <a:pt x="312413" y="516101"/>
                  </a:moveTo>
                  <a:cubicBezTo>
                    <a:pt x="419762" y="516101"/>
                    <a:pt x="447288" y="422515"/>
                    <a:pt x="447288" y="339939"/>
                  </a:cubicBezTo>
                  <a:cubicBezTo>
                    <a:pt x="447288" y="240847"/>
                    <a:pt x="400494" y="161024"/>
                    <a:pt x="309661" y="161024"/>
                  </a:cubicBezTo>
                  <a:cubicBezTo>
                    <a:pt x="251857" y="161024"/>
                    <a:pt x="185796" y="205064"/>
                    <a:pt x="185796" y="345444"/>
                  </a:cubicBezTo>
                  <a:cubicBezTo>
                    <a:pt x="185796" y="422515"/>
                    <a:pt x="216074" y="516101"/>
                    <a:pt x="312413" y="516101"/>
                  </a:cubicBezTo>
                  <a:moveTo>
                    <a:pt x="604182" y="37159"/>
                  </a:moveTo>
                  <a:lnTo>
                    <a:pt x="604182" y="615192"/>
                  </a:lnTo>
                  <a:cubicBezTo>
                    <a:pt x="604182" y="719789"/>
                    <a:pt x="595925" y="895951"/>
                    <a:pt x="298650" y="895951"/>
                  </a:cubicBezTo>
                  <a:cubicBezTo>
                    <a:pt x="174786" y="895951"/>
                    <a:pt x="42664" y="840901"/>
                    <a:pt x="34407" y="714284"/>
                  </a:cubicBezTo>
                  <a:lnTo>
                    <a:pt x="207816" y="714284"/>
                  </a:lnTo>
                  <a:cubicBezTo>
                    <a:pt x="216074" y="744562"/>
                    <a:pt x="227084" y="774840"/>
                    <a:pt x="320671" y="774840"/>
                  </a:cubicBezTo>
                  <a:cubicBezTo>
                    <a:pt x="405999" y="774840"/>
                    <a:pt x="447288" y="733552"/>
                    <a:pt x="447288" y="634460"/>
                  </a:cubicBezTo>
                  <a:lnTo>
                    <a:pt x="447288" y="560142"/>
                  </a:lnTo>
                  <a:lnTo>
                    <a:pt x="444535" y="557389"/>
                  </a:lnTo>
                  <a:cubicBezTo>
                    <a:pt x="419762" y="604182"/>
                    <a:pt x="378474" y="648223"/>
                    <a:pt x="282135" y="648223"/>
                  </a:cubicBezTo>
                  <a:cubicBezTo>
                    <a:pt x="136251" y="648223"/>
                    <a:pt x="20644" y="546379"/>
                    <a:pt x="20644" y="334433"/>
                  </a:cubicBezTo>
                  <a:cubicBezTo>
                    <a:pt x="20644" y="125241"/>
                    <a:pt x="139003" y="20644"/>
                    <a:pt x="271125" y="20644"/>
                  </a:cubicBezTo>
                  <a:cubicBezTo>
                    <a:pt x="383979" y="20644"/>
                    <a:pt x="428019" y="86705"/>
                    <a:pt x="447288" y="127993"/>
                  </a:cubicBezTo>
                  <a:lnTo>
                    <a:pt x="450040" y="127993"/>
                  </a:lnTo>
                  <a:lnTo>
                    <a:pt x="450040" y="37159"/>
                  </a:lnTo>
                  <a:lnTo>
                    <a:pt x="604182" y="37159"/>
                  </a:lnTo>
                  <a:close/>
                </a:path>
              </a:pathLst>
            </a:custGeom>
            <a:solidFill>
              <a:schemeClr val="bg1"/>
            </a:solidFill>
            <a:ln w="9525" cap="flat">
              <a:noFill/>
              <a:prstDash val="solid"/>
              <a:miter/>
            </a:ln>
          </p:spPr>
          <p:txBody>
            <a:bodyPr rtlCol="0" anchor="ctr"/>
            <a:lstStyle/>
            <a:p>
              <a:endParaRPr lang="en-GB" dirty="0"/>
            </a:p>
          </p:txBody>
        </p:sp>
        <p:sp>
          <p:nvSpPr>
            <p:cNvPr id="48" name="Freeform: Shape 47">
              <a:extLst>
                <a:ext uri="{FF2B5EF4-FFF2-40B4-BE49-F238E27FC236}">
                  <a16:creationId xmlns:a16="http://schemas.microsoft.com/office/drawing/2014/main" id="{FC6CE4B4-072A-4577-874A-81871C055E54}"/>
                </a:ext>
              </a:extLst>
            </p:cNvPr>
            <p:cNvSpPr/>
            <p:nvPr/>
          </p:nvSpPr>
          <p:spPr bwMode="black">
            <a:xfrm>
              <a:off x="7485061" y="666890"/>
              <a:ext cx="385355" cy="660609"/>
            </a:xfrm>
            <a:custGeom>
              <a:avLst/>
              <a:gdLst>
                <a:gd name="connsiteX0" fmla="*/ 23397 w 385355"/>
                <a:gd name="connsiteY0" fmla="*/ 37159 h 660609"/>
                <a:gd name="connsiteX1" fmla="*/ 174786 w 385355"/>
                <a:gd name="connsiteY1" fmla="*/ 37159 h 660609"/>
                <a:gd name="connsiteX2" fmla="*/ 174786 w 385355"/>
                <a:gd name="connsiteY2" fmla="*/ 141756 h 660609"/>
                <a:gd name="connsiteX3" fmla="*/ 177539 w 385355"/>
                <a:gd name="connsiteY3" fmla="*/ 141756 h 660609"/>
                <a:gd name="connsiteX4" fmla="*/ 342691 w 385355"/>
                <a:gd name="connsiteY4" fmla="*/ 20644 h 660609"/>
                <a:gd name="connsiteX5" fmla="*/ 372969 w 385355"/>
                <a:gd name="connsiteY5" fmla="*/ 23397 h 660609"/>
                <a:gd name="connsiteX6" fmla="*/ 372969 w 385355"/>
                <a:gd name="connsiteY6" fmla="*/ 185796 h 660609"/>
                <a:gd name="connsiteX7" fmla="*/ 326176 w 385355"/>
                <a:gd name="connsiteY7" fmla="*/ 183044 h 660609"/>
                <a:gd name="connsiteX8" fmla="*/ 180291 w 385355"/>
                <a:gd name="connsiteY8" fmla="*/ 328928 h 660609"/>
                <a:gd name="connsiteX9" fmla="*/ 180291 w 385355"/>
                <a:gd name="connsiteY9" fmla="*/ 645470 h 660609"/>
                <a:gd name="connsiteX10" fmla="*/ 20644 w 385355"/>
                <a:gd name="connsiteY10" fmla="*/ 645470 h 660609"/>
                <a:gd name="connsiteX11" fmla="*/ 20644 w 385355"/>
                <a:gd name="connsiteY11" fmla="*/ 37159 h 660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355" h="660609">
                  <a:moveTo>
                    <a:pt x="23397" y="37159"/>
                  </a:moveTo>
                  <a:lnTo>
                    <a:pt x="174786" y="37159"/>
                  </a:lnTo>
                  <a:lnTo>
                    <a:pt x="174786" y="141756"/>
                  </a:lnTo>
                  <a:lnTo>
                    <a:pt x="177539" y="141756"/>
                  </a:lnTo>
                  <a:cubicBezTo>
                    <a:pt x="210569" y="81200"/>
                    <a:pt x="246352" y="20644"/>
                    <a:pt x="342691" y="20644"/>
                  </a:cubicBezTo>
                  <a:cubicBezTo>
                    <a:pt x="353701" y="20644"/>
                    <a:pt x="361959" y="20644"/>
                    <a:pt x="372969" y="23397"/>
                  </a:cubicBezTo>
                  <a:lnTo>
                    <a:pt x="372969" y="185796"/>
                  </a:lnTo>
                  <a:cubicBezTo>
                    <a:pt x="359206" y="183044"/>
                    <a:pt x="342691" y="183044"/>
                    <a:pt x="326176" y="183044"/>
                  </a:cubicBezTo>
                  <a:cubicBezTo>
                    <a:pt x="202312" y="183044"/>
                    <a:pt x="180291" y="260115"/>
                    <a:pt x="180291" y="328928"/>
                  </a:cubicBezTo>
                  <a:lnTo>
                    <a:pt x="180291" y="645470"/>
                  </a:lnTo>
                  <a:lnTo>
                    <a:pt x="20644" y="645470"/>
                  </a:lnTo>
                  <a:lnTo>
                    <a:pt x="20644" y="37159"/>
                  </a:lnTo>
                  <a:close/>
                </a:path>
              </a:pathLst>
            </a:custGeom>
            <a:solidFill>
              <a:schemeClr val="bg1"/>
            </a:solidFill>
            <a:ln w="9525" cap="flat">
              <a:noFill/>
              <a:prstDash val="solid"/>
              <a:miter/>
            </a:ln>
          </p:spPr>
          <p:txBody>
            <a:bodyPr rtlCol="0" anchor="ctr"/>
            <a:lstStyle/>
            <a:p>
              <a:endParaRPr lang="en-GB" dirty="0"/>
            </a:p>
          </p:txBody>
        </p:sp>
        <p:sp>
          <p:nvSpPr>
            <p:cNvPr id="49" name="Freeform: Shape 48">
              <a:extLst>
                <a:ext uri="{FF2B5EF4-FFF2-40B4-BE49-F238E27FC236}">
                  <a16:creationId xmlns:a16="http://schemas.microsoft.com/office/drawing/2014/main" id="{CC62C249-90CE-45DC-8B3D-A3EF2B7862C4}"/>
                </a:ext>
              </a:extLst>
            </p:cNvPr>
            <p:cNvSpPr/>
            <p:nvPr/>
          </p:nvSpPr>
          <p:spPr bwMode="black">
            <a:xfrm>
              <a:off x="8206226" y="471460"/>
              <a:ext cx="633084" cy="853287"/>
            </a:xfrm>
            <a:custGeom>
              <a:avLst/>
              <a:gdLst>
                <a:gd name="connsiteX0" fmla="*/ 320671 w 633083"/>
                <a:gd name="connsiteY0" fmla="*/ 725294 h 853286"/>
                <a:gd name="connsiteX1" fmla="*/ 461050 w 633083"/>
                <a:gd name="connsiteY1" fmla="*/ 549131 h 853286"/>
                <a:gd name="connsiteX2" fmla="*/ 323423 w 633083"/>
                <a:gd name="connsiteY2" fmla="*/ 353701 h 853286"/>
                <a:gd name="connsiteX3" fmla="*/ 188549 w 633083"/>
                <a:gd name="connsiteY3" fmla="*/ 540874 h 853286"/>
                <a:gd name="connsiteX4" fmla="*/ 320671 w 633083"/>
                <a:gd name="connsiteY4" fmla="*/ 725294 h 853286"/>
                <a:gd name="connsiteX5" fmla="*/ 612440 w 633083"/>
                <a:gd name="connsiteY5" fmla="*/ 840901 h 853286"/>
                <a:gd name="connsiteX6" fmla="*/ 455545 w 633083"/>
                <a:gd name="connsiteY6" fmla="*/ 840901 h 853286"/>
                <a:gd name="connsiteX7" fmla="*/ 455545 w 633083"/>
                <a:gd name="connsiteY7" fmla="*/ 763829 h 853286"/>
                <a:gd name="connsiteX8" fmla="*/ 452793 w 633083"/>
                <a:gd name="connsiteY8" fmla="*/ 763829 h 853286"/>
                <a:gd name="connsiteX9" fmla="*/ 276630 w 633083"/>
                <a:gd name="connsiteY9" fmla="*/ 857416 h 853286"/>
                <a:gd name="connsiteX10" fmla="*/ 20644 w 633083"/>
                <a:gd name="connsiteY10" fmla="*/ 529864 h 853286"/>
                <a:gd name="connsiteX11" fmla="*/ 271125 w 633083"/>
                <a:gd name="connsiteY11" fmla="*/ 216074 h 853286"/>
                <a:gd name="connsiteX12" fmla="*/ 447288 w 633083"/>
                <a:gd name="connsiteY12" fmla="*/ 309661 h 853286"/>
                <a:gd name="connsiteX13" fmla="*/ 450040 w 633083"/>
                <a:gd name="connsiteY13" fmla="*/ 309661 h 853286"/>
                <a:gd name="connsiteX14" fmla="*/ 450040 w 633083"/>
                <a:gd name="connsiteY14" fmla="*/ 20644 h 853286"/>
                <a:gd name="connsiteX15" fmla="*/ 609688 w 633083"/>
                <a:gd name="connsiteY15" fmla="*/ 20644 h 853286"/>
                <a:gd name="connsiteX16" fmla="*/ 609688 w 633083"/>
                <a:gd name="connsiteY16" fmla="*/ 840901 h 85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33083" h="853286">
                  <a:moveTo>
                    <a:pt x="320671" y="725294"/>
                  </a:moveTo>
                  <a:cubicBezTo>
                    <a:pt x="422515" y="725294"/>
                    <a:pt x="461050" y="639965"/>
                    <a:pt x="461050" y="549131"/>
                  </a:cubicBezTo>
                  <a:cubicBezTo>
                    <a:pt x="461050" y="452793"/>
                    <a:pt x="433525" y="353701"/>
                    <a:pt x="323423" y="353701"/>
                  </a:cubicBezTo>
                  <a:cubicBezTo>
                    <a:pt x="221579" y="353701"/>
                    <a:pt x="188549" y="444535"/>
                    <a:pt x="188549" y="540874"/>
                  </a:cubicBezTo>
                  <a:cubicBezTo>
                    <a:pt x="188549" y="615192"/>
                    <a:pt x="216074" y="725294"/>
                    <a:pt x="320671" y="725294"/>
                  </a:cubicBezTo>
                  <a:moveTo>
                    <a:pt x="612440" y="840901"/>
                  </a:moveTo>
                  <a:lnTo>
                    <a:pt x="455545" y="840901"/>
                  </a:lnTo>
                  <a:lnTo>
                    <a:pt x="455545" y="763829"/>
                  </a:lnTo>
                  <a:lnTo>
                    <a:pt x="452793" y="763829"/>
                  </a:lnTo>
                  <a:cubicBezTo>
                    <a:pt x="414257" y="832643"/>
                    <a:pt x="342691" y="857416"/>
                    <a:pt x="276630" y="857416"/>
                  </a:cubicBezTo>
                  <a:cubicBezTo>
                    <a:pt x="97715" y="857416"/>
                    <a:pt x="20644" y="697769"/>
                    <a:pt x="20644" y="529864"/>
                  </a:cubicBezTo>
                  <a:cubicBezTo>
                    <a:pt x="20644" y="320671"/>
                    <a:pt x="139003" y="216074"/>
                    <a:pt x="271125" y="216074"/>
                  </a:cubicBezTo>
                  <a:cubicBezTo>
                    <a:pt x="372969" y="216074"/>
                    <a:pt x="422515" y="271125"/>
                    <a:pt x="447288" y="309661"/>
                  </a:cubicBezTo>
                  <a:lnTo>
                    <a:pt x="450040" y="309661"/>
                  </a:lnTo>
                  <a:lnTo>
                    <a:pt x="450040" y="20644"/>
                  </a:lnTo>
                  <a:lnTo>
                    <a:pt x="609688" y="20644"/>
                  </a:lnTo>
                  <a:lnTo>
                    <a:pt x="609688" y="840901"/>
                  </a:lnTo>
                  <a:close/>
                </a:path>
              </a:pathLst>
            </a:custGeom>
            <a:solidFill>
              <a:schemeClr val="bg1"/>
            </a:solidFill>
            <a:ln w="9525" cap="flat">
              <a:noFill/>
              <a:prstDash val="solid"/>
              <a:miter/>
            </a:ln>
          </p:spPr>
          <p:txBody>
            <a:bodyPr rtlCol="0" anchor="ctr"/>
            <a:lstStyle/>
            <a:p>
              <a:endParaRPr lang="en-GB" dirty="0"/>
            </a:p>
          </p:txBody>
        </p:sp>
      </p:grpSp>
    </p:spTree>
    <p:extLst>
      <p:ext uri="{BB962C8B-B14F-4D97-AF65-F5344CB8AC3E}">
        <p14:creationId xmlns:p14="http://schemas.microsoft.com/office/powerpoint/2010/main" val="345501122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1704110C-7FA9-42B8-8B3B-DA58E665BDCC}"/>
              </a:ext>
            </a:extLst>
          </p:cNvPr>
          <p:cNvSpPr>
            <a:spLocks noGrp="1"/>
          </p:cNvSpPr>
          <p:nvPr>
            <p:ph type="body" sz="quarter" idx="16"/>
          </p:nvPr>
        </p:nvSpPr>
        <p:spPr>
          <a:xfrm>
            <a:off x="324001" y="1062500"/>
            <a:ext cx="5543400" cy="1877437"/>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Title 2">
            <a:extLst>
              <a:ext uri="{FF2B5EF4-FFF2-40B4-BE49-F238E27FC236}">
                <a16:creationId xmlns:a16="http://schemas.microsoft.com/office/drawing/2014/main" id="{BBF5AF73-3EA7-4347-84EA-D70EBAC2F18F}"/>
              </a:ext>
            </a:extLst>
          </p:cNvPr>
          <p:cNvSpPr>
            <a:spLocks noGrp="1"/>
          </p:cNvSpPr>
          <p:nvPr>
            <p:ph type="title"/>
          </p:nvPr>
        </p:nvSpPr>
        <p:spPr>
          <a:xfrm>
            <a:off x="322780" y="267573"/>
            <a:ext cx="5544620" cy="430887"/>
          </a:xfrm>
        </p:spPr>
        <p:txBody>
          <a:bodyPr/>
          <a:lstStyle/>
          <a:p>
            <a:r>
              <a:rPr lang="en-US"/>
              <a:t>Click to edit Master title style</a:t>
            </a:r>
            <a:endParaRPr lang="en-GB" dirty="0"/>
          </a:p>
        </p:txBody>
      </p:sp>
      <p:sp>
        <p:nvSpPr>
          <p:cNvPr id="10" name="Footer Placeholder 2">
            <a:extLst>
              <a:ext uri="{FF2B5EF4-FFF2-40B4-BE49-F238E27FC236}">
                <a16:creationId xmlns:a16="http://schemas.microsoft.com/office/drawing/2014/main" id="{A415EBFD-084A-4878-8287-2E1A3FCE8DDE}"/>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17" name="Group 16">
            <a:extLst>
              <a:ext uri="{FF2B5EF4-FFF2-40B4-BE49-F238E27FC236}">
                <a16:creationId xmlns:a16="http://schemas.microsoft.com/office/drawing/2014/main" id="{A308CCAE-A613-4894-962F-B9332D979AE1}"/>
              </a:ext>
            </a:extLst>
          </p:cNvPr>
          <p:cNvGrpSpPr/>
          <p:nvPr userDrawn="1"/>
        </p:nvGrpSpPr>
        <p:grpSpPr>
          <a:xfrm>
            <a:off x="9206425" y="0"/>
            <a:ext cx="2029736" cy="2104028"/>
            <a:chOff x="3528102" y="847657"/>
            <a:chExt cx="2029736" cy="2104028"/>
          </a:xfrm>
        </p:grpSpPr>
        <p:sp>
          <p:nvSpPr>
            <p:cNvPr id="18" name="Guidance note">
              <a:extLst>
                <a:ext uri="{FF2B5EF4-FFF2-40B4-BE49-F238E27FC236}">
                  <a16:creationId xmlns:a16="http://schemas.microsoft.com/office/drawing/2014/main" id="{753381CB-CFAD-4C37-9043-05C8A52380A7}"/>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19" name="Group 18">
              <a:extLst>
                <a:ext uri="{FF2B5EF4-FFF2-40B4-BE49-F238E27FC236}">
                  <a16:creationId xmlns:a16="http://schemas.microsoft.com/office/drawing/2014/main" id="{8FA04F91-854A-4895-BD97-24C8BB928F41}"/>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20" name="Picture 3">
                <a:extLst>
                  <a:ext uri="{FF2B5EF4-FFF2-40B4-BE49-F238E27FC236}">
                    <a16:creationId xmlns:a16="http://schemas.microsoft.com/office/drawing/2014/main" id="{9CABB711-E1AB-41A2-A779-C8967E1B90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702CAAD7-0480-4B1D-A46C-986161320307}"/>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199786052"/>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13" name="Text Placeholder 3">
            <a:extLst>
              <a:ext uri="{FF2B5EF4-FFF2-40B4-BE49-F238E27FC236}">
                <a16:creationId xmlns:a16="http://schemas.microsoft.com/office/drawing/2014/main" id="{9F52CBFD-699B-45C5-A157-E323D3A6D5CC}"/>
              </a:ext>
            </a:extLst>
          </p:cNvPr>
          <p:cNvSpPr>
            <a:spLocks noGrp="1"/>
          </p:cNvSpPr>
          <p:nvPr>
            <p:ph type="body" sz="quarter" idx="16"/>
          </p:nvPr>
        </p:nvSpPr>
        <p:spPr>
          <a:xfrm>
            <a:off x="323999" y="1062500"/>
            <a:ext cx="4068613" cy="1877437"/>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3">
            <a:extLst>
              <a:ext uri="{FF2B5EF4-FFF2-40B4-BE49-F238E27FC236}">
                <a16:creationId xmlns:a16="http://schemas.microsoft.com/office/drawing/2014/main" id="{A54D8696-31B7-4DB8-B15D-873BDA46532E}"/>
              </a:ext>
            </a:extLst>
          </p:cNvPr>
          <p:cNvSpPr>
            <a:spLocks noGrp="1"/>
          </p:cNvSpPr>
          <p:nvPr>
            <p:ph type="body" sz="quarter" idx="17"/>
          </p:nvPr>
        </p:nvSpPr>
        <p:spPr>
          <a:xfrm>
            <a:off x="4751388" y="1062500"/>
            <a:ext cx="4068000" cy="1877437"/>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Title 2">
            <a:extLst>
              <a:ext uri="{FF2B5EF4-FFF2-40B4-BE49-F238E27FC236}">
                <a16:creationId xmlns:a16="http://schemas.microsoft.com/office/drawing/2014/main" id="{4042441E-8F2C-4081-9DA0-77F80225EC06}"/>
              </a:ext>
            </a:extLst>
          </p:cNvPr>
          <p:cNvSpPr>
            <a:spLocks noGrp="1"/>
          </p:cNvSpPr>
          <p:nvPr>
            <p:ph type="title"/>
          </p:nvPr>
        </p:nvSpPr>
        <p:spPr/>
        <p:txBody>
          <a:bodyPr/>
          <a:lstStyle/>
          <a:p>
            <a:r>
              <a:rPr lang="en-US"/>
              <a:t>Click to edit Master title style</a:t>
            </a:r>
            <a:endParaRPr lang="en-GB" dirty="0"/>
          </a:p>
        </p:txBody>
      </p:sp>
      <p:sp>
        <p:nvSpPr>
          <p:cNvPr id="11" name="Footer Placeholder 2">
            <a:extLst>
              <a:ext uri="{FF2B5EF4-FFF2-40B4-BE49-F238E27FC236}">
                <a16:creationId xmlns:a16="http://schemas.microsoft.com/office/drawing/2014/main" id="{EB7EAF22-09C0-49C9-9811-75AF4CD21686}"/>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24" name="Group 23">
            <a:extLst>
              <a:ext uri="{FF2B5EF4-FFF2-40B4-BE49-F238E27FC236}">
                <a16:creationId xmlns:a16="http://schemas.microsoft.com/office/drawing/2014/main" id="{96800D90-E2FB-42D1-8CB6-1955ED546129}"/>
              </a:ext>
            </a:extLst>
          </p:cNvPr>
          <p:cNvGrpSpPr/>
          <p:nvPr userDrawn="1"/>
        </p:nvGrpSpPr>
        <p:grpSpPr>
          <a:xfrm>
            <a:off x="9206425" y="0"/>
            <a:ext cx="2029736" cy="2104028"/>
            <a:chOff x="3528102" y="847657"/>
            <a:chExt cx="2029736" cy="2104028"/>
          </a:xfrm>
        </p:grpSpPr>
        <p:sp>
          <p:nvSpPr>
            <p:cNvPr id="25" name="Guidance note">
              <a:extLst>
                <a:ext uri="{FF2B5EF4-FFF2-40B4-BE49-F238E27FC236}">
                  <a16:creationId xmlns:a16="http://schemas.microsoft.com/office/drawing/2014/main" id="{819ED999-6999-46F4-B7A1-EFF10837A570}"/>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26" name="Group 25">
              <a:extLst>
                <a:ext uri="{FF2B5EF4-FFF2-40B4-BE49-F238E27FC236}">
                  <a16:creationId xmlns:a16="http://schemas.microsoft.com/office/drawing/2014/main" id="{1B633B5A-3193-4605-B154-E0B8CB89CCB3}"/>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27" name="Picture 3">
                <a:extLst>
                  <a:ext uri="{FF2B5EF4-FFF2-40B4-BE49-F238E27FC236}">
                    <a16:creationId xmlns:a16="http://schemas.microsoft.com/office/drawing/2014/main" id="{585F499E-E2AE-40D1-BBDA-189BC79FDB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8" name="Rounded Rectangle 20">
                <a:extLst>
                  <a:ext uri="{FF2B5EF4-FFF2-40B4-BE49-F238E27FC236}">
                    <a16:creationId xmlns:a16="http://schemas.microsoft.com/office/drawing/2014/main" id="{752EE2C4-E482-438A-9070-A14C38B61464}"/>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138366306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 image">
    <p:spTree>
      <p:nvGrpSpPr>
        <p:cNvPr id="1" name=""/>
        <p:cNvGrpSpPr/>
        <p:nvPr/>
      </p:nvGrpSpPr>
      <p:grpSpPr>
        <a:xfrm>
          <a:off x="0" y="0"/>
          <a:ext cx="0" cy="0"/>
          <a:chOff x="0" y="0"/>
          <a:chExt cx="0" cy="0"/>
        </a:xfrm>
      </p:grpSpPr>
      <p:sp>
        <p:nvSpPr>
          <p:cNvPr id="15" name="Text Placeholder 3">
            <a:extLst>
              <a:ext uri="{FF2B5EF4-FFF2-40B4-BE49-F238E27FC236}">
                <a16:creationId xmlns:a16="http://schemas.microsoft.com/office/drawing/2014/main" id="{D0C88B5B-AAF5-47BD-AD69-1EE3F9438DF2}"/>
              </a:ext>
            </a:extLst>
          </p:cNvPr>
          <p:cNvSpPr>
            <a:spLocks noGrp="1"/>
          </p:cNvSpPr>
          <p:nvPr>
            <p:ph type="body" sz="quarter" idx="16"/>
          </p:nvPr>
        </p:nvSpPr>
        <p:spPr>
          <a:xfrm>
            <a:off x="323999" y="1062500"/>
            <a:ext cx="4068613" cy="1877437"/>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Picture Placeholder 3">
            <a:extLst>
              <a:ext uri="{FF2B5EF4-FFF2-40B4-BE49-F238E27FC236}">
                <a16:creationId xmlns:a16="http://schemas.microsoft.com/office/drawing/2014/main" id="{C6AD82B2-07C2-46E9-9678-D1F4F1426BEA}"/>
              </a:ext>
            </a:extLst>
          </p:cNvPr>
          <p:cNvSpPr>
            <a:spLocks noGrp="1"/>
          </p:cNvSpPr>
          <p:nvPr>
            <p:ph type="pic" sz="quarter" idx="18" hasCustomPrompt="1"/>
          </p:nvPr>
        </p:nvSpPr>
        <p:spPr>
          <a:xfrm>
            <a:off x="4752975" y="1062038"/>
            <a:ext cx="4051937" cy="3454400"/>
          </a:xfrm>
          <a:solidFill>
            <a:schemeClr val="bg1">
              <a:lumMod val="95000"/>
            </a:schemeClr>
          </a:solidFill>
        </p:spPr>
        <p:txBody>
          <a:bodyPr anchor="ctr">
            <a:noAutofit/>
          </a:bodyPr>
          <a:lstStyle>
            <a:lvl1pPr algn="ctr">
              <a:defRPr/>
            </a:lvl1pPr>
          </a:lstStyle>
          <a:p>
            <a:r>
              <a:rPr lang="en-GB" dirty="0"/>
              <a:t>INSERT PICTURE</a:t>
            </a:r>
          </a:p>
        </p:txBody>
      </p:sp>
      <p:sp>
        <p:nvSpPr>
          <p:cNvPr id="2" name="Title 1">
            <a:extLst>
              <a:ext uri="{FF2B5EF4-FFF2-40B4-BE49-F238E27FC236}">
                <a16:creationId xmlns:a16="http://schemas.microsoft.com/office/drawing/2014/main" id="{96A9E21F-48B1-4B1C-A7BD-A425530A3B2D}"/>
              </a:ext>
            </a:extLst>
          </p:cNvPr>
          <p:cNvSpPr>
            <a:spLocks noGrp="1"/>
          </p:cNvSpPr>
          <p:nvPr>
            <p:ph type="title"/>
          </p:nvPr>
        </p:nvSpPr>
        <p:spPr/>
        <p:txBody>
          <a:bodyPr/>
          <a:lstStyle/>
          <a:p>
            <a:r>
              <a:rPr lang="en-US"/>
              <a:t>Click to edit Master title style</a:t>
            </a:r>
            <a:endParaRPr lang="en-GB" dirty="0"/>
          </a:p>
        </p:txBody>
      </p:sp>
      <p:sp>
        <p:nvSpPr>
          <p:cNvPr id="12" name="Footer Placeholder 2">
            <a:extLst>
              <a:ext uri="{FF2B5EF4-FFF2-40B4-BE49-F238E27FC236}">
                <a16:creationId xmlns:a16="http://schemas.microsoft.com/office/drawing/2014/main" id="{44373E4D-07C5-468F-A7BD-C7AD22C7764C}"/>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33" name="Group 32">
            <a:extLst>
              <a:ext uri="{FF2B5EF4-FFF2-40B4-BE49-F238E27FC236}">
                <a16:creationId xmlns:a16="http://schemas.microsoft.com/office/drawing/2014/main" id="{DBC6F12F-E651-47EF-873C-C4BCFD73026C}"/>
              </a:ext>
            </a:extLst>
          </p:cNvPr>
          <p:cNvGrpSpPr/>
          <p:nvPr userDrawn="1"/>
        </p:nvGrpSpPr>
        <p:grpSpPr>
          <a:xfrm>
            <a:off x="9206425" y="0"/>
            <a:ext cx="2029736" cy="2104028"/>
            <a:chOff x="3528102" y="847657"/>
            <a:chExt cx="2029736" cy="2104028"/>
          </a:xfrm>
        </p:grpSpPr>
        <p:sp>
          <p:nvSpPr>
            <p:cNvPr id="34" name="Guidance note">
              <a:extLst>
                <a:ext uri="{FF2B5EF4-FFF2-40B4-BE49-F238E27FC236}">
                  <a16:creationId xmlns:a16="http://schemas.microsoft.com/office/drawing/2014/main" id="{F95C3436-B6EE-47A5-8CDF-DFC1CEE6A784}"/>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35" name="Group 34">
              <a:extLst>
                <a:ext uri="{FF2B5EF4-FFF2-40B4-BE49-F238E27FC236}">
                  <a16:creationId xmlns:a16="http://schemas.microsoft.com/office/drawing/2014/main" id="{F50E3572-442E-4063-AED5-829AB7EAA7C3}"/>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36" name="Picture 3">
                <a:extLst>
                  <a:ext uri="{FF2B5EF4-FFF2-40B4-BE49-F238E27FC236}">
                    <a16:creationId xmlns:a16="http://schemas.microsoft.com/office/drawing/2014/main" id="{97890FFF-8342-4E6A-B73E-44D0FCF7A2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7" name="Rounded Rectangle 20">
                <a:extLst>
                  <a:ext uri="{FF2B5EF4-FFF2-40B4-BE49-F238E27FC236}">
                    <a16:creationId xmlns:a16="http://schemas.microsoft.com/office/drawing/2014/main" id="{C5F8D64F-558B-4EE8-B969-C40A6125D25D}"/>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
        <p:nvSpPr>
          <p:cNvPr id="39" name="Round Diagonal Corner Rectangle 4">
            <a:extLst>
              <a:ext uri="{FF2B5EF4-FFF2-40B4-BE49-F238E27FC236}">
                <a16:creationId xmlns:a16="http://schemas.microsoft.com/office/drawing/2014/main" id="{DEEFE2A4-9E60-4329-8F38-C8621FA2D86F}"/>
              </a:ext>
            </a:extLst>
          </p:cNvPr>
          <p:cNvSpPr/>
          <p:nvPr userDrawn="1"/>
        </p:nvSpPr>
        <p:spPr>
          <a:xfrm>
            <a:off x="9206425" y="2140326"/>
            <a:ext cx="2030635" cy="2116424"/>
          </a:xfrm>
          <a:prstGeom prst="rect">
            <a:avLst/>
          </a:prstGeom>
          <a:solidFill>
            <a:sysClr val="window" lastClr="FFFFFF">
              <a:lumMod val="95000"/>
            </a:sysClr>
          </a:solidFill>
          <a:ln w="6350" cap="flat" cmpd="sng" algn="ctr">
            <a:noFill/>
            <a:prstDash val="solid"/>
            <a:miter lim="800000"/>
          </a:ln>
          <a:effectLst/>
        </p:spPr>
        <p:txBody>
          <a:bodyPr wrap="square" lIns="42138" tIns="42138" rIns="42138" bIns="42138" rtlCol="0" anchor="t" anchorCtr="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Image placeholders</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This layout is set with a picture placeholder for photography. To insert an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‘picture placeholder icon’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Navigate to the file and insert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Updating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image you wish to change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Delete the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Follow the steps as above to insert an image</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Cropping image</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When the image is inserted it may not automatically show the part of the image you want. To change what is shown: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Go to ‘Format’ tab</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‘Crop’</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You can now move the image within the placeholder.</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Resizing image</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If the shape of the image resizes too small or big, you can reset the placeholder by:</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Right-click on the page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‘reset slide’ (note: Using this action will reset all of the manual formatting on the page)</a:t>
            </a:r>
          </a:p>
        </p:txBody>
      </p:sp>
    </p:spTree>
    <p:extLst>
      <p:ext uri="{BB962C8B-B14F-4D97-AF65-F5344CB8AC3E}">
        <p14:creationId xmlns:p14="http://schemas.microsoft.com/office/powerpoint/2010/main" val="223966111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 ima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C6AD82B2-07C2-46E9-9678-D1F4F1426BEA}"/>
              </a:ext>
            </a:extLst>
          </p:cNvPr>
          <p:cNvSpPr>
            <a:spLocks noGrp="1"/>
          </p:cNvSpPr>
          <p:nvPr>
            <p:ph type="pic" sz="quarter" idx="18" hasCustomPrompt="1"/>
          </p:nvPr>
        </p:nvSpPr>
        <p:spPr>
          <a:xfrm>
            <a:off x="6227763" y="1062038"/>
            <a:ext cx="2577149" cy="3454400"/>
          </a:xfrm>
          <a:solidFill>
            <a:schemeClr val="bg1">
              <a:lumMod val="95000"/>
            </a:schemeClr>
          </a:solidFill>
        </p:spPr>
        <p:txBody>
          <a:bodyPr anchor="ctr">
            <a:noAutofit/>
          </a:bodyPr>
          <a:lstStyle>
            <a:lvl1pPr algn="ctr">
              <a:defRPr/>
            </a:lvl1pPr>
          </a:lstStyle>
          <a:p>
            <a:r>
              <a:rPr lang="en-GB" dirty="0"/>
              <a:t>INSERT PICTURE</a:t>
            </a:r>
          </a:p>
        </p:txBody>
      </p:sp>
      <p:sp>
        <p:nvSpPr>
          <p:cNvPr id="2" name="Title 1">
            <a:extLst>
              <a:ext uri="{FF2B5EF4-FFF2-40B4-BE49-F238E27FC236}">
                <a16:creationId xmlns:a16="http://schemas.microsoft.com/office/drawing/2014/main" id="{96A9E21F-48B1-4B1C-A7BD-A425530A3B2D}"/>
              </a:ext>
            </a:extLst>
          </p:cNvPr>
          <p:cNvSpPr>
            <a:spLocks noGrp="1"/>
          </p:cNvSpPr>
          <p:nvPr>
            <p:ph type="title"/>
          </p:nvPr>
        </p:nvSpPr>
        <p:spPr/>
        <p:txBody>
          <a:bodyPr/>
          <a:lstStyle/>
          <a:p>
            <a:r>
              <a:rPr lang="en-US"/>
              <a:t>Click to edit Master title style</a:t>
            </a:r>
            <a:endParaRPr lang="en-GB" dirty="0"/>
          </a:p>
        </p:txBody>
      </p:sp>
      <p:sp>
        <p:nvSpPr>
          <p:cNvPr id="10" name="Text Placeholder 3">
            <a:extLst>
              <a:ext uri="{FF2B5EF4-FFF2-40B4-BE49-F238E27FC236}">
                <a16:creationId xmlns:a16="http://schemas.microsoft.com/office/drawing/2014/main" id="{A5B8ED1A-AF6F-4E25-AAB2-26D9DEBFF562}"/>
              </a:ext>
            </a:extLst>
          </p:cNvPr>
          <p:cNvSpPr>
            <a:spLocks noGrp="1"/>
          </p:cNvSpPr>
          <p:nvPr>
            <p:ph type="body" sz="quarter" idx="16"/>
          </p:nvPr>
        </p:nvSpPr>
        <p:spPr>
          <a:xfrm>
            <a:off x="324000" y="1062500"/>
            <a:ext cx="2592239"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3">
            <a:extLst>
              <a:ext uri="{FF2B5EF4-FFF2-40B4-BE49-F238E27FC236}">
                <a16:creationId xmlns:a16="http://schemas.microsoft.com/office/drawing/2014/main" id="{34BB6730-51C5-4FB3-8052-D9905AB1484A}"/>
              </a:ext>
            </a:extLst>
          </p:cNvPr>
          <p:cNvSpPr>
            <a:spLocks noGrp="1"/>
          </p:cNvSpPr>
          <p:nvPr>
            <p:ph type="body" sz="quarter" idx="19"/>
          </p:nvPr>
        </p:nvSpPr>
        <p:spPr>
          <a:xfrm>
            <a:off x="3276600" y="1062500"/>
            <a:ext cx="2592000"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Footer Placeholder 2">
            <a:extLst>
              <a:ext uri="{FF2B5EF4-FFF2-40B4-BE49-F238E27FC236}">
                <a16:creationId xmlns:a16="http://schemas.microsoft.com/office/drawing/2014/main" id="{E89C5F10-0515-49F1-B7E1-FA5D252EBE48}"/>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14" name="Group 13">
            <a:extLst>
              <a:ext uri="{FF2B5EF4-FFF2-40B4-BE49-F238E27FC236}">
                <a16:creationId xmlns:a16="http://schemas.microsoft.com/office/drawing/2014/main" id="{566203AC-F147-41C5-B406-E8249CBBDB54}"/>
              </a:ext>
            </a:extLst>
          </p:cNvPr>
          <p:cNvGrpSpPr/>
          <p:nvPr userDrawn="1"/>
        </p:nvGrpSpPr>
        <p:grpSpPr>
          <a:xfrm>
            <a:off x="9206425" y="0"/>
            <a:ext cx="2029736" cy="2104028"/>
            <a:chOff x="3528102" y="847657"/>
            <a:chExt cx="2029736" cy="2104028"/>
          </a:xfrm>
        </p:grpSpPr>
        <p:sp>
          <p:nvSpPr>
            <p:cNvPr id="15" name="Guidance note">
              <a:extLst>
                <a:ext uri="{FF2B5EF4-FFF2-40B4-BE49-F238E27FC236}">
                  <a16:creationId xmlns:a16="http://schemas.microsoft.com/office/drawing/2014/main" id="{464C2E21-214C-4806-9F3E-C69A825582DD}"/>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16" name="Group 15">
              <a:extLst>
                <a:ext uri="{FF2B5EF4-FFF2-40B4-BE49-F238E27FC236}">
                  <a16:creationId xmlns:a16="http://schemas.microsoft.com/office/drawing/2014/main" id="{DE56EF6B-B396-42F9-B229-E1E18A219AB6}"/>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17" name="Picture 3">
                <a:extLst>
                  <a:ext uri="{FF2B5EF4-FFF2-40B4-BE49-F238E27FC236}">
                    <a16:creationId xmlns:a16="http://schemas.microsoft.com/office/drawing/2014/main" id="{8EB1562C-2ED4-4AC8-AFE4-22D14FADBF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2" name="Rounded Rectangle 20">
                <a:extLst>
                  <a:ext uri="{FF2B5EF4-FFF2-40B4-BE49-F238E27FC236}">
                    <a16:creationId xmlns:a16="http://schemas.microsoft.com/office/drawing/2014/main" id="{E1BE0287-66BC-469E-9977-A30B88F00C15}"/>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
        <p:nvSpPr>
          <p:cNvPr id="23" name="Round Diagonal Corner Rectangle 4">
            <a:extLst>
              <a:ext uri="{FF2B5EF4-FFF2-40B4-BE49-F238E27FC236}">
                <a16:creationId xmlns:a16="http://schemas.microsoft.com/office/drawing/2014/main" id="{529E9B37-4CA4-410B-848A-FE86FF6F9510}"/>
              </a:ext>
            </a:extLst>
          </p:cNvPr>
          <p:cNvSpPr/>
          <p:nvPr userDrawn="1"/>
        </p:nvSpPr>
        <p:spPr>
          <a:xfrm>
            <a:off x="9206425" y="2140326"/>
            <a:ext cx="2030635" cy="2116424"/>
          </a:xfrm>
          <a:prstGeom prst="rect">
            <a:avLst/>
          </a:prstGeom>
          <a:solidFill>
            <a:sysClr val="window" lastClr="FFFFFF">
              <a:lumMod val="95000"/>
            </a:sysClr>
          </a:solidFill>
          <a:ln w="6350" cap="flat" cmpd="sng" algn="ctr">
            <a:noFill/>
            <a:prstDash val="solid"/>
            <a:miter lim="800000"/>
          </a:ln>
          <a:effectLst/>
        </p:spPr>
        <p:txBody>
          <a:bodyPr wrap="square" lIns="42138" tIns="42138" rIns="42138" bIns="42138" rtlCol="0" anchor="t" anchorCtr="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Image placeholders</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This layout is set with a picture placeholder for photography. To insert an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‘picture placeholder icon’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Navigate to the file and insert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Updating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image you wish to change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Delete the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Follow the steps as above to insert an image</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Cropping image</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When the image is inserted it may not automatically show the part of the image you want. To change what is shown: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Go to ‘Format’ tab</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‘Crop’</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You can now move the image within the placeholder.</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Resizing image</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If the shape of the image resizes too small or big, you can reset the placeholder by:</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Right-click on the page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‘reset slide’ (note: Using this action will reset all of the manual formatting on the page)</a:t>
            </a:r>
          </a:p>
        </p:txBody>
      </p:sp>
    </p:spTree>
    <p:extLst>
      <p:ext uri="{BB962C8B-B14F-4D97-AF65-F5344CB8AC3E}">
        <p14:creationId xmlns:p14="http://schemas.microsoft.com/office/powerpoint/2010/main" val="78559715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4000" y="1062500"/>
            <a:ext cx="2592239"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600" y="1062500"/>
            <a:ext cx="2592000"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961" y="1062500"/>
            <a:ext cx="2592000" cy="1569660"/>
          </a:xfrm>
        </p:spPr>
        <p:txBody>
          <a:bodyPr wrap="square">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a:extLst>
              <a:ext uri="{FF2B5EF4-FFF2-40B4-BE49-F238E27FC236}">
                <a16:creationId xmlns:a16="http://schemas.microsoft.com/office/drawing/2014/main" id="{EC8401A2-6451-4E45-96E0-C555AE389B92}"/>
              </a:ext>
            </a:extLst>
          </p:cNvPr>
          <p:cNvSpPr>
            <a:spLocks noGrp="1"/>
          </p:cNvSpPr>
          <p:nvPr>
            <p:ph type="title"/>
          </p:nvPr>
        </p:nvSpPr>
        <p:spPr/>
        <p:txBody>
          <a:bodyPr/>
          <a:lstStyle/>
          <a:p>
            <a:r>
              <a:rPr lang="en-US"/>
              <a:t>Click to edit Master title style</a:t>
            </a:r>
            <a:endParaRPr lang="en-GB" dirty="0"/>
          </a:p>
        </p:txBody>
      </p:sp>
      <p:sp>
        <p:nvSpPr>
          <p:cNvPr id="12" name="Footer Placeholder 2">
            <a:extLst>
              <a:ext uri="{FF2B5EF4-FFF2-40B4-BE49-F238E27FC236}">
                <a16:creationId xmlns:a16="http://schemas.microsoft.com/office/drawing/2014/main" id="{11993E21-89C4-43F1-B0DA-3D71670B0B04}"/>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13" name="Group 12">
            <a:extLst>
              <a:ext uri="{FF2B5EF4-FFF2-40B4-BE49-F238E27FC236}">
                <a16:creationId xmlns:a16="http://schemas.microsoft.com/office/drawing/2014/main" id="{E2EC9A99-CBD6-4BA5-A71D-10F2DFE9CFA1}"/>
              </a:ext>
            </a:extLst>
          </p:cNvPr>
          <p:cNvGrpSpPr/>
          <p:nvPr userDrawn="1"/>
        </p:nvGrpSpPr>
        <p:grpSpPr>
          <a:xfrm>
            <a:off x="9206425" y="0"/>
            <a:ext cx="2029736" cy="2104028"/>
            <a:chOff x="3528102" y="847657"/>
            <a:chExt cx="2029736" cy="2104028"/>
          </a:xfrm>
        </p:grpSpPr>
        <p:sp>
          <p:nvSpPr>
            <p:cNvPr id="17" name="Guidance note">
              <a:extLst>
                <a:ext uri="{FF2B5EF4-FFF2-40B4-BE49-F238E27FC236}">
                  <a16:creationId xmlns:a16="http://schemas.microsoft.com/office/drawing/2014/main" id="{6ADE5D12-11A2-4CCE-81CB-203511BF5C3F}"/>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18" name="Group 17">
              <a:extLst>
                <a:ext uri="{FF2B5EF4-FFF2-40B4-BE49-F238E27FC236}">
                  <a16:creationId xmlns:a16="http://schemas.microsoft.com/office/drawing/2014/main" id="{E081217D-4EA5-40B0-9EA6-FAD35195E17C}"/>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19" name="Picture 3">
                <a:extLst>
                  <a:ext uri="{FF2B5EF4-FFF2-40B4-BE49-F238E27FC236}">
                    <a16:creationId xmlns:a16="http://schemas.microsoft.com/office/drawing/2014/main" id="{464DB892-B193-4994-87A1-F3005D1BEA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5" name="Rounded Rectangle 20">
                <a:extLst>
                  <a:ext uri="{FF2B5EF4-FFF2-40B4-BE49-F238E27FC236}">
                    <a16:creationId xmlns:a16="http://schemas.microsoft.com/office/drawing/2014/main" id="{4CE544B9-8DF2-4C6C-B878-A4384379E280}"/>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916480729"/>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ey message + text right">
    <p:spTree>
      <p:nvGrpSpPr>
        <p:cNvPr id="1" name=""/>
        <p:cNvGrpSpPr/>
        <p:nvPr/>
      </p:nvGrpSpPr>
      <p:grpSpPr>
        <a:xfrm>
          <a:off x="0" y="0"/>
          <a:ext cx="0" cy="0"/>
          <a:chOff x="0" y="0"/>
          <a:chExt cx="0" cy="0"/>
        </a:xfrm>
      </p:grpSpPr>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3999" y="1062500"/>
            <a:ext cx="2592000" cy="2664000"/>
          </a:xfrm>
          <a:solidFill>
            <a:srgbClr val="0073CD"/>
          </a:solidFill>
        </p:spPr>
        <p:txBody>
          <a:bodyPr wrap="square" lIns="144000" tIns="108000" rIns="144000" bIns="108000">
            <a:noAutofit/>
          </a:bodyPr>
          <a:lstStyle>
            <a:lvl1pPr>
              <a:spcAft>
                <a:spcPts val="600"/>
              </a:spcAft>
              <a:defRPr>
                <a:solidFill>
                  <a:schemeClr val="bg1"/>
                </a:solidFill>
              </a:defRPr>
            </a:lvl1pPr>
            <a:lvl2pPr>
              <a:spcAft>
                <a:spcPts val="0"/>
              </a:spcAft>
              <a:defRPr sz="1600">
                <a:solidFill>
                  <a:schemeClr val="bg1"/>
                </a:solidFill>
              </a:defRPr>
            </a:lvl2pPr>
            <a:lvl3pPr marL="0" indent="0">
              <a:spcAft>
                <a:spcPts val="0"/>
              </a:spcAft>
              <a:buClr>
                <a:schemeClr val="bg1"/>
              </a:buClr>
              <a:buFontTx/>
              <a:buNone/>
              <a:defRPr sz="16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000" y="1062500"/>
            <a:ext cx="2592000"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a:extLst>
              <a:ext uri="{FF2B5EF4-FFF2-40B4-BE49-F238E27FC236}">
                <a16:creationId xmlns:a16="http://schemas.microsoft.com/office/drawing/2014/main" id="{1896A342-D873-47FF-A0CB-ED762BAF6C05}"/>
              </a:ext>
            </a:extLst>
          </p:cNvPr>
          <p:cNvSpPr>
            <a:spLocks noGrp="1"/>
          </p:cNvSpPr>
          <p:nvPr>
            <p:ph type="title"/>
          </p:nvPr>
        </p:nvSpPr>
        <p:spPr/>
        <p:txBody>
          <a:bodyPr/>
          <a:lstStyle/>
          <a:p>
            <a:r>
              <a:rPr lang="en-US"/>
              <a:t>Click to edit Master title style</a:t>
            </a:r>
            <a:endParaRPr lang="en-GB" dirty="0"/>
          </a:p>
        </p:txBody>
      </p:sp>
      <p:sp>
        <p:nvSpPr>
          <p:cNvPr id="12" name="Footer Placeholder 2">
            <a:extLst>
              <a:ext uri="{FF2B5EF4-FFF2-40B4-BE49-F238E27FC236}">
                <a16:creationId xmlns:a16="http://schemas.microsoft.com/office/drawing/2014/main" id="{F1F48095-532B-4817-BFFB-AF6AF6A81C53}"/>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26" name="Group 25">
            <a:extLst>
              <a:ext uri="{FF2B5EF4-FFF2-40B4-BE49-F238E27FC236}">
                <a16:creationId xmlns:a16="http://schemas.microsoft.com/office/drawing/2014/main" id="{B2F101B0-C15C-4E8B-BCD8-94C6F9FA8B71}"/>
              </a:ext>
            </a:extLst>
          </p:cNvPr>
          <p:cNvGrpSpPr/>
          <p:nvPr userDrawn="1"/>
        </p:nvGrpSpPr>
        <p:grpSpPr>
          <a:xfrm>
            <a:off x="9206425" y="0"/>
            <a:ext cx="2029736" cy="2104028"/>
            <a:chOff x="3528102" y="847657"/>
            <a:chExt cx="2029736" cy="2104028"/>
          </a:xfrm>
        </p:grpSpPr>
        <p:sp>
          <p:nvSpPr>
            <p:cNvPr id="27" name="Guidance note">
              <a:extLst>
                <a:ext uri="{FF2B5EF4-FFF2-40B4-BE49-F238E27FC236}">
                  <a16:creationId xmlns:a16="http://schemas.microsoft.com/office/drawing/2014/main" id="{5019EF20-6B36-43C9-BDEB-3621A64EB545}"/>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28" name="Group 27">
              <a:extLst>
                <a:ext uri="{FF2B5EF4-FFF2-40B4-BE49-F238E27FC236}">
                  <a16:creationId xmlns:a16="http://schemas.microsoft.com/office/drawing/2014/main" id="{B21C0FE1-B9EF-4B93-932D-4FD8C477B3AE}"/>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29" name="Picture 3">
                <a:extLst>
                  <a:ext uri="{FF2B5EF4-FFF2-40B4-BE49-F238E27FC236}">
                    <a16:creationId xmlns:a16="http://schemas.microsoft.com/office/drawing/2014/main" id="{7C1D4B64-6112-4E50-93D6-4D6DF530DF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0" name="Rounded Rectangle 20">
                <a:extLst>
                  <a:ext uri="{FF2B5EF4-FFF2-40B4-BE49-F238E27FC236}">
                    <a16:creationId xmlns:a16="http://schemas.microsoft.com/office/drawing/2014/main" id="{4E55863B-5F7C-47FB-BB27-4E84CB7B252B}"/>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263599285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ey message + text left">
    <p:spTree>
      <p:nvGrpSpPr>
        <p:cNvPr id="1" name=""/>
        <p:cNvGrpSpPr/>
        <p:nvPr/>
      </p:nvGrpSpPr>
      <p:grpSpPr>
        <a:xfrm>
          <a:off x="0" y="0"/>
          <a:ext cx="0" cy="0"/>
          <a:chOff x="0" y="0"/>
          <a:chExt cx="0" cy="0"/>
        </a:xfrm>
      </p:grpSpPr>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3">
            <a:extLst>
              <a:ext uri="{FF2B5EF4-FFF2-40B4-BE49-F238E27FC236}">
                <a16:creationId xmlns:a16="http://schemas.microsoft.com/office/drawing/2014/main" id="{0AFD44EC-D9DC-4A2D-91EF-9F07DE3F1CEF}"/>
              </a:ext>
            </a:extLst>
          </p:cNvPr>
          <p:cNvSpPr>
            <a:spLocks noGrp="1"/>
          </p:cNvSpPr>
          <p:nvPr>
            <p:ph type="body" sz="quarter" idx="19"/>
          </p:nvPr>
        </p:nvSpPr>
        <p:spPr>
          <a:xfrm>
            <a:off x="323999" y="1062500"/>
            <a:ext cx="2592000"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a:extLst>
              <a:ext uri="{FF2B5EF4-FFF2-40B4-BE49-F238E27FC236}">
                <a16:creationId xmlns:a16="http://schemas.microsoft.com/office/drawing/2014/main" id="{CDD6B893-85E5-4E35-9461-E7E97ADE1D4A}"/>
              </a:ext>
            </a:extLst>
          </p:cNvPr>
          <p:cNvSpPr>
            <a:spLocks noGrp="1"/>
          </p:cNvSpPr>
          <p:nvPr>
            <p:ph type="title"/>
          </p:nvPr>
        </p:nvSpPr>
        <p:spPr/>
        <p:txBody>
          <a:bodyPr/>
          <a:lstStyle/>
          <a:p>
            <a:r>
              <a:rPr lang="en-US"/>
              <a:t>Click to edit Master title style</a:t>
            </a:r>
            <a:endParaRPr lang="en-GB" dirty="0"/>
          </a:p>
        </p:txBody>
      </p:sp>
      <p:sp>
        <p:nvSpPr>
          <p:cNvPr id="13" name="Text Placeholder 3">
            <a:extLst>
              <a:ext uri="{FF2B5EF4-FFF2-40B4-BE49-F238E27FC236}">
                <a16:creationId xmlns:a16="http://schemas.microsoft.com/office/drawing/2014/main" id="{22177FB2-8BB7-4D7D-AD52-7C859E8DFE46}"/>
              </a:ext>
            </a:extLst>
          </p:cNvPr>
          <p:cNvSpPr>
            <a:spLocks noGrp="1"/>
          </p:cNvSpPr>
          <p:nvPr>
            <p:ph type="body" sz="quarter" idx="16"/>
          </p:nvPr>
        </p:nvSpPr>
        <p:spPr>
          <a:xfrm>
            <a:off x="6228000" y="1062500"/>
            <a:ext cx="2592000" cy="2664000"/>
          </a:xfrm>
          <a:solidFill>
            <a:srgbClr val="0073CD"/>
          </a:solidFill>
        </p:spPr>
        <p:txBody>
          <a:bodyPr wrap="square" lIns="144000" tIns="108000" rIns="144000" bIns="108000">
            <a:noAutofit/>
          </a:bodyPr>
          <a:lstStyle>
            <a:lvl1pPr>
              <a:spcAft>
                <a:spcPts val="600"/>
              </a:spcAft>
              <a:defRPr sz="1800">
                <a:solidFill>
                  <a:schemeClr val="bg1"/>
                </a:solidFill>
              </a:defRPr>
            </a:lvl1pPr>
            <a:lvl2pPr>
              <a:spcAft>
                <a:spcPts val="0"/>
              </a:spcAft>
              <a:defRPr sz="1600">
                <a:solidFill>
                  <a:schemeClr val="bg1"/>
                </a:solidFill>
              </a:defRPr>
            </a:lvl2pPr>
            <a:lvl3pPr marL="0" indent="0">
              <a:spcAft>
                <a:spcPts val="0"/>
              </a:spcAft>
              <a:buClr>
                <a:schemeClr val="bg1"/>
              </a:buClr>
              <a:buFontTx/>
              <a:buNone/>
              <a:defRPr sz="16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p:txBody>
      </p:sp>
      <p:sp>
        <p:nvSpPr>
          <p:cNvPr id="16" name="Footer Placeholder 2">
            <a:extLst>
              <a:ext uri="{FF2B5EF4-FFF2-40B4-BE49-F238E27FC236}">
                <a16:creationId xmlns:a16="http://schemas.microsoft.com/office/drawing/2014/main" id="{CC0BFDE7-E46E-4D15-A8FA-219C8CB4D49F}"/>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27" name="Group 26">
            <a:extLst>
              <a:ext uri="{FF2B5EF4-FFF2-40B4-BE49-F238E27FC236}">
                <a16:creationId xmlns:a16="http://schemas.microsoft.com/office/drawing/2014/main" id="{A6F0B578-E378-46F0-A4C9-1552A629C76D}"/>
              </a:ext>
            </a:extLst>
          </p:cNvPr>
          <p:cNvGrpSpPr/>
          <p:nvPr userDrawn="1"/>
        </p:nvGrpSpPr>
        <p:grpSpPr>
          <a:xfrm>
            <a:off x="9206425" y="0"/>
            <a:ext cx="2029736" cy="2104028"/>
            <a:chOff x="3528102" y="847657"/>
            <a:chExt cx="2029736" cy="2104028"/>
          </a:xfrm>
        </p:grpSpPr>
        <p:sp>
          <p:nvSpPr>
            <p:cNvPr id="28" name="Guidance note">
              <a:extLst>
                <a:ext uri="{FF2B5EF4-FFF2-40B4-BE49-F238E27FC236}">
                  <a16:creationId xmlns:a16="http://schemas.microsoft.com/office/drawing/2014/main" id="{F2DEB423-320E-404F-8B3B-CCFAFB4B5554}"/>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29" name="Group 28">
              <a:extLst>
                <a:ext uri="{FF2B5EF4-FFF2-40B4-BE49-F238E27FC236}">
                  <a16:creationId xmlns:a16="http://schemas.microsoft.com/office/drawing/2014/main" id="{E3BE6250-E57A-419B-A962-5A85632A71B4}"/>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30" name="Picture 3">
                <a:extLst>
                  <a:ext uri="{FF2B5EF4-FFF2-40B4-BE49-F238E27FC236}">
                    <a16:creationId xmlns:a16="http://schemas.microsoft.com/office/drawing/2014/main" id="{3815D591-B560-4B71-ACE3-786F10B3ED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1" name="Rounded Rectangle 20">
                <a:extLst>
                  <a:ext uri="{FF2B5EF4-FFF2-40B4-BE49-F238E27FC236}">
                    <a16:creationId xmlns:a16="http://schemas.microsoft.com/office/drawing/2014/main" id="{D9C85BF9-7030-4B6C-A627-472B55A9DB32}"/>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57171058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ey messag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B24DF50-EEA0-4A06-8714-8D21D9F9F140}"/>
              </a:ext>
            </a:extLst>
          </p:cNvPr>
          <p:cNvSpPr>
            <a:spLocks noGrp="1"/>
          </p:cNvSpPr>
          <p:nvPr>
            <p:ph type="ftr" sz="quarter" idx="10"/>
          </p:nvPr>
        </p:nvSpPr>
        <p:spPr/>
        <p:txBody>
          <a:bodyPr/>
          <a:lstStyle>
            <a:lvl1pPr>
              <a:defRPr b="0"/>
            </a:lvl1pPr>
          </a:lstStyle>
          <a:p>
            <a:pPr>
              <a:tabLst>
                <a:tab pos="989013" algn="l"/>
              </a:tabLst>
            </a:pPr>
            <a:r>
              <a:rPr lang="en-GB" dirty="0"/>
              <a:t>| [Insert document title] | [Insert date]</a:t>
            </a:r>
          </a:p>
        </p:txBody>
      </p:sp>
      <p:sp>
        <p:nvSpPr>
          <p:cNvPr id="5" name="Text Placeholder 4">
            <a:extLst>
              <a:ext uri="{FF2B5EF4-FFF2-40B4-BE49-F238E27FC236}">
                <a16:creationId xmlns:a16="http://schemas.microsoft.com/office/drawing/2014/main" id="{A84F1565-A4B3-45DC-B4DE-67F62117E509}"/>
              </a:ext>
            </a:extLst>
          </p:cNvPr>
          <p:cNvSpPr>
            <a:spLocks noGrp="1"/>
          </p:cNvSpPr>
          <p:nvPr>
            <p:ph type="body" sz="quarter" idx="11"/>
          </p:nvPr>
        </p:nvSpPr>
        <p:spPr>
          <a:xfrm>
            <a:off x="322780" y="1068388"/>
            <a:ext cx="5544621" cy="187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itle 3">
            <a:extLst>
              <a:ext uri="{FF2B5EF4-FFF2-40B4-BE49-F238E27FC236}">
                <a16:creationId xmlns:a16="http://schemas.microsoft.com/office/drawing/2014/main" id="{F0DD9BE2-305C-49B6-A828-7CE17E3814A4}"/>
              </a:ext>
            </a:extLst>
          </p:cNvPr>
          <p:cNvSpPr>
            <a:spLocks noGrp="1"/>
          </p:cNvSpPr>
          <p:nvPr>
            <p:ph type="title"/>
          </p:nvPr>
        </p:nvSpPr>
        <p:spPr/>
        <p:txBody>
          <a:bodyPr/>
          <a:lstStyle/>
          <a:p>
            <a:r>
              <a:rPr lang="en-US"/>
              <a:t>Click to edit Master title style</a:t>
            </a:r>
            <a:endParaRPr lang="en-GB" dirty="0"/>
          </a:p>
        </p:txBody>
      </p:sp>
      <p:grpSp>
        <p:nvGrpSpPr>
          <p:cNvPr id="16" name="Group 15">
            <a:extLst>
              <a:ext uri="{FF2B5EF4-FFF2-40B4-BE49-F238E27FC236}">
                <a16:creationId xmlns:a16="http://schemas.microsoft.com/office/drawing/2014/main" id="{D3A5251B-0820-4ADA-9A19-8246D2702489}"/>
              </a:ext>
            </a:extLst>
          </p:cNvPr>
          <p:cNvGrpSpPr/>
          <p:nvPr userDrawn="1"/>
        </p:nvGrpSpPr>
        <p:grpSpPr>
          <a:xfrm>
            <a:off x="9206425" y="0"/>
            <a:ext cx="2029736" cy="2104028"/>
            <a:chOff x="3528102" y="847657"/>
            <a:chExt cx="2029736" cy="2104028"/>
          </a:xfrm>
        </p:grpSpPr>
        <p:sp>
          <p:nvSpPr>
            <p:cNvPr id="17" name="Guidance note">
              <a:extLst>
                <a:ext uri="{FF2B5EF4-FFF2-40B4-BE49-F238E27FC236}">
                  <a16:creationId xmlns:a16="http://schemas.microsoft.com/office/drawing/2014/main" id="{312A308F-3064-47BA-AC60-32EDEEDAB44B}"/>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18" name="Group 17">
              <a:extLst>
                <a:ext uri="{FF2B5EF4-FFF2-40B4-BE49-F238E27FC236}">
                  <a16:creationId xmlns:a16="http://schemas.microsoft.com/office/drawing/2014/main" id="{2FAF13CC-EB75-491E-ADC5-099192BFB81F}"/>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19" name="Picture 3">
                <a:extLst>
                  <a:ext uri="{FF2B5EF4-FFF2-40B4-BE49-F238E27FC236}">
                    <a16:creationId xmlns:a16="http://schemas.microsoft.com/office/drawing/2014/main" id="{A9488914-4AA4-477A-966D-3FA45BA9AD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0" name="Rounded Rectangle 20">
                <a:extLst>
                  <a:ext uri="{FF2B5EF4-FFF2-40B4-BE49-F238E27FC236}">
                    <a16:creationId xmlns:a16="http://schemas.microsoft.com/office/drawing/2014/main" id="{6261C382-D82C-4A0D-BCAA-2DFF1F81BFD8}"/>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35274085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790" name="Rectangle 5"/>
          <p:cNvSpPr>
            <a:spLocks noGrp="1" noChangeArrowheads="1"/>
          </p:cNvSpPr>
          <p:nvPr>
            <p:ph type="title"/>
          </p:nvPr>
        </p:nvSpPr>
        <p:spPr bwMode="auto">
          <a:xfrm>
            <a:off x="322780" y="267573"/>
            <a:ext cx="849737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p>
            <a:pPr lvl="0"/>
            <a:r>
              <a:rPr lang="en-US"/>
              <a:t>Click to edit Master title style</a:t>
            </a:r>
            <a:endParaRPr lang="en-GB" dirty="0"/>
          </a:p>
        </p:txBody>
      </p:sp>
      <p:sp>
        <p:nvSpPr>
          <p:cNvPr id="32791" name="Rectangle 3"/>
          <p:cNvSpPr>
            <a:spLocks noGrp="1" noChangeArrowheads="1"/>
          </p:cNvSpPr>
          <p:nvPr>
            <p:ph type="body" idx="1"/>
          </p:nvPr>
        </p:nvSpPr>
        <p:spPr bwMode="auto">
          <a:xfrm>
            <a:off x="322780" y="1058864"/>
            <a:ext cx="849844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GB" dirty="0"/>
              <a:t>Heading 1</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7" name="Slide Number Placeholder 5"/>
          <p:cNvSpPr txBox="1">
            <a:spLocks/>
          </p:cNvSpPr>
          <p:nvPr/>
        </p:nvSpPr>
        <p:spPr>
          <a:xfrm>
            <a:off x="8286937" y="4740424"/>
            <a:ext cx="534283" cy="169277"/>
          </a:xfrm>
          <a:prstGeom prst="rect">
            <a:avLst/>
          </a:prstGeom>
        </p:spPr>
        <p:txBody>
          <a:bodyPr wrap="square" lIns="0" tIns="0" rIns="0" bIns="0" anchor="b">
            <a:spAutoFit/>
          </a:bodyPr>
          <a:lstStyle>
            <a:defPPr>
              <a:defRPr lang="en-GB"/>
            </a:defPPr>
            <a:lvl1pPr algn="r" rtl="0" fontAlgn="base">
              <a:spcBef>
                <a:spcPct val="0"/>
              </a:spcBef>
              <a:spcAft>
                <a:spcPct val="0"/>
              </a:spcAft>
              <a:defRPr lang="en-GB" sz="1000" b="0" kern="1200" smtClean="0">
                <a:solidFill>
                  <a:schemeClr val="tx1"/>
                </a:solidFill>
                <a:latin typeface="+mn-lt"/>
                <a:ea typeface="+mn-ea"/>
                <a:cs typeface="+mn-cs"/>
              </a:defRPr>
            </a:lvl1pPr>
            <a:lvl2pPr marL="609539" algn="l" rtl="0" fontAlgn="base">
              <a:spcBef>
                <a:spcPct val="0"/>
              </a:spcBef>
              <a:spcAft>
                <a:spcPct val="0"/>
              </a:spcAft>
              <a:defRPr sz="3700" b="1" kern="1200">
                <a:solidFill>
                  <a:srgbClr val="0079C1"/>
                </a:solidFill>
                <a:latin typeface="Arial" charset="0"/>
                <a:ea typeface="ＭＳ Ｐゴシック" pitchFamily="48" charset="-128"/>
                <a:cs typeface="+mn-cs"/>
              </a:defRPr>
            </a:lvl2pPr>
            <a:lvl3pPr marL="1219080" algn="l" rtl="0" fontAlgn="base">
              <a:spcBef>
                <a:spcPct val="0"/>
              </a:spcBef>
              <a:spcAft>
                <a:spcPct val="0"/>
              </a:spcAft>
              <a:defRPr sz="3700" b="1" kern="1200">
                <a:solidFill>
                  <a:srgbClr val="0079C1"/>
                </a:solidFill>
                <a:latin typeface="Arial" charset="0"/>
                <a:ea typeface="ＭＳ Ｐゴシック" pitchFamily="48" charset="-128"/>
                <a:cs typeface="+mn-cs"/>
              </a:defRPr>
            </a:lvl3pPr>
            <a:lvl4pPr marL="1828618" algn="l" rtl="0" fontAlgn="base">
              <a:spcBef>
                <a:spcPct val="0"/>
              </a:spcBef>
              <a:spcAft>
                <a:spcPct val="0"/>
              </a:spcAft>
              <a:defRPr sz="3700" b="1" kern="1200">
                <a:solidFill>
                  <a:srgbClr val="0079C1"/>
                </a:solidFill>
                <a:latin typeface="Arial" charset="0"/>
                <a:ea typeface="ＭＳ Ｐゴシック" pitchFamily="48" charset="-128"/>
                <a:cs typeface="+mn-cs"/>
              </a:defRPr>
            </a:lvl4pPr>
            <a:lvl5pPr marL="2438158" algn="l" rtl="0" fontAlgn="base">
              <a:spcBef>
                <a:spcPct val="0"/>
              </a:spcBef>
              <a:spcAft>
                <a:spcPct val="0"/>
              </a:spcAft>
              <a:defRPr sz="3700" b="1" kern="1200">
                <a:solidFill>
                  <a:srgbClr val="0079C1"/>
                </a:solidFill>
                <a:latin typeface="Arial" charset="0"/>
                <a:ea typeface="ＭＳ Ｐゴシック" pitchFamily="48" charset="-128"/>
                <a:cs typeface="+mn-cs"/>
              </a:defRPr>
            </a:lvl5pPr>
            <a:lvl6pPr marL="3047696" algn="l" defTabSz="1219080" rtl="0" eaLnBrk="1" latinLnBrk="0" hangingPunct="1">
              <a:defRPr sz="3700" b="1" kern="1200">
                <a:solidFill>
                  <a:srgbClr val="0079C1"/>
                </a:solidFill>
                <a:latin typeface="Arial" charset="0"/>
                <a:ea typeface="ＭＳ Ｐゴシック" pitchFamily="48" charset="-128"/>
                <a:cs typeface="+mn-cs"/>
              </a:defRPr>
            </a:lvl6pPr>
            <a:lvl7pPr marL="3657235" algn="l" defTabSz="1219080" rtl="0" eaLnBrk="1" latinLnBrk="0" hangingPunct="1">
              <a:defRPr sz="3700" b="1" kern="1200">
                <a:solidFill>
                  <a:srgbClr val="0079C1"/>
                </a:solidFill>
                <a:latin typeface="Arial" charset="0"/>
                <a:ea typeface="ＭＳ Ｐゴシック" pitchFamily="48" charset="-128"/>
                <a:cs typeface="+mn-cs"/>
              </a:defRPr>
            </a:lvl7pPr>
            <a:lvl8pPr marL="4266773" algn="l" defTabSz="1219080" rtl="0" eaLnBrk="1" latinLnBrk="0" hangingPunct="1">
              <a:defRPr sz="3700" b="1" kern="1200">
                <a:solidFill>
                  <a:srgbClr val="0079C1"/>
                </a:solidFill>
                <a:latin typeface="Arial" charset="0"/>
                <a:ea typeface="ＭＳ Ｐゴシック" pitchFamily="48" charset="-128"/>
                <a:cs typeface="+mn-cs"/>
              </a:defRPr>
            </a:lvl8pPr>
            <a:lvl9pPr marL="4876313" algn="l" defTabSz="1219080" rtl="0" eaLnBrk="1" latinLnBrk="0" hangingPunct="1">
              <a:defRPr sz="3700" b="1" kern="1200">
                <a:solidFill>
                  <a:srgbClr val="0079C1"/>
                </a:solidFill>
                <a:latin typeface="Arial" charset="0"/>
                <a:ea typeface="ＭＳ Ｐゴシック" pitchFamily="48" charset="-128"/>
                <a:cs typeface="+mn-cs"/>
              </a:defRPr>
            </a:lvl9pPr>
          </a:lstStyle>
          <a:p>
            <a:fld id="{C765D33F-A874-457A-8BB6-233806FE7182}" type="slidenum">
              <a:rPr lang="en-GB" sz="1100" smtClean="0">
                <a:solidFill>
                  <a:schemeClr val="accent1"/>
                </a:solidFill>
              </a:rPr>
              <a:pPr/>
              <a:t>‹#›</a:t>
            </a:fld>
            <a:endParaRPr lang="en-GB" sz="1100" dirty="0">
              <a:solidFill>
                <a:schemeClr val="accent1"/>
              </a:solidFill>
            </a:endParaRPr>
          </a:p>
        </p:txBody>
      </p:sp>
      <p:sp>
        <p:nvSpPr>
          <p:cNvPr id="2" name="Footer Placeholder 1">
            <a:extLst>
              <a:ext uri="{FF2B5EF4-FFF2-40B4-BE49-F238E27FC236}">
                <a16:creationId xmlns:a16="http://schemas.microsoft.com/office/drawing/2014/main" id="{DB12DA87-6564-4220-A5E6-DF04389D5C72}"/>
              </a:ext>
            </a:extLst>
          </p:cNvPr>
          <p:cNvSpPr>
            <a:spLocks noGrp="1"/>
          </p:cNvSpPr>
          <p:nvPr>
            <p:ph type="ftr" sz="quarter" idx="3"/>
          </p:nvPr>
        </p:nvSpPr>
        <p:spPr>
          <a:xfrm>
            <a:off x="1234838" y="4740424"/>
            <a:ext cx="7195415" cy="169277"/>
          </a:xfrm>
          <a:prstGeom prst="rect">
            <a:avLst/>
          </a:prstGeom>
        </p:spPr>
        <p:txBody>
          <a:bodyPr wrap="square" lIns="0" tIns="0" rIns="0" bIns="0" anchor="b">
            <a:spAutoFit/>
          </a:bodyPr>
          <a:lstStyle>
            <a:lvl1pPr algn="l">
              <a:defRPr lang="en-GB" sz="1100" b="0" dirty="0">
                <a:solidFill>
                  <a:schemeClr val="accent1"/>
                </a:solidFill>
                <a:latin typeface="+mn-lt"/>
                <a:ea typeface="+mn-ea"/>
              </a:defRPr>
            </a:lvl1pPr>
          </a:lstStyle>
          <a:p>
            <a:pPr>
              <a:tabLst>
                <a:tab pos="989013" algn="l"/>
              </a:tabLst>
            </a:pPr>
            <a:r>
              <a:rPr lang="en-GB" dirty="0"/>
              <a:t>| [Insert document title] | [Insert date]</a:t>
            </a:r>
          </a:p>
        </p:txBody>
      </p:sp>
      <p:sp>
        <p:nvSpPr>
          <p:cNvPr id="6" name="Footer Placeholder 1">
            <a:extLst>
              <a:ext uri="{FF2B5EF4-FFF2-40B4-BE49-F238E27FC236}">
                <a16:creationId xmlns:a16="http://schemas.microsoft.com/office/drawing/2014/main" id="{5595E345-7284-4667-AC5E-016E8BC22574}"/>
              </a:ext>
            </a:extLst>
          </p:cNvPr>
          <p:cNvSpPr txBox="1">
            <a:spLocks/>
          </p:cNvSpPr>
          <p:nvPr/>
        </p:nvSpPr>
        <p:spPr>
          <a:xfrm>
            <a:off x="322780" y="4740424"/>
            <a:ext cx="912058" cy="169277"/>
          </a:xfrm>
          <a:prstGeom prst="rect">
            <a:avLst/>
          </a:prstGeom>
        </p:spPr>
        <p:txBody>
          <a:bodyPr wrap="square" lIns="0" tIns="0" rIns="0" bIns="0" anchor="b">
            <a:spAutoFit/>
          </a:bodyPr>
          <a:lstStyle>
            <a:defPPr>
              <a:defRPr lang="en-GB"/>
            </a:defPPr>
            <a:lvl1pPr algn="l" rtl="0" fontAlgn="base">
              <a:spcBef>
                <a:spcPct val="0"/>
              </a:spcBef>
              <a:spcAft>
                <a:spcPct val="0"/>
              </a:spcAft>
              <a:defRPr lang="en-GB" sz="1100" b="0" kern="1200" dirty="0">
                <a:solidFill>
                  <a:schemeClr val="accent1"/>
                </a:solidFill>
                <a:latin typeface="+mn-lt"/>
                <a:ea typeface="+mn-ea"/>
                <a:cs typeface="+mn-cs"/>
              </a:defRPr>
            </a:lvl1pPr>
            <a:lvl2pPr marL="609539" algn="l" rtl="0" fontAlgn="base">
              <a:spcBef>
                <a:spcPct val="0"/>
              </a:spcBef>
              <a:spcAft>
                <a:spcPct val="0"/>
              </a:spcAft>
              <a:defRPr sz="3700" b="1" kern="1200">
                <a:solidFill>
                  <a:srgbClr val="0079C1"/>
                </a:solidFill>
                <a:latin typeface="Arial" charset="0"/>
                <a:ea typeface="ＭＳ Ｐゴシック" pitchFamily="48" charset="-128"/>
                <a:cs typeface="+mn-cs"/>
              </a:defRPr>
            </a:lvl2pPr>
            <a:lvl3pPr marL="1219080" algn="l" rtl="0" fontAlgn="base">
              <a:spcBef>
                <a:spcPct val="0"/>
              </a:spcBef>
              <a:spcAft>
                <a:spcPct val="0"/>
              </a:spcAft>
              <a:defRPr sz="3700" b="1" kern="1200">
                <a:solidFill>
                  <a:srgbClr val="0079C1"/>
                </a:solidFill>
                <a:latin typeface="Arial" charset="0"/>
                <a:ea typeface="ＭＳ Ｐゴシック" pitchFamily="48" charset="-128"/>
                <a:cs typeface="+mn-cs"/>
              </a:defRPr>
            </a:lvl3pPr>
            <a:lvl4pPr marL="1828618" algn="l" rtl="0" fontAlgn="base">
              <a:spcBef>
                <a:spcPct val="0"/>
              </a:spcBef>
              <a:spcAft>
                <a:spcPct val="0"/>
              </a:spcAft>
              <a:defRPr sz="3700" b="1" kern="1200">
                <a:solidFill>
                  <a:srgbClr val="0079C1"/>
                </a:solidFill>
                <a:latin typeface="Arial" charset="0"/>
                <a:ea typeface="ＭＳ Ｐゴシック" pitchFamily="48" charset="-128"/>
                <a:cs typeface="+mn-cs"/>
              </a:defRPr>
            </a:lvl4pPr>
            <a:lvl5pPr marL="2438158" algn="l" rtl="0" fontAlgn="base">
              <a:spcBef>
                <a:spcPct val="0"/>
              </a:spcBef>
              <a:spcAft>
                <a:spcPct val="0"/>
              </a:spcAft>
              <a:defRPr sz="3700" b="1" kern="1200">
                <a:solidFill>
                  <a:srgbClr val="0079C1"/>
                </a:solidFill>
                <a:latin typeface="Arial" charset="0"/>
                <a:ea typeface="ＭＳ Ｐゴシック" pitchFamily="48" charset="-128"/>
                <a:cs typeface="+mn-cs"/>
              </a:defRPr>
            </a:lvl5pPr>
            <a:lvl6pPr marL="3047696" algn="l" defTabSz="1219080" rtl="0" eaLnBrk="1" latinLnBrk="0" hangingPunct="1">
              <a:defRPr sz="3700" b="1" kern="1200">
                <a:solidFill>
                  <a:srgbClr val="0079C1"/>
                </a:solidFill>
                <a:latin typeface="Arial" charset="0"/>
                <a:ea typeface="ＭＳ Ｐゴシック" pitchFamily="48" charset="-128"/>
                <a:cs typeface="+mn-cs"/>
              </a:defRPr>
            </a:lvl6pPr>
            <a:lvl7pPr marL="3657235" algn="l" defTabSz="1219080" rtl="0" eaLnBrk="1" latinLnBrk="0" hangingPunct="1">
              <a:defRPr sz="3700" b="1" kern="1200">
                <a:solidFill>
                  <a:srgbClr val="0079C1"/>
                </a:solidFill>
                <a:latin typeface="Arial" charset="0"/>
                <a:ea typeface="ＭＳ Ｐゴシック" pitchFamily="48" charset="-128"/>
                <a:cs typeface="+mn-cs"/>
              </a:defRPr>
            </a:lvl7pPr>
            <a:lvl8pPr marL="4266773" algn="l" defTabSz="1219080" rtl="0" eaLnBrk="1" latinLnBrk="0" hangingPunct="1">
              <a:defRPr sz="3700" b="1" kern="1200">
                <a:solidFill>
                  <a:srgbClr val="0079C1"/>
                </a:solidFill>
                <a:latin typeface="Arial" charset="0"/>
                <a:ea typeface="ＭＳ Ｐゴシック" pitchFamily="48" charset="-128"/>
                <a:cs typeface="+mn-cs"/>
              </a:defRPr>
            </a:lvl8pPr>
            <a:lvl9pPr marL="4876313" algn="l" defTabSz="1219080" rtl="0" eaLnBrk="1" latinLnBrk="0" hangingPunct="1">
              <a:defRPr sz="3700" b="1" kern="1200">
                <a:solidFill>
                  <a:srgbClr val="0079C1"/>
                </a:solidFill>
                <a:latin typeface="Arial" charset="0"/>
                <a:ea typeface="ＭＳ Ｐゴシック" pitchFamily="48" charset="-128"/>
                <a:cs typeface="+mn-cs"/>
              </a:defRPr>
            </a:lvl9pPr>
          </a:lstStyle>
          <a:p>
            <a:pPr>
              <a:tabLst>
                <a:tab pos="989013" algn="l"/>
              </a:tabLst>
            </a:pPr>
            <a:r>
              <a:rPr lang="en-GB" b="1" dirty="0"/>
              <a:t>National Grid </a:t>
            </a:r>
          </a:p>
        </p:txBody>
      </p:sp>
    </p:spTree>
  </p:cSld>
  <p:clrMap bg1="lt1" tx1="dk1" bg2="lt2" tx2="dk2" accent1="accent1" accent2="accent2" accent3="accent3" accent4="accent4" accent5="accent5" accent6="accent6" hlink="hlink" folHlink="folHlink"/>
  <p:sldLayoutIdLst>
    <p:sldLayoutId id="2147483785" r:id="rId1"/>
    <p:sldLayoutId id="2147483800" r:id="rId2"/>
    <p:sldLayoutId id="2147483801" r:id="rId3"/>
    <p:sldLayoutId id="2147483803" r:id="rId4"/>
    <p:sldLayoutId id="2147483813" r:id="rId5"/>
    <p:sldLayoutId id="2147483804" r:id="rId6"/>
    <p:sldLayoutId id="2147483805" r:id="rId7"/>
    <p:sldLayoutId id="2147483806" r:id="rId8"/>
    <p:sldLayoutId id="2147483786" r:id="rId9"/>
    <p:sldLayoutId id="2147483808" r:id="rId10"/>
    <p:sldLayoutId id="2147483809" r:id="rId11"/>
    <p:sldLayoutId id="2147483814" r:id="rId12"/>
    <p:sldLayoutId id="2147483810" r:id="rId13"/>
    <p:sldLayoutId id="2147483811" r:id="rId14"/>
    <p:sldLayoutId id="2147483812" r:id="rId15"/>
    <p:sldLayoutId id="2147483790" r:id="rId16"/>
    <p:sldLayoutId id="2147483815" r:id="rId17"/>
    <p:sldLayoutId id="2147483816" r:id="rId18"/>
    <p:sldLayoutId id="2147483784" r:id="rId19"/>
  </p:sldLayoutIdLst>
  <p:transition>
    <p:fade/>
  </p:transition>
  <p:hf sldNum="0" hdr="0" dt="0"/>
  <p:txStyles>
    <p:titleStyle>
      <a:lvl1pPr algn="l" rtl="0" eaLnBrk="1" fontAlgn="base" hangingPunct="1">
        <a:spcBef>
          <a:spcPct val="0"/>
        </a:spcBef>
        <a:spcAft>
          <a:spcPct val="0"/>
        </a:spcAft>
        <a:defRPr sz="2400" b="1">
          <a:solidFill>
            <a:schemeClr val="accent1"/>
          </a:solidFill>
          <a:latin typeface="+mj-lt"/>
          <a:ea typeface="+mj-ea"/>
          <a:cs typeface="+mj-cs"/>
        </a:defRPr>
      </a:lvl1pPr>
      <a:lvl2pPr algn="l" rtl="0" eaLnBrk="1" fontAlgn="base" hangingPunct="1">
        <a:spcBef>
          <a:spcPct val="0"/>
        </a:spcBef>
        <a:spcAft>
          <a:spcPct val="0"/>
        </a:spcAft>
        <a:defRPr sz="2100" b="1">
          <a:solidFill>
            <a:srgbClr val="0079C1"/>
          </a:solidFill>
          <a:latin typeface="Arial" charset="0"/>
          <a:ea typeface="ＭＳ Ｐゴシック" pitchFamily="48" charset="-128"/>
        </a:defRPr>
      </a:lvl2pPr>
      <a:lvl3pPr algn="l" rtl="0" eaLnBrk="1" fontAlgn="base" hangingPunct="1">
        <a:spcBef>
          <a:spcPct val="0"/>
        </a:spcBef>
        <a:spcAft>
          <a:spcPct val="0"/>
        </a:spcAft>
        <a:defRPr sz="2100" b="1">
          <a:solidFill>
            <a:srgbClr val="0079C1"/>
          </a:solidFill>
          <a:latin typeface="Arial" charset="0"/>
          <a:ea typeface="ＭＳ Ｐゴシック" pitchFamily="48" charset="-128"/>
        </a:defRPr>
      </a:lvl3pPr>
      <a:lvl4pPr algn="l" rtl="0" eaLnBrk="1" fontAlgn="base" hangingPunct="1">
        <a:spcBef>
          <a:spcPct val="0"/>
        </a:spcBef>
        <a:spcAft>
          <a:spcPct val="0"/>
        </a:spcAft>
        <a:defRPr sz="2100" b="1">
          <a:solidFill>
            <a:srgbClr val="0079C1"/>
          </a:solidFill>
          <a:latin typeface="Arial" charset="0"/>
          <a:ea typeface="ＭＳ Ｐゴシック" pitchFamily="48" charset="-128"/>
        </a:defRPr>
      </a:lvl4pPr>
      <a:lvl5pPr algn="l" rtl="0" eaLnBrk="1" fontAlgn="base" hangingPunct="1">
        <a:spcBef>
          <a:spcPct val="0"/>
        </a:spcBef>
        <a:spcAft>
          <a:spcPct val="0"/>
        </a:spcAft>
        <a:defRPr sz="2100" b="1">
          <a:solidFill>
            <a:srgbClr val="0079C1"/>
          </a:solidFill>
          <a:latin typeface="Arial" charset="0"/>
          <a:ea typeface="ＭＳ Ｐゴシック" pitchFamily="48" charset="-128"/>
        </a:defRPr>
      </a:lvl5pPr>
      <a:lvl6pPr marL="342866" algn="l" rtl="0" eaLnBrk="1" fontAlgn="base" hangingPunct="1">
        <a:spcBef>
          <a:spcPct val="0"/>
        </a:spcBef>
        <a:spcAft>
          <a:spcPct val="0"/>
        </a:spcAft>
        <a:defRPr sz="2100" b="1">
          <a:solidFill>
            <a:srgbClr val="0079C1"/>
          </a:solidFill>
          <a:latin typeface="Arial" charset="0"/>
          <a:ea typeface="ＭＳ Ｐゴシック" pitchFamily="48" charset="-128"/>
        </a:defRPr>
      </a:lvl6pPr>
      <a:lvl7pPr marL="685732" algn="l" rtl="0" eaLnBrk="1" fontAlgn="base" hangingPunct="1">
        <a:spcBef>
          <a:spcPct val="0"/>
        </a:spcBef>
        <a:spcAft>
          <a:spcPct val="0"/>
        </a:spcAft>
        <a:defRPr sz="2100" b="1">
          <a:solidFill>
            <a:srgbClr val="0079C1"/>
          </a:solidFill>
          <a:latin typeface="Arial" charset="0"/>
          <a:ea typeface="ＭＳ Ｐゴシック" pitchFamily="48" charset="-128"/>
        </a:defRPr>
      </a:lvl7pPr>
      <a:lvl8pPr marL="1028598" algn="l" rtl="0" eaLnBrk="1" fontAlgn="base" hangingPunct="1">
        <a:spcBef>
          <a:spcPct val="0"/>
        </a:spcBef>
        <a:spcAft>
          <a:spcPct val="0"/>
        </a:spcAft>
        <a:defRPr sz="2100" b="1">
          <a:solidFill>
            <a:srgbClr val="0079C1"/>
          </a:solidFill>
          <a:latin typeface="Arial" charset="0"/>
          <a:ea typeface="ＭＳ Ｐゴシック" pitchFamily="48" charset="-128"/>
        </a:defRPr>
      </a:lvl8pPr>
      <a:lvl9pPr marL="1371464" algn="l" rtl="0" eaLnBrk="1" fontAlgn="base" hangingPunct="1">
        <a:spcBef>
          <a:spcPct val="0"/>
        </a:spcBef>
        <a:spcAft>
          <a:spcPct val="0"/>
        </a:spcAft>
        <a:defRPr sz="2100" b="1">
          <a:solidFill>
            <a:srgbClr val="0079C1"/>
          </a:solidFill>
          <a:latin typeface="Arial" charset="0"/>
          <a:ea typeface="ＭＳ Ｐゴシック" pitchFamily="48" charset="-128"/>
        </a:defRPr>
      </a:lvl9pPr>
    </p:titleStyle>
    <p:bodyStyle>
      <a:lvl1pPr marL="0" indent="0" algn="l" rtl="0" eaLnBrk="1" fontAlgn="base" hangingPunct="1">
        <a:spcBef>
          <a:spcPct val="0"/>
        </a:spcBef>
        <a:spcAft>
          <a:spcPts val="1200"/>
        </a:spcAft>
        <a:buClr>
          <a:schemeClr val="tx1"/>
        </a:buClr>
        <a:buFontTx/>
        <a:buNone/>
        <a:defRPr sz="1800" b="1">
          <a:solidFill>
            <a:schemeClr val="accent1"/>
          </a:solidFill>
          <a:latin typeface="+mn-lt"/>
          <a:ea typeface="+mn-ea"/>
          <a:cs typeface="+mn-cs"/>
        </a:defRPr>
      </a:lvl1pPr>
      <a:lvl2pPr marL="0" indent="0" algn="l" rtl="0" eaLnBrk="1" fontAlgn="base" hangingPunct="1">
        <a:spcBef>
          <a:spcPct val="0"/>
        </a:spcBef>
        <a:spcAft>
          <a:spcPts val="1200"/>
        </a:spcAft>
        <a:buClr>
          <a:schemeClr val="tx1"/>
        </a:buClr>
        <a:buFontTx/>
        <a:buNone/>
        <a:defRPr sz="1600">
          <a:solidFill>
            <a:schemeClr val="tx1"/>
          </a:solidFill>
          <a:latin typeface="+mn-lt"/>
          <a:ea typeface="+mn-ea"/>
        </a:defRPr>
      </a:lvl2pPr>
      <a:lvl3pPr marL="270000" indent="-270000" algn="l" rtl="0" eaLnBrk="1" fontAlgn="base" hangingPunct="1">
        <a:spcBef>
          <a:spcPct val="0"/>
        </a:spcBef>
        <a:spcAft>
          <a:spcPts val="1200"/>
        </a:spcAft>
        <a:buClr>
          <a:schemeClr val="accent1"/>
        </a:buClr>
        <a:buFont typeface="Arial" panose="020B0604020202020204" pitchFamily="34" charset="0"/>
        <a:buChar char="•"/>
        <a:defRPr sz="1600">
          <a:solidFill>
            <a:schemeClr val="tx1"/>
          </a:solidFill>
          <a:latin typeface="+mn-lt"/>
          <a:ea typeface="+mn-ea"/>
        </a:defRPr>
      </a:lvl3pPr>
      <a:lvl4pPr marL="540000" indent="-270000" algn="l" rtl="0" eaLnBrk="1" fontAlgn="base" hangingPunct="1">
        <a:spcBef>
          <a:spcPct val="0"/>
        </a:spcBef>
        <a:spcAft>
          <a:spcPts val="1200"/>
        </a:spcAft>
        <a:buClr>
          <a:schemeClr val="accent1"/>
        </a:buClr>
        <a:buFont typeface="Arial" panose="020B0604020202020204" pitchFamily="34" charset="0"/>
        <a:buChar char="-"/>
        <a:defRPr sz="1600">
          <a:solidFill>
            <a:schemeClr val="tx1"/>
          </a:solidFill>
          <a:latin typeface="+mn-lt"/>
          <a:ea typeface="+mn-ea"/>
        </a:defRPr>
      </a:lvl4pPr>
      <a:lvl5pPr marL="810000" indent="-270000" algn="l" rtl="0" eaLnBrk="1" fontAlgn="base" hangingPunct="1">
        <a:spcBef>
          <a:spcPct val="0"/>
        </a:spcBef>
        <a:spcAft>
          <a:spcPts val="1200"/>
        </a:spcAft>
        <a:buClr>
          <a:schemeClr val="accent1"/>
        </a:buClr>
        <a:buFont typeface="Arial" panose="020B0604020202020204" pitchFamily="34" charset="0"/>
        <a:buChar char="◦"/>
        <a:defRPr sz="1600">
          <a:solidFill>
            <a:schemeClr val="tx1"/>
          </a:solidFill>
          <a:latin typeface="+mn-lt"/>
          <a:ea typeface="+mn-ea"/>
        </a:defRPr>
      </a:lvl5pPr>
      <a:lvl6pPr marL="0" indent="-270000" algn="l" rtl="0" eaLnBrk="1" fontAlgn="base" hangingPunct="1">
        <a:spcBef>
          <a:spcPct val="0"/>
        </a:spcBef>
        <a:spcAft>
          <a:spcPts val="1200"/>
        </a:spcAft>
        <a:buClr>
          <a:schemeClr val="accent1"/>
        </a:buClr>
        <a:buFont typeface="+mj-lt"/>
        <a:buAutoNum type="arabicPeriod"/>
        <a:defRPr sz="1600">
          <a:solidFill>
            <a:schemeClr val="tx1"/>
          </a:solidFill>
          <a:latin typeface="+mn-lt"/>
          <a:ea typeface="+mn-ea"/>
        </a:defRPr>
      </a:lvl6pPr>
      <a:lvl7pPr marL="540000" indent="-270000" algn="l" rtl="0" eaLnBrk="1" fontAlgn="base" hangingPunct="1">
        <a:spcBef>
          <a:spcPct val="0"/>
        </a:spcBef>
        <a:spcAft>
          <a:spcPts val="1200"/>
        </a:spcAft>
        <a:buClr>
          <a:schemeClr val="accent1"/>
        </a:buClr>
        <a:buFont typeface="+mj-lt"/>
        <a:buAutoNum type="alphaLcPeriod"/>
        <a:defRPr sz="1600">
          <a:solidFill>
            <a:schemeClr val="tx1"/>
          </a:solidFill>
          <a:latin typeface="+mn-lt"/>
          <a:ea typeface="+mn-ea"/>
        </a:defRPr>
      </a:lvl7pPr>
      <a:lvl8pPr marL="810000" indent="-270000" algn="l" rtl="0" eaLnBrk="1" fontAlgn="base" hangingPunct="1">
        <a:spcBef>
          <a:spcPct val="0"/>
        </a:spcBef>
        <a:spcAft>
          <a:spcPts val="1200"/>
        </a:spcAft>
        <a:buClr>
          <a:schemeClr val="accent1"/>
        </a:buClr>
        <a:buFont typeface="+mj-lt"/>
        <a:buAutoNum type="romanLcPeriod"/>
        <a:defRPr sz="1600">
          <a:solidFill>
            <a:schemeClr val="tx1"/>
          </a:solidFill>
          <a:latin typeface="+mn-lt"/>
          <a:ea typeface="+mn-ea"/>
        </a:defRPr>
      </a:lvl8pPr>
      <a:lvl9pPr marL="0" indent="0" algn="l" rtl="0" eaLnBrk="1" fontAlgn="base" hangingPunct="1">
        <a:spcBef>
          <a:spcPct val="0"/>
        </a:spcBef>
        <a:spcAft>
          <a:spcPts val="1200"/>
        </a:spcAft>
        <a:buClr>
          <a:schemeClr val="tx1"/>
        </a:buClr>
        <a:buFontTx/>
        <a:buNone/>
        <a:defRPr sz="2400">
          <a:solidFill>
            <a:schemeClr val="accent1"/>
          </a:solidFill>
          <a:latin typeface="+mn-lt"/>
          <a:ea typeface="+mn-ea"/>
        </a:defRPr>
      </a:lvl9pPr>
    </p:bodyStyle>
    <p:otherStyle>
      <a:defPPr>
        <a:defRPr lang="en-GB"/>
      </a:defPPr>
      <a:lvl1pPr marL="0" indent="0" algn="l" rtl="0" eaLnBrk="1" fontAlgn="base" hangingPunct="1">
        <a:spcBef>
          <a:spcPct val="0"/>
        </a:spcBef>
        <a:spcAft>
          <a:spcPts val="600"/>
        </a:spcAft>
        <a:buClr>
          <a:schemeClr val="tx1"/>
        </a:buClr>
        <a:buFontTx/>
        <a:buNone/>
        <a:defRPr sz="1200" b="1">
          <a:solidFill>
            <a:schemeClr val="accent1"/>
          </a:solidFill>
          <a:latin typeface="+mn-lt"/>
          <a:ea typeface="+mn-ea"/>
          <a:cs typeface="+mn-cs"/>
        </a:defRPr>
      </a:lvl1pPr>
      <a:lvl2pPr marL="0" indent="0" algn="l" rtl="0" eaLnBrk="1" fontAlgn="base" hangingPunct="1">
        <a:spcBef>
          <a:spcPct val="0"/>
        </a:spcBef>
        <a:spcAft>
          <a:spcPts val="600"/>
        </a:spcAft>
        <a:buClr>
          <a:schemeClr val="tx1"/>
        </a:buClr>
        <a:buFontTx/>
        <a:buNone/>
        <a:defRPr sz="1200">
          <a:solidFill>
            <a:schemeClr val="tx1"/>
          </a:solidFill>
          <a:latin typeface="+mn-lt"/>
          <a:ea typeface="+mn-ea"/>
        </a:defRPr>
      </a:lvl2pPr>
      <a:lvl3pPr marL="180000" indent="-180000" algn="l" rtl="0" eaLnBrk="1" fontAlgn="base" hangingPunct="1">
        <a:spcBef>
          <a:spcPct val="0"/>
        </a:spcBef>
        <a:spcAft>
          <a:spcPts val="600"/>
        </a:spcAft>
        <a:buClr>
          <a:schemeClr val="accent1"/>
        </a:buClr>
        <a:buFont typeface="Arial" panose="020B0604020202020204" pitchFamily="34" charset="0"/>
        <a:buChar char="•"/>
        <a:defRPr sz="1200">
          <a:solidFill>
            <a:schemeClr val="tx1"/>
          </a:solidFill>
          <a:latin typeface="+mn-lt"/>
          <a:ea typeface="+mn-ea"/>
        </a:defRPr>
      </a:lvl3pPr>
      <a:lvl4pPr marL="360000" indent="-180000" algn="l" rtl="0" eaLnBrk="1" fontAlgn="base" hangingPunct="1">
        <a:spcBef>
          <a:spcPct val="0"/>
        </a:spcBef>
        <a:spcAft>
          <a:spcPts val="600"/>
        </a:spcAft>
        <a:buClr>
          <a:schemeClr val="accent1"/>
        </a:buClr>
        <a:buFont typeface="Arial" panose="020B0604020202020204" pitchFamily="34" charset="0"/>
        <a:buChar char="-"/>
        <a:defRPr sz="1200">
          <a:solidFill>
            <a:schemeClr val="tx1"/>
          </a:solidFill>
          <a:latin typeface="+mn-lt"/>
          <a:ea typeface="+mn-ea"/>
        </a:defRPr>
      </a:lvl4pPr>
      <a:lvl5pPr marL="540000" indent="-180000" algn="l" rtl="0" eaLnBrk="1" fontAlgn="base" hangingPunct="1">
        <a:spcBef>
          <a:spcPct val="0"/>
        </a:spcBef>
        <a:spcAft>
          <a:spcPts val="600"/>
        </a:spcAft>
        <a:buClr>
          <a:schemeClr val="accent1"/>
        </a:buClr>
        <a:buFont typeface="Arial" panose="020B0604020202020204" pitchFamily="34" charset="0"/>
        <a:buChar char="◦"/>
        <a:defRPr sz="1200">
          <a:solidFill>
            <a:schemeClr val="tx1"/>
          </a:solidFill>
          <a:latin typeface="+mn-lt"/>
          <a:ea typeface="+mn-ea"/>
        </a:defRPr>
      </a:lvl5pPr>
      <a:lvl6pPr marL="180000" indent="-180000" algn="l" rtl="0" eaLnBrk="1" fontAlgn="base" hangingPunct="1">
        <a:spcBef>
          <a:spcPct val="0"/>
        </a:spcBef>
        <a:spcAft>
          <a:spcPts val="600"/>
        </a:spcAft>
        <a:buClr>
          <a:schemeClr val="accent1"/>
        </a:buClr>
        <a:buFont typeface="+mj-lt"/>
        <a:buAutoNum type="arabicPeriod"/>
        <a:defRPr sz="1200">
          <a:solidFill>
            <a:schemeClr val="tx1"/>
          </a:solidFill>
          <a:latin typeface="+mn-lt"/>
          <a:ea typeface="+mn-ea"/>
        </a:defRPr>
      </a:lvl6pPr>
      <a:lvl7pPr marL="360000" indent="-180000" algn="l" rtl="0" eaLnBrk="1" fontAlgn="base" hangingPunct="1">
        <a:spcBef>
          <a:spcPct val="0"/>
        </a:spcBef>
        <a:spcAft>
          <a:spcPts val="600"/>
        </a:spcAft>
        <a:buClr>
          <a:schemeClr val="accent1"/>
        </a:buClr>
        <a:buFont typeface="+mj-lt"/>
        <a:buAutoNum type="alphaLcPeriod"/>
        <a:defRPr sz="1200">
          <a:solidFill>
            <a:schemeClr val="tx1"/>
          </a:solidFill>
          <a:latin typeface="+mn-lt"/>
          <a:ea typeface="+mn-ea"/>
        </a:defRPr>
      </a:lvl7pPr>
      <a:lvl8pPr marL="540000" indent="-180000" algn="l" rtl="0" eaLnBrk="1" fontAlgn="base" hangingPunct="1">
        <a:spcBef>
          <a:spcPct val="0"/>
        </a:spcBef>
        <a:spcAft>
          <a:spcPts val="600"/>
        </a:spcAft>
        <a:buClr>
          <a:schemeClr val="accent1"/>
        </a:buClr>
        <a:buFont typeface="+mj-lt"/>
        <a:buAutoNum type="romanLcPeriod"/>
        <a:defRPr sz="1200">
          <a:solidFill>
            <a:schemeClr val="tx1"/>
          </a:solidFill>
          <a:latin typeface="+mn-lt"/>
          <a:ea typeface="+mn-ea"/>
        </a:defRPr>
      </a:lvl8pPr>
      <a:lvl9pPr marL="0" indent="0" algn="l" rtl="0" eaLnBrk="1" fontAlgn="base" hangingPunct="1">
        <a:spcBef>
          <a:spcPct val="0"/>
        </a:spcBef>
        <a:spcAft>
          <a:spcPts val="600"/>
        </a:spcAft>
        <a:buClr>
          <a:schemeClr val="tx1"/>
        </a:buClr>
        <a:buFontTx/>
        <a:buNone/>
        <a:defRPr sz="1200">
          <a:solidFill>
            <a:schemeClr val="accent2"/>
          </a:solidFill>
          <a:latin typeface="+mn-lt"/>
          <a:ea typeface="+mn-ea"/>
        </a:defRPr>
      </a:lvl9pPr>
    </p:otherStyle>
  </p:txStyles>
  <p:extLst>
    <p:ext uri="{27BBF7A9-308A-43DC-89C8-2F10F3537804}">
      <p15:sldGuideLst xmlns:p15="http://schemas.microsoft.com/office/powerpoint/2012/main">
        <p15:guide id="2" pos="2767" userDrawn="1">
          <p15:clr>
            <a:srgbClr val="F26B43"/>
          </p15:clr>
        </p15:guide>
        <p15:guide id="4" pos="5556" userDrawn="1">
          <p15:clr>
            <a:srgbClr val="F26B43"/>
          </p15:clr>
        </p15:guide>
        <p15:guide id="6" orient="horz" pos="2845" userDrawn="1">
          <p15:clr>
            <a:srgbClr val="F26B43"/>
          </p15:clr>
        </p15:guide>
        <p15:guide id="8" pos="204" userDrawn="1">
          <p15:clr>
            <a:srgbClr val="F26B43"/>
          </p15:clr>
        </p15:guide>
        <p15:guide id="13" pos="2993" userDrawn="1">
          <p15:clr>
            <a:srgbClr val="F26B43"/>
          </p15:clr>
        </p15:guide>
        <p15:guide id="14" orient="horz" pos="350" userDrawn="1">
          <p15:clr>
            <a:srgbClr val="F26B43"/>
          </p15:clr>
        </p15:guide>
        <p15:guide id="15" orient="horz" pos="667" userDrawn="1">
          <p15:clr>
            <a:srgbClr val="F26B43"/>
          </p15:clr>
        </p15:guide>
        <p15:guide id="16" pos="2064" userDrawn="1">
          <p15:clr>
            <a:srgbClr val="F26B43"/>
          </p15:clr>
        </p15:guide>
        <p15:guide id="17" pos="3923" userDrawn="1">
          <p15:clr>
            <a:srgbClr val="F26B43"/>
          </p15:clr>
        </p15:guide>
        <p15:guide id="18" pos="3696" userDrawn="1">
          <p15:clr>
            <a:srgbClr val="F26B43"/>
          </p15:clr>
        </p15:guide>
        <p15:guide id="19" pos="183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Bacton</a:t>
            </a:r>
            <a:r>
              <a:rPr lang="en-GB" dirty="0"/>
              <a:t> Capacity</a:t>
            </a:r>
            <a:br>
              <a:rPr lang="en-GB" dirty="0"/>
            </a:br>
            <a:r>
              <a:rPr lang="en-GB" dirty="0"/>
              <a:t>Action Ref: 1103</a:t>
            </a:r>
          </a:p>
        </p:txBody>
      </p:sp>
      <p:sp>
        <p:nvSpPr>
          <p:cNvPr id="3" name="Text Placeholder 2"/>
          <p:cNvSpPr>
            <a:spLocks noGrp="1"/>
          </p:cNvSpPr>
          <p:nvPr>
            <p:ph type="body" sz="quarter" idx="10"/>
          </p:nvPr>
        </p:nvSpPr>
        <p:spPr>
          <a:xfrm>
            <a:off x="330195" y="2600550"/>
            <a:ext cx="4033839" cy="523220"/>
          </a:xfrm>
        </p:spPr>
        <p:txBody>
          <a:bodyPr/>
          <a:lstStyle/>
          <a:p>
            <a:r>
              <a:rPr lang="en-GB" dirty="0"/>
              <a:t>Transmission Workgroup</a:t>
            </a:r>
          </a:p>
          <a:p>
            <a:pPr lvl="1"/>
            <a:r>
              <a:rPr lang="en-GB" dirty="0"/>
              <a:t>5</a:t>
            </a:r>
            <a:r>
              <a:rPr lang="en-GB" baseline="30000" dirty="0"/>
              <a:t>th</a:t>
            </a:r>
            <a:r>
              <a:rPr lang="en-GB" dirty="0"/>
              <a:t> Jan 2022</a:t>
            </a:r>
          </a:p>
        </p:txBody>
      </p:sp>
    </p:spTree>
    <p:extLst>
      <p:ext uri="{BB962C8B-B14F-4D97-AF65-F5344CB8AC3E}">
        <p14:creationId xmlns:p14="http://schemas.microsoft.com/office/powerpoint/2010/main" val="13637431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212A9E9-E9FB-4C9F-9BEC-61900F23BDF2}"/>
              </a:ext>
            </a:extLst>
          </p:cNvPr>
          <p:cNvSpPr>
            <a:spLocks noGrp="1"/>
          </p:cNvSpPr>
          <p:nvPr>
            <p:ph type="body" sz="quarter" idx="11"/>
          </p:nvPr>
        </p:nvSpPr>
        <p:spPr>
          <a:xfrm>
            <a:off x="322780" y="1068387"/>
            <a:ext cx="7195415" cy="2523768"/>
          </a:xfrm>
        </p:spPr>
        <p:txBody>
          <a:bodyPr/>
          <a:lstStyle/>
          <a:p>
            <a:r>
              <a:rPr lang="en-GB" dirty="0"/>
              <a:t>The combined point was effective within our Licence from 15</a:t>
            </a:r>
            <a:r>
              <a:rPr lang="en-GB" baseline="30000" dirty="0"/>
              <a:t>th</a:t>
            </a:r>
            <a:r>
              <a:rPr lang="en-GB" dirty="0"/>
              <a:t> December 2021.</a:t>
            </a:r>
          </a:p>
          <a:p>
            <a:r>
              <a:rPr lang="en-GB" dirty="0"/>
              <a:t>The accelerated plan for delivery of competing auctions (UNC Modification Proposal 785) now has a planned date of 1</a:t>
            </a:r>
            <a:r>
              <a:rPr lang="en-GB" baseline="30000" dirty="0"/>
              <a:t>st</a:t>
            </a:r>
            <a:r>
              <a:rPr lang="en-GB" dirty="0"/>
              <a:t> March 2022.</a:t>
            </a:r>
          </a:p>
          <a:p>
            <a:r>
              <a:rPr lang="en-GB" dirty="0"/>
              <a:t>In the interim period then the combined baseline is being shared on a pro-rata basis to both interconnectors proportional to the respective technical capacities.</a:t>
            </a:r>
          </a:p>
        </p:txBody>
      </p:sp>
      <p:sp>
        <p:nvSpPr>
          <p:cNvPr id="4" name="Title 3">
            <a:extLst>
              <a:ext uri="{FF2B5EF4-FFF2-40B4-BE49-F238E27FC236}">
                <a16:creationId xmlns:a16="http://schemas.microsoft.com/office/drawing/2014/main" id="{16E11ADA-C12A-4696-B837-4EBBB8D71784}"/>
              </a:ext>
            </a:extLst>
          </p:cNvPr>
          <p:cNvSpPr>
            <a:spLocks noGrp="1"/>
          </p:cNvSpPr>
          <p:nvPr>
            <p:ph type="title"/>
          </p:nvPr>
        </p:nvSpPr>
        <p:spPr/>
        <p:txBody>
          <a:bodyPr/>
          <a:lstStyle/>
          <a:p>
            <a:r>
              <a:rPr lang="en-GB" dirty="0" err="1"/>
              <a:t>Bacton</a:t>
            </a:r>
            <a:r>
              <a:rPr lang="en-GB" dirty="0"/>
              <a:t> Exit IP Available Capacity - Obligated</a:t>
            </a:r>
          </a:p>
        </p:txBody>
      </p:sp>
    </p:spTree>
    <p:extLst>
      <p:ext uri="{BB962C8B-B14F-4D97-AF65-F5344CB8AC3E}">
        <p14:creationId xmlns:p14="http://schemas.microsoft.com/office/powerpoint/2010/main" val="393575008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11"/>
          </p:nvPr>
        </p:nvSpPr>
        <p:spPr>
          <a:xfrm>
            <a:off x="322780" y="931724"/>
            <a:ext cx="8231673" cy="2769989"/>
          </a:xfrm>
        </p:spPr>
        <p:txBody>
          <a:bodyPr/>
          <a:lstStyle/>
          <a:p>
            <a:r>
              <a:rPr lang="en-GB" sz="1600" b="0" dirty="0"/>
              <a:t>Firm capacity offered in excess of our Licence obligation (651.68 GWh/d) is ‘non-obligated’ and therefore is considered for release on a discretionary basis. (on PRISMA both obligated and non-obligated appear as Firm capacity).</a:t>
            </a:r>
          </a:p>
          <a:p>
            <a:r>
              <a:rPr lang="en-GB" sz="1600" b="0" dirty="0"/>
              <a:t>Non-obligated capacity is considered for release where there is an evidenced market need for additional capacity and NTS capability to support this. A capability assessment is undertaken prior to release of non-obligated capacity at any point, in order to sufficiently assess constraint risk.</a:t>
            </a:r>
          </a:p>
          <a:p>
            <a:r>
              <a:rPr lang="en-GB" sz="1600" b="0" dirty="0"/>
              <a:t>Following this risk based approach - we have released non-obligated capacity over the recent summer period at </a:t>
            </a:r>
            <a:r>
              <a:rPr lang="en-GB" sz="1600" b="0" dirty="0" err="1"/>
              <a:t>Bacton</a:t>
            </a:r>
            <a:r>
              <a:rPr lang="en-GB" sz="1600" b="0" dirty="0"/>
              <a:t> BBL, and have released non-obligated capacity at both </a:t>
            </a:r>
            <a:r>
              <a:rPr lang="en-GB" sz="1600" b="0" dirty="0" err="1"/>
              <a:t>Bacton</a:t>
            </a:r>
            <a:r>
              <a:rPr lang="en-GB" sz="1600" b="0" dirty="0"/>
              <a:t> interconnection points since 30</a:t>
            </a:r>
            <a:r>
              <a:rPr lang="en-GB" sz="1600" b="0" baseline="30000" dirty="0"/>
              <a:t>th</a:t>
            </a:r>
            <a:r>
              <a:rPr lang="en-GB" sz="1600" b="0" dirty="0"/>
              <a:t> December 21.</a:t>
            </a:r>
          </a:p>
        </p:txBody>
      </p:sp>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dirty="0" err="1"/>
              <a:t>Bacton</a:t>
            </a:r>
            <a:r>
              <a:rPr lang="en-GB" dirty="0"/>
              <a:t> Exit IP Available Capacity – Non-obligated</a:t>
            </a:r>
          </a:p>
        </p:txBody>
      </p:sp>
    </p:spTree>
    <p:extLst>
      <p:ext uri="{BB962C8B-B14F-4D97-AF65-F5344CB8AC3E}">
        <p14:creationId xmlns:p14="http://schemas.microsoft.com/office/powerpoint/2010/main" val="27660331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6FE173-BED8-4827-890C-C591D64F1385}"/>
              </a:ext>
            </a:extLst>
          </p:cNvPr>
          <p:cNvSpPr>
            <a:spLocks noGrp="1"/>
          </p:cNvSpPr>
          <p:nvPr>
            <p:ph type="title"/>
          </p:nvPr>
        </p:nvSpPr>
        <p:spPr/>
        <p:txBody>
          <a:bodyPr/>
          <a:lstStyle/>
          <a:p>
            <a:r>
              <a:rPr lang="en-GB" dirty="0"/>
              <a:t>Overview of recent </a:t>
            </a:r>
            <a:r>
              <a:rPr lang="en-GB" dirty="0" err="1"/>
              <a:t>Bacton</a:t>
            </a:r>
            <a:r>
              <a:rPr lang="en-GB" dirty="0"/>
              <a:t> Exit IP capacity </a:t>
            </a:r>
          </a:p>
        </p:txBody>
      </p:sp>
      <p:sp>
        <p:nvSpPr>
          <p:cNvPr id="7" name="Text Placeholder 9">
            <a:extLst>
              <a:ext uri="{FF2B5EF4-FFF2-40B4-BE49-F238E27FC236}">
                <a16:creationId xmlns:a16="http://schemas.microsoft.com/office/drawing/2014/main" id="{653B2225-052C-4284-B51B-0FE37465E8D8}"/>
              </a:ext>
            </a:extLst>
          </p:cNvPr>
          <p:cNvSpPr>
            <a:spLocks noGrp="1"/>
          </p:cNvSpPr>
          <p:nvPr>
            <p:ph type="body" sz="quarter" idx="11"/>
          </p:nvPr>
        </p:nvSpPr>
        <p:spPr>
          <a:xfrm>
            <a:off x="322780" y="931724"/>
            <a:ext cx="8717458" cy="1261884"/>
          </a:xfrm>
        </p:spPr>
        <p:txBody>
          <a:bodyPr/>
          <a:lstStyle/>
          <a:p>
            <a:pPr>
              <a:spcAft>
                <a:spcPts val="600"/>
              </a:spcAft>
            </a:pPr>
            <a:r>
              <a:rPr lang="en-GB" sz="1400" b="0" dirty="0"/>
              <a:t>Non-Obligated capacity was released for </a:t>
            </a:r>
            <a:r>
              <a:rPr lang="en-GB" sz="1400" b="0" dirty="0" err="1"/>
              <a:t>gasdays</a:t>
            </a:r>
            <a:r>
              <a:rPr lang="en-GB" sz="1400" b="0" dirty="0"/>
              <a:t> 30</a:t>
            </a:r>
            <a:r>
              <a:rPr lang="en-GB" sz="1400" b="0" baseline="30000" dirty="0"/>
              <a:t>th</a:t>
            </a:r>
            <a:r>
              <a:rPr lang="en-GB" sz="1400" b="0" dirty="0"/>
              <a:t> Dec – 4</a:t>
            </a:r>
            <a:r>
              <a:rPr lang="en-GB" sz="1400" b="0" baseline="30000" dirty="0"/>
              <a:t>th</a:t>
            </a:r>
            <a:r>
              <a:rPr lang="en-GB" sz="1400" b="0" dirty="0"/>
              <a:t> Jan to support high export flows:</a:t>
            </a:r>
          </a:p>
          <a:p>
            <a:pPr marL="285750" indent="-285750">
              <a:spcAft>
                <a:spcPts val="600"/>
              </a:spcAft>
              <a:buFontTx/>
              <a:buChar char="-"/>
            </a:pPr>
            <a:r>
              <a:rPr lang="en-GB" sz="1200" b="0" dirty="0"/>
              <a:t>Evidenced market need from increasing Firm Exit capacity sales (also D+1 nominations etc)</a:t>
            </a:r>
          </a:p>
          <a:p>
            <a:pPr marL="285750" indent="-285750">
              <a:spcAft>
                <a:spcPts val="600"/>
              </a:spcAft>
              <a:buFontTx/>
              <a:buChar char="-"/>
            </a:pPr>
            <a:r>
              <a:rPr lang="en-GB" sz="1200" b="0" dirty="0"/>
              <a:t>GB Export increased flows seen </a:t>
            </a:r>
          </a:p>
          <a:p>
            <a:pPr marL="285750" indent="-285750">
              <a:spcAft>
                <a:spcPts val="600"/>
              </a:spcAft>
              <a:buFontTx/>
              <a:buChar char="-"/>
            </a:pPr>
            <a:endParaRPr lang="en-GB" sz="1200" b="0" dirty="0"/>
          </a:p>
          <a:p>
            <a:pPr>
              <a:spcAft>
                <a:spcPts val="600"/>
              </a:spcAft>
            </a:pPr>
            <a:r>
              <a:rPr lang="en-GB" sz="1200" b="0" dirty="0"/>
              <a:t>Daily monitoring was undertaken of NTS capability, prevailing view and Firm Exit sales to assess risk of additional release</a:t>
            </a:r>
          </a:p>
        </p:txBody>
      </p:sp>
      <p:sp>
        <p:nvSpPr>
          <p:cNvPr id="8" name="Text Placeholder 9">
            <a:extLst>
              <a:ext uri="{FF2B5EF4-FFF2-40B4-BE49-F238E27FC236}">
                <a16:creationId xmlns:a16="http://schemas.microsoft.com/office/drawing/2014/main" id="{49725BBC-F36C-4ADA-835E-BA7F1F75B911}"/>
              </a:ext>
            </a:extLst>
          </p:cNvPr>
          <p:cNvSpPr txBox="1">
            <a:spLocks/>
          </p:cNvSpPr>
          <p:nvPr/>
        </p:nvSpPr>
        <p:spPr bwMode="auto">
          <a:xfrm>
            <a:off x="3326860" y="4989194"/>
            <a:ext cx="274320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marL="0" indent="0" algn="l" rtl="0" eaLnBrk="1" fontAlgn="base" hangingPunct="1">
              <a:spcBef>
                <a:spcPct val="0"/>
              </a:spcBef>
              <a:spcAft>
                <a:spcPts val="1200"/>
              </a:spcAft>
              <a:buClr>
                <a:schemeClr val="tx1"/>
              </a:buClr>
              <a:buFontTx/>
              <a:buNone/>
              <a:defRPr sz="1800" b="1">
                <a:solidFill>
                  <a:schemeClr val="accent1"/>
                </a:solidFill>
                <a:latin typeface="+mn-lt"/>
                <a:ea typeface="+mn-ea"/>
                <a:cs typeface="+mn-cs"/>
              </a:defRPr>
            </a:lvl1pPr>
            <a:lvl2pPr marL="0" indent="0" algn="l" rtl="0" eaLnBrk="1" fontAlgn="base" hangingPunct="1">
              <a:spcBef>
                <a:spcPct val="0"/>
              </a:spcBef>
              <a:spcAft>
                <a:spcPts val="1200"/>
              </a:spcAft>
              <a:buClr>
                <a:schemeClr val="tx1"/>
              </a:buClr>
              <a:buFontTx/>
              <a:buNone/>
              <a:defRPr sz="1600">
                <a:solidFill>
                  <a:schemeClr val="tx1"/>
                </a:solidFill>
                <a:latin typeface="+mn-lt"/>
                <a:ea typeface="+mn-ea"/>
              </a:defRPr>
            </a:lvl2pPr>
            <a:lvl3pPr marL="270000" indent="-270000" algn="l" rtl="0" eaLnBrk="1" fontAlgn="base" hangingPunct="1">
              <a:spcBef>
                <a:spcPct val="0"/>
              </a:spcBef>
              <a:spcAft>
                <a:spcPts val="1200"/>
              </a:spcAft>
              <a:buClr>
                <a:schemeClr val="accent1"/>
              </a:buClr>
              <a:buFont typeface="Arial" panose="020B0604020202020204" pitchFamily="34" charset="0"/>
              <a:buChar char="•"/>
              <a:defRPr sz="1600">
                <a:solidFill>
                  <a:schemeClr val="tx1"/>
                </a:solidFill>
                <a:latin typeface="+mn-lt"/>
                <a:ea typeface="+mn-ea"/>
              </a:defRPr>
            </a:lvl3pPr>
            <a:lvl4pPr marL="540000" indent="-270000" algn="l" rtl="0" eaLnBrk="1" fontAlgn="base" hangingPunct="1">
              <a:spcBef>
                <a:spcPct val="0"/>
              </a:spcBef>
              <a:spcAft>
                <a:spcPts val="1200"/>
              </a:spcAft>
              <a:buClr>
                <a:schemeClr val="accent1"/>
              </a:buClr>
              <a:buFont typeface="Arial" panose="020B0604020202020204" pitchFamily="34" charset="0"/>
              <a:buChar char="-"/>
              <a:defRPr sz="1600">
                <a:solidFill>
                  <a:schemeClr val="tx1"/>
                </a:solidFill>
                <a:latin typeface="+mn-lt"/>
                <a:ea typeface="+mn-ea"/>
              </a:defRPr>
            </a:lvl4pPr>
            <a:lvl5pPr marL="810000" indent="-270000" algn="l" rtl="0" eaLnBrk="1" fontAlgn="base" hangingPunct="1">
              <a:spcBef>
                <a:spcPct val="0"/>
              </a:spcBef>
              <a:spcAft>
                <a:spcPts val="1200"/>
              </a:spcAft>
              <a:buClr>
                <a:schemeClr val="accent1"/>
              </a:buClr>
              <a:buFont typeface="Arial" panose="020B0604020202020204" pitchFamily="34" charset="0"/>
              <a:buChar char="◦"/>
              <a:defRPr sz="1600">
                <a:solidFill>
                  <a:schemeClr val="tx1"/>
                </a:solidFill>
                <a:latin typeface="+mn-lt"/>
                <a:ea typeface="+mn-ea"/>
              </a:defRPr>
            </a:lvl5pPr>
            <a:lvl6pPr marL="0" indent="-270000" algn="l" rtl="0" eaLnBrk="1" fontAlgn="base" hangingPunct="1">
              <a:spcBef>
                <a:spcPct val="0"/>
              </a:spcBef>
              <a:spcAft>
                <a:spcPts val="1200"/>
              </a:spcAft>
              <a:buClr>
                <a:schemeClr val="accent1"/>
              </a:buClr>
              <a:buFont typeface="+mj-lt"/>
              <a:buAutoNum type="arabicPeriod"/>
              <a:defRPr sz="1600">
                <a:solidFill>
                  <a:schemeClr val="tx1"/>
                </a:solidFill>
                <a:latin typeface="+mn-lt"/>
                <a:ea typeface="+mn-ea"/>
              </a:defRPr>
            </a:lvl6pPr>
            <a:lvl7pPr marL="540000" indent="-270000" algn="l" rtl="0" eaLnBrk="1" fontAlgn="base" hangingPunct="1">
              <a:spcBef>
                <a:spcPct val="0"/>
              </a:spcBef>
              <a:spcAft>
                <a:spcPts val="1200"/>
              </a:spcAft>
              <a:buClr>
                <a:schemeClr val="accent1"/>
              </a:buClr>
              <a:buFont typeface="+mj-lt"/>
              <a:buAutoNum type="alphaLcPeriod"/>
              <a:defRPr sz="1600">
                <a:solidFill>
                  <a:schemeClr val="tx1"/>
                </a:solidFill>
                <a:latin typeface="+mn-lt"/>
                <a:ea typeface="+mn-ea"/>
              </a:defRPr>
            </a:lvl7pPr>
            <a:lvl8pPr marL="810000" indent="-270000" algn="l" rtl="0" eaLnBrk="1" fontAlgn="base" hangingPunct="1">
              <a:spcBef>
                <a:spcPct val="0"/>
              </a:spcBef>
              <a:spcAft>
                <a:spcPts val="1200"/>
              </a:spcAft>
              <a:buClr>
                <a:schemeClr val="accent1"/>
              </a:buClr>
              <a:buFont typeface="+mj-lt"/>
              <a:buAutoNum type="romanLcPeriod"/>
              <a:defRPr sz="1600">
                <a:solidFill>
                  <a:schemeClr val="tx1"/>
                </a:solidFill>
                <a:latin typeface="+mn-lt"/>
                <a:ea typeface="+mn-ea"/>
              </a:defRPr>
            </a:lvl8pPr>
            <a:lvl9pPr marL="0" indent="0" algn="l" rtl="0" eaLnBrk="1" fontAlgn="base" hangingPunct="1">
              <a:spcBef>
                <a:spcPct val="0"/>
              </a:spcBef>
              <a:spcAft>
                <a:spcPts val="1200"/>
              </a:spcAft>
              <a:buClr>
                <a:schemeClr val="tx1"/>
              </a:buClr>
              <a:buFontTx/>
              <a:buNone/>
              <a:defRPr sz="2400">
                <a:solidFill>
                  <a:schemeClr val="accent1"/>
                </a:solidFill>
                <a:latin typeface="+mn-lt"/>
                <a:ea typeface="+mn-ea"/>
              </a:defRPr>
            </a:lvl9pPr>
          </a:lstStyle>
          <a:p>
            <a:pPr>
              <a:spcAft>
                <a:spcPts val="600"/>
              </a:spcAft>
            </a:pPr>
            <a:r>
              <a:rPr lang="en-GB" sz="900" b="0" i="1" dirty="0"/>
              <a:t>NB Flow data not closed out and subject to change</a:t>
            </a:r>
          </a:p>
        </p:txBody>
      </p:sp>
      <p:pic>
        <p:nvPicPr>
          <p:cNvPr id="2" name="Picture 1">
            <a:extLst>
              <a:ext uri="{FF2B5EF4-FFF2-40B4-BE49-F238E27FC236}">
                <a16:creationId xmlns:a16="http://schemas.microsoft.com/office/drawing/2014/main" id="{85462843-0000-49B3-8785-EE38710FAB97}"/>
              </a:ext>
            </a:extLst>
          </p:cNvPr>
          <p:cNvPicPr>
            <a:picLocks noChangeAspect="1"/>
          </p:cNvPicPr>
          <p:nvPr/>
        </p:nvPicPr>
        <p:blipFill>
          <a:blip r:embed="rId2"/>
          <a:stretch>
            <a:fillRect/>
          </a:stretch>
        </p:blipFill>
        <p:spPr>
          <a:xfrm>
            <a:off x="-535" y="2426447"/>
            <a:ext cx="9144000" cy="2449480"/>
          </a:xfrm>
          <a:prstGeom prst="rect">
            <a:avLst/>
          </a:prstGeom>
        </p:spPr>
      </p:pic>
    </p:spTree>
    <p:extLst>
      <p:ext uri="{BB962C8B-B14F-4D97-AF65-F5344CB8AC3E}">
        <p14:creationId xmlns:p14="http://schemas.microsoft.com/office/powerpoint/2010/main" val="270350903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4C346E-57D5-4500-AFE4-1B92E418B237}"/>
              </a:ext>
            </a:extLst>
          </p:cNvPr>
          <p:cNvSpPr>
            <a:spLocks noGrp="1"/>
          </p:cNvSpPr>
          <p:nvPr>
            <p:ph type="title"/>
          </p:nvPr>
        </p:nvSpPr>
        <p:spPr/>
        <p:txBody>
          <a:bodyPr/>
          <a:lstStyle/>
          <a:p>
            <a:r>
              <a:rPr lang="en-GB" dirty="0"/>
              <a:t>Request to NG from Interconnector Ltd.</a:t>
            </a:r>
          </a:p>
        </p:txBody>
      </p:sp>
      <p:sp>
        <p:nvSpPr>
          <p:cNvPr id="7" name="TextBox 6">
            <a:extLst>
              <a:ext uri="{FF2B5EF4-FFF2-40B4-BE49-F238E27FC236}">
                <a16:creationId xmlns:a16="http://schemas.microsoft.com/office/drawing/2014/main" id="{7BA3587C-E1CB-4D6A-88B7-0059FC865A62}"/>
              </a:ext>
            </a:extLst>
          </p:cNvPr>
          <p:cNvSpPr txBox="1"/>
          <p:nvPr/>
        </p:nvSpPr>
        <p:spPr bwMode="auto">
          <a:xfrm>
            <a:off x="93291" y="872360"/>
            <a:ext cx="83462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1400" dirty="0">
                <a:solidFill>
                  <a:schemeClr val="accent2"/>
                </a:solidFill>
              </a:rPr>
              <a:t>Request to NG to (</a:t>
            </a:r>
            <a:r>
              <a:rPr lang="en-GB" sz="1400" dirty="0" err="1">
                <a:solidFill>
                  <a:schemeClr val="accent2"/>
                </a:solidFill>
              </a:rPr>
              <a:t>i</a:t>
            </a:r>
            <a:r>
              <a:rPr lang="en-GB" sz="1400" dirty="0">
                <a:solidFill>
                  <a:schemeClr val="accent2"/>
                </a:solidFill>
              </a:rPr>
              <a:t>) re-evaluate baseline (ii) dynamically calculate available capacity (iii) provide more transparency about capability…</a:t>
            </a:r>
          </a:p>
        </p:txBody>
      </p:sp>
      <p:sp>
        <p:nvSpPr>
          <p:cNvPr id="8" name="TextBox 7">
            <a:extLst>
              <a:ext uri="{FF2B5EF4-FFF2-40B4-BE49-F238E27FC236}">
                <a16:creationId xmlns:a16="http://schemas.microsoft.com/office/drawing/2014/main" id="{F31D241D-C6F6-4467-A001-216C3AF648D3}"/>
              </a:ext>
            </a:extLst>
          </p:cNvPr>
          <p:cNvSpPr txBox="1"/>
          <p:nvPr/>
        </p:nvSpPr>
        <p:spPr bwMode="auto">
          <a:xfrm>
            <a:off x="93291" y="1630756"/>
            <a:ext cx="80733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1400" b="0" dirty="0"/>
              <a:t>(</a:t>
            </a:r>
            <a:r>
              <a:rPr lang="en-GB" sz="1400" b="0" dirty="0" err="1"/>
              <a:t>i</a:t>
            </a:r>
            <a:r>
              <a:rPr lang="en-GB" sz="1400" b="0" dirty="0"/>
              <a:t>) Baselines are agreed as part of the Price Control settlement, and setting them is a regulator led process. </a:t>
            </a:r>
          </a:p>
        </p:txBody>
      </p:sp>
      <p:sp>
        <p:nvSpPr>
          <p:cNvPr id="10" name="TextBox 9">
            <a:extLst>
              <a:ext uri="{FF2B5EF4-FFF2-40B4-BE49-F238E27FC236}">
                <a16:creationId xmlns:a16="http://schemas.microsoft.com/office/drawing/2014/main" id="{6BDAF1DD-14A3-418C-AA9D-B4A37192B1AE}"/>
              </a:ext>
            </a:extLst>
          </p:cNvPr>
          <p:cNvSpPr txBox="1"/>
          <p:nvPr/>
        </p:nvSpPr>
        <p:spPr bwMode="auto">
          <a:xfrm>
            <a:off x="93291" y="3312608"/>
            <a:ext cx="811894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1400" b="0" dirty="0"/>
              <a:t>(iii) We have recently initiated a new annual process (as of last year) whereby we attempt to better articulate network capability to stakeholders and provide additional transparency in this area. This report is an ongoing area of development (see next slide).</a:t>
            </a:r>
          </a:p>
        </p:txBody>
      </p:sp>
      <p:sp>
        <p:nvSpPr>
          <p:cNvPr id="11" name="TextBox 10">
            <a:extLst>
              <a:ext uri="{FF2B5EF4-FFF2-40B4-BE49-F238E27FC236}">
                <a16:creationId xmlns:a16="http://schemas.microsoft.com/office/drawing/2014/main" id="{742BA0F9-23E7-4B2E-B94B-3731D96561E1}"/>
              </a:ext>
            </a:extLst>
          </p:cNvPr>
          <p:cNvSpPr txBox="1"/>
          <p:nvPr/>
        </p:nvSpPr>
        <p:spPr bwMode="auto">
          <a:xfrm>
            <a:off x="93291" y="2222151"/>
            <a:ext cx="807334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1400" b="0" dirty="0"/>
              <a:t>(ii) Non-obligated capacity release is determined dynamically by GNCC who assess the ability to support an evidenced market need by monitoring prevailing view of the network (supply/demand, system balance, asset availability etc.). Availability of non-obligated capacity is published when the relevant auctions are published so that the most up to date assessment is used.</a:t>
            </a:r>
          </a:p>
        </p:txBody>
      </p:sp>
    </p:spTree>
    <p:extLst>
      <p:ext uri="{BB962C8B-B14F-4D97-AF65-F5344CB8AC3E}">
        <p14:creationId xmlns:p14="http://schemas.microsoft.com/office/powerpoint/2010/main" val="375398689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086528A-1C9E-4AC8-8A4C-DB46D7E2506B}"/>
              </a:ext>
            </a:extLst>
          </p:cNvPr>
          <p:cNvSpPr>
            <a:spLocks noGrp="1"/>
          </p:cNvSpPr>
          <p:nvPr>
            <p:ph type="title"/>
          </p:nvPr>
        </p:nvSpPr>
        <p:spPr/>
        <p:txBody>
          <a:bodyPr/>
          <a:lstStyle/>
          <a:p>
            <a:r>
              <a:rPr lang="en-GB" dirty="0"/>
              <a:t>Annual Network Capability Assessment Report (ANCAR)</a:t>
            </a:r>
          </a:p>
        </p:txBody>
      </p:sp>
      <p:pic>
        <p:nvPicPr>
          <p:cNvPr id="5" name="Picture 4">
            <a:extLst>
              <a:ext uri="{FF2B5EF4-FFF2-40B4-BE49-F238E27FC236}">
                <a16:creationId xmlns:a16="http://schemas.microsoft.com/office/drawing/2014/main" id="{CF292394-2EC5-4E24-BD7F-4727EBAAE60F}"/>
              </a:ext>
            </a:extLst>
          </p:cNvPr>
          <p:cNvPicPr>
            <a:picLocks noChangeAspect="1"/>
          </p:cNvPicPr>
          <p:nvPr/>
        </p:nvPicPr>
        <p:blipFill>
          <a:blip r:embed="rId2"/>
          <a:stretch>
            <a:fillRect/>
          </a:stretch>
        </p:blipFill>
        <p:spPr>
          <a:xfrm>
            <a:off x="493294" y="698460"/>
            <a:ext cx="6972301" cy="4001150"/>
          </a:xfrm>
          <a:prstGeom prst="rect">
            <a:avLst/>
          </a:prstGeom>
        </p:spPr>
      </p:pic>
      <p:sp>
        <p:nvSpPr>
          <p:cNvPr id="6" name="TextBox 5">
            <a:extLst>
              <a:ext uri="{FF2B5EF4-FFF2-40B4-BE49-F238E27FC236}">
                <a16:creationId xmlns:a16="http://schemas.microsoft.com/office/drawing/2014/main" id="{86927CBC-D321-4D0C-9CC5-50744284EBC6}"/>
              </a:ext>
            </a:extLst>
          </p:cNvPr>
          <p:cNvSpPr txBox="1"/>
          <p:nvPr/>
        </p:nvSpPr>
        <p:spPr bwMode="auto">
          <a:xfrm>
            <a:off x="7636109" y="968542"/>
            <a:ext cx="137554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spAutoFit/>
          </a:bodyPr>
          <a:lstStyle/>
          <a:p>
            <a:pPr algn="l">
              <a:spcAft>
                <a:spcPts val="600"/>
              </a:spcAft>
              <a:buClr>
                <a:schemeClr val="tx1"/>
              </a:buClr>
            </a:pPr>
            <a:r>
              <a:rPr lang="en-GB" sz="1100" b="0" dirty="0"/>
              <a:t>Considering where possible /appropriate, then exit capability curves for an area will be added in to ANCAR 2022.</a:t>
            </a:r>
          </a:p>
        </p:txBody>
      </p:sp>
    </p:spTree>
    <p:extLst>
      <p:ext uri="{BB962C8B-B14F-4D97-AF65-F5344CB8AC3E}">
        <p14:creationId xmlns:p14="http://schemas.microsoft.com/office/powerpoint/2010/main" val="415651165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6666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US NG_2018 PPT__EnergyLines Template 16x9">
  <a:themeElements>
    <a:clrScheme name="Custom 8">
      <a:dk1>
        <a:srgbClr val="55555A"/>
      </a:dk1>
      <a:lt1>
        <a:srgbClr val="FFFFFF"/>
      </a:lt1>
      <a:dk2>
        <a:srgbClr val="808083"/>
      </a:dk2>
      <a:lt2>
        <a:srgbClr val="AAAAAC"/>
      </a:lt2>
      <a:accent1>
        <a:srgbClr val="00148C"/>
      </a:accent1>
      <a:accent2>
        <a:srgbClr val="00BEB4"/>
      </a:accent2>
      <a:accent3>
        <a:srgbClr val="FA4616"/>
      </a:accent3>
      <a:accent4>
        <a:srgbClr val="500A78"/>
      </a:accent4>
      <a:accent5>
        <a:srgbClr val="C800A1"/>
      </a:accent5>
      <a:accent6>
        <a:srgbClr val="FFB45A"/>
      </a:accent6>
      <a:hlink>
        <a:srgbClr val="0563C1"/>
      </a:hlink>
      <a:folHlink>
        <a:srgbClr val="954F72"/>
      </a:folHlink>
    </a:clrScheme>
    <a:fontScheme name="NG Photo">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noFill/>
          <a:prstDash val="solid"/>
          <a:round/>
          <a:headEnd type="none" w="med" len="med"/>
          <a:tailEnd type="none" w="med" len="med"/>
        </a:ln>
        <a:effectLst/>
      </a:spPr>
      <a:bodyPr vert="horz" wrap="square" lIns="91434" tIns="45718" rIns="91434" bIns="45718" numCol="1" rtlCol="0" anchor="t" anchorCtr="0" compatLnSpc="1">
        <a:prstTxWarp prst="textNoShape">
          <a:avLst/>
        </a:prstTxWarp>
      </a:bodyPr>
      <a:lstStyle>
        <a:defPPr algn="l">
          <a:spcAft>
            <a:spcPts val="450"/>
          </a:spcAft>
          <a:defRPr sz="1800" dirty="0" err="1">
            <a:solidFill>
              <a:schemeClr val="bg1"/>
            </a:solidFill>
            <a:latin typeface="+mn-lt"/>
            <a:cs typeface="Arial"/>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79C1"/>
            </a:solidFill>
            <a:effectLst/>
            <a:latin typeface="Arial" charset="0"/>
            <a:ea typeface="ＭＳ Ｐゴシック" pitchFamily="48" charset="-128"/>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vert="horz" wrap="square" lIns="0" tIns="0" rIns="0" bIns="0" numCol="1" rtlCol="0" anchor="t" anchorCtr="0" compatLnSpc="1">
        <a:prstTxWarp prst="textNoShape">
          <a:avLst/>
        </a:prstTxWarp>
        <a:spAutoFit/>
      </a:bodyPr>
      <a:lstStyle>
        <a:defPPr algn="l">
          <a:spcAft>
            <a:spcPts val="600"/>
          </a:spcAft>
          <a:buClr>
            <a:schemeClr val="tx1"/>
          </a:buClr>
          <a:defRPr sz="1800" b="0" kern="0" dirty="0" err="1" smtClean="0">
            <a:solidFill>
              <a:schemeClr val="tx1"/>
            </a:solidFill>
            <a:latin typeface="+mn-lt"/>
            <a:ea typeface="+mn-ea"/>
          </a:defRPr>
        </a:defPPr>
      </a:lstStyle>
    </a:txDef>
  </a:objectDefaults>
  <a:extraClrSchemeLst>
    <a:extraClrScheme>
      <a:clrScheme name="NG Photo 1">
        <a:dk1>
          <a:srgbClr val="000000"/>
        </a:dk1>
        <a:lt1>
          <a:srgbClr val="FFFFFF"/>
        </a:lt1>
        <a:dk2>
          <a:srgbClr val="000000"/>
        </a:dk2>
        <a:lt2>
          <a:srgbClr val="808080"/>
        </a:lt2>
        <a:accent1>
          <a:srgbClr val="00AED9"/>
        </a:accent1>
        <a:accent2>
          <a:srgbClr val="52DA3F"/>
        </a:accent2>
        <a:accent3>
          <a:srgbClr val="FFFFFF"/>
        </a:accent3>
        <a:accent4>
          <a:srgbClr val="000000"/>
        </a:accent4>
        <a:accent5>
          <a:srgbClr val="AAD3E9"/>
        </a:accent5>
        <a:accent6>
          <a:srgbClr val="49C538"/>
        </a:accent6>
        <a:hlink>
          <a:srgbClr val="FF7800"/>
        </a:hlink>
        <a:folHlink>
          <a:srgbClr val="00B090"/>
        </a:folHlink>
      </a:clrScheme>
      <a:clrMap bg1="lt1" tx1="dk1" bg2="lt2" tx2="dk2" accent1="accent1" accent2="accent2" accent3="accent3" accent4="accent4" accent5="accent5" accent6="accent6" hlink="hlink" folHlink="folHlink"/>
    </a:extraClrScheme>
  </a:extraClrSchemeLst>
  <a:custClrLst>
    <a:custClr name="Core Blue">
      <a:srgbClr val="00148C"/>
    </a:custClr>
    <a:custClr name="Light Blue">
      <a:srgbClr val="00AFF0"/>
    </a:custClr>
    <a:custClr name="Green">
      <a:srgbClr val="3CE12D"/>
    </a:custClr>
    <a:custClr name="Red">
      <a:srgbClr val="F53C32"/>
    </a:custClr>
    <a:custClr name="Yellow">
      <a:srgbClr val="FADC00"/>
    </a:custClr>
    <a:custClr name="Dark grey">
      <a:srgbClr val="55555A"/>
    </a:custClr>
    <a:custClr name="Blue">
      <a:srgbClr val="009DDC"/>
    </a:custClr>
    <a:custClr name="Teal">
      <a:srgbClr val="00BEB4"/>
    </a:custClr>
    <a:custClr name="Purple">
      <a:srgbClr val="500A78"/>
    </a:custClr>
    <a:custClr name="Magenta">
      <a:srgbClr val="C800A1"/>
    </a:custClr>
    <a:custClr name="Lilac">
      <a:srgbClr val="AF96DC"/>
    </a:custClr>
    <a:custClr name="Orange">
      <a:srgbClr val="FA4616"/>
    </a:custClr>
    <a:custClr name="Mid Blue">
      <a:srgbClr val="0073CD"/>
    </a:custClr>
    <a:custClr name="Soft orange">
      <a:srgbClr val="FFB45A"/>
    </a:custClr>
    <a:custClr name="Mid green">
      <a:srgbClr val="78A22F"/>
    </a:custClr>
  </a:custClrLst>
  <a:extLst>
    <a:ext uri="{05A4C25C-085E-4340-85A3-A5531E510DB2}">
      <thm15:themeFamily xmlns:thm15="http://schemas.microsoft.com/office/thememl/2012/main" name="PPT EnergyLines 16x9" id="{02A2C634-F83B-4667-9013-9940280A62A9}" vid="{5009B880-53A3-441F-8D33-BFBDCF9468D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Core Blue">
      <a:srgbClr val="00148C"/>
    </a:custClr>
    <a:custClr name="Light Blue">
      <a:srgbClr val="00AFF0"/>
    </a:custClr>
    <a:custClr name="Green">
      <a:srgbClr val="3CE12D"/>
    </a:custClr>
    <a:custClr name="Red">
      <a:srgbClr val="F53C32"/>
    </a:custClr>
    <a:custClr name="Yellow">
      <a:srgbClr val="FADC00"/>
    </a:custClr>
    <a:custClr name="Dark grey">
      <a:srgbClr val="55555A"/>
    </a:custClr>
    <a:custClr name="Blue">
      <a:srgbClr val="009DDC"/>
    </a:custClr>
    <a:custClr name="Teal">
      <a:srgbClr val="00BEB4"/>
    </a:custClr>
    <a:custClr name="Purple">
      <a:srgbClr val="500A78"/>
    </a:custClr>
    <a:custClr name="Magenta">
      <a:srgbClr val="C800A1"/>
    </a:custClr>
    <a:custClr name="Lilac">
      <a:srgbClr val="AF96DC"/>
    </a:custClr>
    <a:custClr name="Orange">
      <a:srgbClr val="FA4616"/>
    </a:custClr>
    <a:custClr name="Mid Blue">
      <a:srgbClr val="0073CD"/>
    </a:custClr>
    <a:custClr name="Soft orange">
      <a:srgbClr val="FFB45A"/>
    </a:custClr>
    <a:custClr name="Mid green">
      <a:srgbClr val="78A22F"/>
    </a:custClr>
  </a:custClr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custClrLst>
    <a:custClr name="Core Blue">
      <a:srgbClr val="00148C"/>
    </a:custClr>
    <a:custClr name="Light Blue">
      <a:srgbClr val="00AFF0"/>
    </a:custClr>
    <a:custClr name="Green">
      <a:srgbClr val="3CE12D"/>
    </a:custClr>
    <a:custClr name="Red">
      <a:srgbClr val="F53C32"/>
    </a:custClr>
    <a:custClr name="Yellow">
      <a:srgbClr val="FADC00"/>
    </a:custClr>
    <a:custClr name="Dark grey">
      <a:srgbClr val="55555A"/>
    </a:custClr>
    <a:custClr name="Blue">
      <a:srgbClr val="009DDC"/>
    </a:custClr>
    <a:custClr name="Teal">
      <a:srgbClr val="00BEB4"/>
    </a:custClr>
    <a:custClr name="Purple">
      <a:srgbClr val="500A78"/>
    </a:custClr>
    <a:custClr name="Magenta">
      <a:srgbClr val="C800A1"/>
    </a:custClr>
    <a:custClr name="Lilac">
      <a:srgbClr val="AF96DC"/>
    </a:custClr>
    <a:custClr name="Orange">
      <a:srgbClr val="FA4616"/>
    </a:custClr>
    <a:custClr name="Mid Blue">
      <a:srgbClr val="0073CD"/>
    </a:custClr>
    <a:custClr name="Soft orange">
      <a:srgbClr val="FFB45A"/>
    </a:custClr>
    <a:custClr name="Mid green">
      <a:srgbClr val="78A22F"/>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SharedWithUsers xmlns="3ee84ff3-1fa2-4b0e-bbc1-9d3729ac2ba9">
      <UserInfo>
        <DisplayName/>
        <AccountId xsi:nil="true"/>
        <AccountType/>
      </UserInfo>
    </SharedWithUsers>
    <_Flow_SignoffStatus xmlns="028dae23-1077-43f0-af6a-f64793792108" xsi:nil="true"/>
    <Sign_x002d_off_x0020_status xmlns="028dae23-1077-43f0-af6a-f64793792108">
      <UserInfo>
        <DisplayName/>
        <AccountId xsi:nil="true"/>
        <AccountType/>
      </UserInfo>
    </Sign_x002d_off_x0020_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95F1071FEC59E41A820E9294AE07AB1" ma:contentTypeVersion="13" ma:contentTypeDescription="Create a new document." ma:contentTypeScope="" ma:versionID="afa430f74a32e3efa4060f383787e031">
  <xsd:schema xmlns:xsd="http://www.w3.org/2001/XMLSchema" xmlns:xs="http://www.w3.org/2001/XMLSchema" xmlns:p="http://schemas.microsoft.com/office/2006/metadata/properties" xmlns:ns2="028dae23-1077-43f0-af6a-f64793792108" xmlns:ns3="3ee84ff3-1fa2-4b0e-bbc1-9d3729ac2ba9" targetNamespace="http://schemas.microsoft.com/office/2006/metadata/properties" ma:root="true" ma:fieldsID="8dabbb055c5f64ea5c64131a36c7f1a8" ns2:_="" ns3:_="">
    <xsd:import namespace="028dae23-1077-43f0-af6a-f64793792108"/>
    <xsd:import namespace="3ee84ff3-1fa2-4b0e-bbc1-9d3729ac2ba9"/>
    <xsd:element name="properties">
      <xsd:complexType>
        <xsd:sequence>
          <xsd:element name="documentManagement">
            <xsd:complexType>
              <xsd:all>
                <xsd:element ref="ns2:Sign_x002d_off_x0020_status" minOccurs="0"/>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_Flow_SignoffStatu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8dae23-1077-43f0-af6a-f64793792108" elementFormDefault="qualified">
    <xsd:import namespace="http://schemas.microsoft.com/office/2006/documentManagement/types"/>
    <xsd:import namespace="http://schemas.microsoft.com/office/infopath/2007/PartnerControls"/>
    <xsd:element name="Sign_x002d_off_x0020_status" ma:index="8" nillable="true" ma:displayName="Sign-off status" ma:list="UserInfo" ma:SharePointGroup="0" ma:internalName="Sign_x002d_off_x0020_status"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format="Dropdown" ma:internalName="Sign_x002d_off_x0020_status0">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04DA17-4FAB-418C-88AF-EBB5C20EE5F3}">
  <ds:schemaRefs>
    <ds:schemaRef ds:uri="http://schemas.microsoft.com/office/2006/metadata/properties"/>
    <ds:schemaRef ds:uri="4f165af4-2b8d-43d3-a1c1-ca40126c3dc2"/>
    <ds:schemaRef ds:uri="2c24aed8-7e50-412a-88ed-9c70d948256c"/>
  </ds:schemaRefs>
</ds:datastoreItem>
</file>

<file path=customXml/itemProps2.xml><?xml version="1.0" encoding="utf-8"?>
<ds:datastoreItem xmlns:ds="http://schemas.openxmlformats.org/officeDocument/2006/customXml" ds:itemID="{E35695A9-242C-4511-B86D-4FA72ABD1AF8}"/>
</file>

<file path=customXml/itemProps3.xml><?xml version="1.0" encoding="utf-8"?>
<ds:datastoreItem xmlns:ds="http://schemas.openxmlformats.org/officeDocument/2006/customXml" ds:itemID="{641989E3-E6A5-48A2-8585-F2FA39FD2E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0 - PPT EnergyLines 16x9</Template>
  <TotalTime>524</TotalTime>
  <Words>482</Words>
  <Application>Microsoft Office PowerPoint</Application>
  <PresentationFormat>On-screen Show (16:9)</PresentationFormat>
  <Paragraphs>25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US NG_2018 PPT__EnergyLines Template 16x9</vt:lpstr>
      <vt:lpstr>Bacton Capacity Action Ref: 1103</vt:lpstr>
      <vt:lpstr>Bacton Exit IP Available Capacity - Obligated</vt:lpstr>
      <vt:lpstr>Bacton Exit IP Available Capacity – Non-obligated</vt:lpstr>
      <vt:lpstr>Overview of recent Bacton Exit IP capacity </vt:lpstr>
      <vt:lpstr>Request to NG from Interconnector Ltd.</vt:lpstr>
      <vt:lpstr>Annual Network Capability Assessment Report (ANCAR)</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two lines)</dc:title>
  <dc:creator>Montgomery, Malcolm</dc:creator>
  <cp:lastModifiedBy>Helen Cuin</cp:lastModifiedBy>
  <cp:revision>10</cp:revision>
  <cp:lastPrinted>2018-08-10T07:16:05Z</cp:lastPrinted>
  <dcterms:created xsi:type="dcterms:W3CDTF">2021-11-17T16:34:06Z</dcterms:created>
  <dcterms:modified xsi:type="dcterms:W3CDTF">2022-01-06T11:14:14Z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0x010100895F1071FEC59E41A820E9294AE07AB1</vt:lpwstr>
  </property>
  <property fmtid="{D5CDD505-2E9C-101B-9397-08002B2CF9AE}" pid="4" name="Order">
    <vt:r8>1775500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ies>
</file>