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900">
                <a:solidFill>
                  <a:sysClr val="windowText" lastClr="000000"/>
                </a:solidFill>
              </a:rPr>
              <a:t>Q3 Number of Changes Developed and Delivered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worked on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F8-442F-A5F4-0A345A0A18D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5F8-442F-A5F4-0A345A0A18D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5F8-442F-A5F4-0A345A0A18D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5F8-442F-A5F4-0A345A0A18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Regulatory Modifications</c:v>
                </c:pt>
                <c:pt idx="1">
                  <c:v>Change Development</c:v>
                </c:pt>
                <c:pt idx="2">
                  <c:v>Analysis Implemented</c:v>
                </c:pt>
                <c:pt idx="3">
                  <c:v>Change Implemented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8</c:v>
                </c:pt>
                <c:pt idx="2">
                  <c:v>2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F8-442F-A5F4-0A345A0A18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82524416"/>
        <c:axId val="1103831616"/>
      </c:barChart>
      <c:catAx>
        <c:axId val="118252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3831616"/>
        <c:crosses val="autoZero"/>
        <c:auto val="1"/>
        <c:lblAlgn val="ctr"/>
        <c:lblOffset val="100"/>
        <c:noMultiLvlLbl val="0"/>
      </c:catAx>
      <c:valAx>
        <c:axId val="110383161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252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3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94050" y="347325"/>
            <a:ext cx="6254751" cy="60529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3463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6913" marR="6765" lvl="0" indent="0" algn="l" defTabSz="1217707" rtl="0" eaLnBrk="1" fontAlgn="auto" latinLnBrk="0" hangingPunct="1">
              <a:lnSpc>
                <a:spcPts val="3995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63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" y="1196556"/>
            <a:ext cx="11074400" cy="5175211"/>
          </a:xfrm>
          <a:prstGeom prst="rect">
            <a:avLst/>
          </a:prstGeom>
        </p:spPr>
        <p:txBody>
          <a:bodyPr/>
          <a:lstStyle>
            <a:lvl1pPr>
              <a:defRPr sz="1199">
                <a:solidFill>
                  <a:schemeClr val="accent1"/>
                </a:solidFill>
              </a:defRPr>
            </a:lvl1pPr>
            <a:lvl2pPr>
              <a:defRPr sz="1199">
                <a:solidFill>
                  <a:schemeClr val="accent1"/>
                </a:solidFill>
              </a:defRPr>
            </a:lvl2pPr>
            <a:lvl3pPr>
              <a:defRPr sz="1199">
                <a:solidFill>
                  <a:schemeClr val="accent1"/>
                </a:solidFill>
              </a:defRPr>
            </a:lvl3pPr>
            <a:lvl4pPr>
              <a:defRPr sz="1199">
                <a:solidFill>
                  <a:schemeClr val="accent1"/>
                </a:solidFill>
              </a:defRPr>
            </a:lvl4pPr>
            <a:lvl5pPr>
              <a:defRPr sz="11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04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20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247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2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70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24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31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283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956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17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surveymonkey.co.uk/r/KVISurve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E7A28-4D57-44EE-AFF2-1D1A6BC83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KVI Customer Change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D1DC7-FC29-4EC5-8F8C-E02589A4F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14743"/>
            <a:ext cx="10972800" cy="5581365"/>
          </a:xfrm>
        </p:spPr>
        <p:txBody>
          <a:bodyPr>
            <a:normAutofit/>
          </a:bodyPr>
          <a:lstStyle/>
          <a:p>
            <a:r>
              <a:rPr lang="en-GB" sz="2000" dirty="0"/>
              <a:t>We would like to request your feedback on our Change Management performance</a:t>
            </a:r>
          </a:p>
          <a:p>
            <a:r>
              <a:rPr lang="en-US" sz="2000" dirty="0"/>
              <a:t>The scope of your feedback should include changes that we have developed and delivered for DSC customers within the last quarter. As a reminder, please see below a summary of the changes we have supported our customers in developing and delivering during this period;</a:t>
            </a:r>
            <a:endParaRPr lang="en-GB" sz="2000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sz="2400" dirty="0">
                <a:ea typeface="Calibri" panose="020F0502020204030204" pitchFamily="34" charset="0"/>
              </a:rPr>
              <a:t>You can give your feedback through this</a:t>
            </a:r>
            <a:r>
              <a:rPr lang="en-GB" sz="2400" b="1" dirty="0">
                <a:ea typeface="Calibri" panose="020F0502020204030204" pitchFamily="34" charset="0"/>
              </a:rPr>
              <a:t> </a:t>
            </a:r>
            <a:r>
              <a:rPr lang="en-GB" sz="2400" b="1" u="sng" dirty="0">
                <a:solidFill>
                  <a:srgbClr val="0563C1"/>
                </a:solidFill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Survey</a:t>
            </a:r>
            <a:endParaRPr lang="en-GB" sz="24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2A7D57F-860B-4489-B60E-C42348176E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6174033"/>
              </p:ext>
            </p:extLst>
          </p:nvPr>
        </p:nvGraphicFramePr>
        <p:xfrm>
          <a:off x="2430852" y="2823943"/>
          <a:ext cx="7503259" cy="2680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99232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D23161F4-DD2F-405A-9E47-007C5CEEC750}"/>
</file>

<file path=customXml/itemProps2.xml><?xml version="1.0" encoding="utf-8"?>
<ds:datastoreItem xmlns:ds="http://schemas.openxmlformats.org/officeDocument/2006/customXml" ds:itemID="{EA1FF510-9289-4B7F-8F65-890E4C9C11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A3CECB-2BB7-4E60-93FF-0BFEED5CD961}">
  <ds:schemaRefs>
    <ds:schemaRef ds:uri="103fba77-31dd-4780-83f9-c54f26c3a260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11f1cc19-a6a2-4477-822b-8358f9edc37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Poppins-Light</vt:lpstr>
      <vt:lpstr>1_Office Theme</vt:lpstr>
      <vt:lpstr>KVI Customer Change 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 Customer Change Survey</dc:title>
  <dc:creator>Rachel Taggart</dc:creator>
  <cp:lastModifiedBy>Rachel Taggart</cp:lastModifiedBy>
  <cp:revision>1</cp:revision>
  <dcterms:created xsi:type="dcterms:W3CDTF">2022-01-31T18:09:27Z</dcterms:created>
  <dcterms:modified xsi:type="dcterms:W3CDTF">2022-01-31T18:14:17Z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0x01010050FB9CDCC5328344A3162B2D7C8A4CE2</vt:lpwstr>
  </property>
</Properties>
</file>