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3426" r:id="rId6"/>
    <p:sldId id="372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FBD023-79CA-4348-94F3-37A0E269EB77}" v="67" dt="2022-02-28T17:14:09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56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FA22DAC0-75E7-4F37-BC67-9F8706DD4E1B}"/>
    <pc:docChg chg="custSel modSld">
      <pc:chgData name="Rachel Taggart" userId="4f8aad94-55b7-4ba6-8498-7cad127c11eb" providerId="ADAL" clId="{FA22DAC0-75E7-4F37-BC67-9F8706DD4E1B}" dt="2022-01-31T17:16:43.269" v="51" actId="1076"/>
      <pc:docMkLst>
        <pc:docMk/>
      </pc:docMkLst>
      <pc:sldChg chg="addSp delSp modSp mod">
        <pc:chgData name="Rachel Taggart" userId="4f8aad94-55b7-4ba6-8498-7cad127c11eb" providerId="ADAL" clId="{FA22DAC0-75E7-4F37-BC67-9F8706DD4E1B}" dt="2022-01-31T16:28:56.027" v="34" actId="1076"/>
        <pc:sldMkLst>
          <pc:docMk/>
          <pc:sldMk cId="1581998138" sldId="3426"/>
        </pc:sldMkLst>
        <pc:spChg chg="mod">
          <ac:chgData name="Rachel Taggart" userId="4f8aad94-55b7-4ba6-8498-7cad127c11eb" providerId="ADAL" clId="{FA22DAC0-75E7-4F37-BC67-9F8706DD4E1B}" dt="2022-01-31T16:26:31.775" v="31" actId="1076"/>
          <ac:spMkLst>
            <pc:docMk/>
            <pc:sldMk cId="1581998138" sldId="3426"/>
            <ac:spMk id="3" creationId="{63D3E0BB-32E6-45F2-B87D-9FD7A1946B9A}"/>
          </ac:spMkLst>
        </pc:spChg>
        <pc:graphicFrameChg chg="add mod">
          <ac:chgData name="Rachel Taggart" userId="4f8aad94-55b7-4ba6-8498-7cad127c11eb" providerId="ADAL" clId="{FA22DAC0-75E7-4F37-BC67-9F8706DD4E1B}" dt="2022-01-31T15:57:02.981" v="12" actId="14100"/>
          <ac:graphicFrameMkLst>
            <pc:docMk/>
            <pc:sldMk cId="1581998138" sldId="3426"/>
            <ac:graphicFrameMk id="4" creationId="{EBB33185-1A26-4927-9BE7-51CC2DD6B684}"/>
          </ac:graphicFrameMkLst>
        </pc:graphicFrameChg>
        <pc:graphicFrameChg chg="add mod">
          <ac:chgData name="Rachel Taggart" userId="4f8aad94-55b7-4ba6-8498-7cad127c11eb" providerId="ADAL" clId="{FA22DAC0-75E7-4F37-BC67-9F8706DD4E1B}" dt="2022-01-31T16:27:20.641" v="32"/>
          <ac:graphicFrameMkLst>
            <pc:docMk/>
            <pc:sldMk cId="1581998138" sldId="3426"/>
            <ac:graphicFrameMk id="5" creationId="{5F8B6B86-99A7-4021-B7D2-D91686F0B9B7}"/>
          </ac:graphicFrameMkLst>
        </pc:graphicFrameChg>
        <pc:graphicFrameChg chg="add del mod">
          <ac:chgData name="Rachel Taggart" userId="4f8aad94-55b7-4ba6-8498-7cad127c11eb" providerId="ADAL" clId="{FA22DAC0-75E7-4F37-BC67-9F8706DD4E1B}" dt="2022-01-31T16:05:00.771" v="24" actId="478"/>
          <ac:graphicFrameMkLst>
            <pc:docMk/>
            <pc:sldMk cId="1581998138" sldId="3426"/>
            <ac:graphicFrameMk id="6" creationId="{F6AA795A-C587-4022-A089-5AAC31FD3C60}"/>
          </ac:graphicFrameMkLst>
        </pc:graphicFrameChg>
        <pc:graphicFrameChg chg="add mod">
          <ac:chgData name="Rachel Taggart" userId="4f8aad94-55b7-4ba6-8498-7cad127c11eb" providerId="ADAL" clId="{FA22DAC0-75E7-4F37-BC67-9F8706DD4E1B}" dt="2022-01-31T16:07:04.830" v="30" actId="1076"/>
          <ac:graphicFrameMkLst>
            <pc:docMk/>
            <pc:sldMk cId="1581998138" sldId="3426"/>
            <ac:graphicFrameMk id="7" creationId="{F6AA795A-C587-4022-A089-5AAC31FD3C60}"/>
          </ac:graphicFrameMkLst>
        </pc:graphicFrameChg>
        <pc:graphicFrameChg chg="add mod">
          <ac:chgData name="Rachel Taggart" userId="4f8aad94-55b7-4ba6-8498-7cad127c11eb" providerId="ADAL" clId="{FA22DAC0-75E7-4F37-BC67-9F8706DD4E1B}" dt="2022-01-31T16:28:56.027" v="34" actId="1076"/>
          <ac:graphicFrameMkLst>
            <pc:docMk/>
            <pc:sldMk cId="1581998138" sldId="3426"/>
            <ac:graphicFrameMk id="8" creationId="{8C43244C-5B6D-46F2-B265-6F98027F7DC4}"/>
          </ac:graphicFrameMkLst>
        </pc:graphicFrameChg>
        <pc:graphicFrameChg chg="del">
          <ac:chgData name="Rachel Taggart" userId="4f8aad94-55b7-4ba6-8498-7cad127c11eb" providerId="ADAL" clId="{FA22DAC0-75E7-4F37-BC67-9F8706DD4E1B}" dt="2022-01-27T12:59:39.843" v="0" actId="478"/>
          <ac:graphicFrameMkLst>
            <pc:docMk/>
            <pc:sldMk cId="1581998138" sldId="3426"/>
            <ac:graphicFrameMk id="8" creationId="{EBB33185-1A26-4927-9BE7-51CC2DD6B684}"/>
          </ac:graphicFrameMkLst>
        </pc:graphicFrameChg>
        <pc:graphicFrameChg chg="del">
          <ac:chgData name="Rachel Taggart" userId="4f8aad94-55b7-4ba6-8498-7cad127c11eb" providerId="ADAL" clId="{FA22DAC0-75E7-4F37-BC67-9F8706DD4E1B}" dt="2022-01-27T12:59:44.068" v="2" actId="478"/>
          <ac:graphicFrameMkLst>
            <pc:docMk/>
            <pc:sldMk cId="1581998138" sldId="3426"/>
            <ac:graphicFrameMk id="9" creationId="{5F8B6B86-99A7-4021-B7D2-D91686F0B9B7}"/>
          </ac:graphicFrameMkLst>
        </pc:graphicFrameChg>
        <pc:graphicFrameChg chg="del">
          <ac:chgData name="Rachel Taggart" userId="4f8aad94-55b7-4ba6-8498-7cad127c11eb" providerId="ADAL" clId="{FA22DAC0-75E7-4F37-BC67-9F8706DD4E1B}" dt="2022-01-27T12:59:42.280" v="1" actId="478"/>
          <ac:graphicFrameMkLst>
            <pc:docMk/>
            <pc:sldMk cId="1581998138" sldId="3426"/>
            <ac:graphicFrameMk id="10" creationId="{F6AA795A-C587-4022-A089-5AAC31FD3C60}"/>
          </ac:graphicFrameMkLst>
        </pc:graphicFrameChg>
        <pc:graphicFrameChg chg="del">
          <ac:chgData name="Rachel Taggart" userId="4f8aad94-55b7-4ba6-8498-7cad127c11eb" providerId="ADAL" clId="{FA22DAC0-75E7-4F37-BC67-9F8706DD4E1B}" dt="2022-01-27T12:59:46.326" v="3" actId="478"/>
          <ac:graphicFrameMkLst>
            <pc:docMk/>
            <pc:sldMk cId="1581998138" sldId="3426"/>
            <ac:graphicFrameMk id="11" creationId="{4F18BA31-67E5-481B-BCEC-8CEFA56A1900}"/>
          </ac:graphicFrameMkLst>
        </pc:graphicFrameChg>
      </pc:sldChg>
    </pc:docChg>
  </pc:docChgLst>
  <pc:docChgLst>
    <pc:chgData name="Rachel Taggart" userId="4f8aad94-55b7-4ba6-8498-7cad127c11eb" providerId="ADAL" clId="{3FFBD023-79CA-4348-94F3-37A0E269EB77}"/>
    <pc:docChg chg="undo custSel addSld delSld modSld">
      <pc:chgData name="Rachel Taggart" userId="4f8aad94-55b7-4ba6-8498-7cad127c11eb" providerId="ADAL" clId="{3FFBD023-79CA-4348-94F3-37A0E269EB77}" dt="2022-02-28T17:14:09.994" v="63" actId="1076"/>
      <pc:docMkLst>
        <pc:docMk/>
      </pc:docMkLst>
      <pc:sldChg chg="addSp delSp modSp mod">
        <pc:chgData name="Rachel Taggart" userId="4f8aad94-55b7-4ba6-8498-7cad127c11eb" providerId="ADAL" clId="{3FFBD023-79CA-4348-94F3-37A0E269EB77}" dt="2022-02-28T17:14:09.994" v="63" actId="1076"/>
        <pc:sldMkLst>
          <pc:docMk/>
          <pc:sldMk cId="1581998138" sldId="3426"/>
        </pc:sldMkLst>
        <pc:graphicFrameChg chg="del">
          <ac:chgData name="Rachel Taggart" userId="4f8aad94-55b7-4ba6-8498-7cad127c11eb" providerId="ADAL" clId="{3FFBD023-79CA-4348-94F3-37A0E269EB77}" dt="2022-02-24T15:47:09.217" v="0" actId="478"/>
          <ac:graphicFrameMkLst>
            <pc:docMk/>
            <pc:sldMk cId="1581998138" sldId="3426"/>
            <ac:graphicFrameMk id="4" creationId="{EBB33185-1A26-4927-9BE7-51CC2DD6B684}"/>
          </ac:graphicFrameMkLst>
        </pc:graphicFrameChg>
        <pc:graphicFrameChg chg="add mod">
          <ac:chgData name="Rachel Taggart" userId="4f8aad94-55b7-4ba6-8498-7cad127c11eb" providerId="ADAL" clId="{3FFBD023-79CA-4348-94F3-37A0E269EB77}" dt="2022-02-28T17:14:09.994" v="63" actId="1076"/>
          <ac:graphicFrameMkLst>
            <pc:docMk/>
            <pc:sldMk cId="1581998138" sldId="3426"/>
            <ac:graphicFrameMk id="5" creationId="{3108C104-80CD-4C60-9215-952BF3867C42}"/>
          </ac:graphicFrameMkLst>
        </pc:graphicFrameChg>
        <pc:graphicFrameChg chg="del">
          <ac:chgData name="Rachel Taggart" userId="4f8aad94-55b7-4ba6-8498-7cad127c11eb" providerId="ADAL" clId="{3FFBD023-79CA-4348-94F3-37A0E269EB77}" dt="2022-02-24T15:49:22.536" v="7" actId="478"/>
          <ac:graphicFrameMkLst>
            <pc:docMk/>
            <pc:sldMk cId="1581998138" sldId="3426"/>
            <ac:graphicFrameMk id="5" creationId="{5F8B6B86-99A7-4021-B7D2-D91686F0B9B7}"/>
          </ac:graphicFrameMkLst>
        </pc:graphicFrameChg>
        <pc:graphicFrameChg chg="add del mod">
          <ac:chgData name="Rachel Taggart" userId="4f8aad94-55b7-4ba6-8498-7cad127c11eb" providerId="ADAL" clId="{3FFBD023-79CA-4348-94F3-37A0E269EB77}" dt="2022-02-28T17:10:48.498" v="53" actId="478"/>
          <ac:graphicFrameMkLst>
            <pc:docMk/>
            <pc:sldMk cId="1581998138" sldId="3426"/>
            <ac:graphicFrameMk id="6" creationId="{74C6A1BF-85E3-4E11-BFCF-EF7049CC6E38}"/>
          </ac:graphicFrameMkLst>
        </pc:graphicFrameChg>
        <pc:graphicFrameChg chg="del">
          <ac:chgData name="Rachel Taggart" userId="4f8aad94-55b7-4ba6-8498-7cad127c11eb" providerId="ADAL" clId="{3FFBD023-79CA-4348-94F3-37A0E269EB77}" dt="2022-02-24T15:50:26.729" v="13" actId="478"/>
          <ac:graphicFrameMkLst>
            <pc:docMk/>
            <pc:sldMk cId="1581998138" sldId="3426"/>
            <ac:graphicFrameMk id="7" creationId="{F6AA795A-C587-4022-A089-5AAC31FD3C60}"/>
          </ac:graphicFrameMkLst>
        </pc:graphicFrameChg>
        <pc:graphicFrameChg chg="del">
          <ac:chgData name="Rachel Taggart" userId="4f8aad94-55b7-4ba6-8498-7cad127c11eb" providerId="ADAL" clId="{3FFBD023-79CA-4348-94F3-37A0E269EB77}" dt="2022-02-24T15:51:23.349" v="21" actId="478"/>
          <ac:graphicFrameMkLst>
            <pc:docMk/>
            <pc:sldMk cId="1581998138" sldId="3426"/>
            <ac:graphicFrameMk id="8" creationId="{8C43244C-5B6D-46F2-B265-6F98027F7DC4}"/>
          </ac:graphicFrameMkLst>
        </pc:graphicFrameChg>
        <pc:graphicFrameChg chg="add del mod">
          <ac:chgData name="Rachel Taggart" userId="4f8aad94-55b7-4ba6-8498-7cad127c11eb" providerId="ADAL" clId="{3FFBD023-79CA-4348-94F3-37A0E269EB77}" dt="2022-02-28T17:09:03.893" v="40" actId="478"/>
          <ac:graphicFrameMkLst>
            <pc:docMk/>
            <pc:sldMk cId="1581998138" sldId="3426"/>
            <ac:graphicFrameMk id="9" creationId="{EBB33185-1A26-4927-9BE7-51CC2DD6B684}"/>
          </ac:graphicFrameMkLst>
        </pc:graphicFrameChg>
        <pc:graphicFrameChg chg="add mod">
          <ac:chgData name="Rachel Taggart" userId="4f8aad94-55b7-4ba6-8498-7cad127c11eb" providerId="ADAL" clId="{3FFBD023-79CA-4348-94F3-37A0E269EB77}" dt="2022-02-28T17:09:26.539" v="46" actId="14100"/>
          <ac:graphicFrameMkLst>
            <pc:docMk/>
            <pc:sldMk cId="1581998138" sldId="3426"/>
            <ac:graphicFrameMk id="10" creationId="{5F8B6B86-99A7-4021-B7D2-D91686F0B9B7}"/>
          </ac:graphicFrameMkLst>
        </pc:graphicFrameChg>
        <pc:graphicFrameChg chg="add del mod">
          <ac:chgData name="Rachel Taggart" userId="4f8aad94-55b7-4ba6-8498-7cad127c11eb" providerId="ADAL" clId="{3FFBD023-79CA-4348-94F3-37A0E269EB77}" dt="2022-02-28T17:12:40.056" v="54" actId="478"/>
          <ac:graphicFrameMkLst>
            <pc:docMk/>
            <pc:sldMk cId="1581998138" sldId="3426"/>
            <ac:graphicFrameMk id="11" creationId="{F6AA795A-C587-4022-A089-5AAC31FD3C60}"/>
          </ac:graphicFrameMkLst>
        </pc:graphicFrameChg>
        <pc:graphicFrameChg chg="add del mod">
          <ac:chgData name="Rachel Taggart" userId="4f8aad94-55b7-4ba6-8498-7cad127c11eb" providerId="ADAL" clId="{3FFBD023-79CA-4348-94F3-37A0E269EB77}" dt="2022-02-28T17:10:29.689" v="47" actId="478"/>
          <ac:graphicFrameMkLst>
            <pc:docMk/>
            <pc:sldMk cId="1581998138" sldId="3426"/>
            <ac:graphicFrameMk id="12" creationId="{EBB33185-1A26-4927-9BE7-51CC2DD6B684}"/>
          </ac:graphicFrameMkLst>
        </pc:graphicFrameChg>
        <pc:graphicFrameChg chg="add mod">
          <ac:chgData name="Rachel Taggart" userId="4f8aad94-55b7-4ba6-8498-7cad127c11eb" providerId="ADAL" clId="{3FFBD023-79CA-4348-94F3-37A0E269EB77}" dt="2022-02-28T17:10:39.502" v="51" actId="14100"/>
          <ac:graphicFrameMkLst>
            <pc:docMk/>
            <pc:sldMk cId="1581998138" sldId="3426"/>
            <ac:graphicFrameMk id="13" creationId="{EBB33185-1A26-4927-9BE7-51CC2DD6B684}"/>
          </ac:graphicFrameMkLst>
        </pc:graphicFrameChg>
        <pc:graphicFrameChg chg="add mod">
          <ac:chgData name="Rachel Taggart" userId="4f8aad94-55b7-4ba6-8498-7cad127c11eb" providerId="ADAL" clId="{3FFBD023-79CA-4348-94F3-37A0E269EB77}" dt="2022-02-28T17:12:55.696" v="61"/>
          <ac:graphicFrameMkLst>
            <pc:docMk/>
            <pc:sldMk cId="1581998138" sldId="3426"/>
            <ac:graphicFrameMk id="14" creationId="{F6AA795A-C587-4022-A089-5AAC31FD3C60}"/>
          </ac:graphicFrameMkLst>
        </pc:graphicFrameChg>
        <pc:picChg chg="del">
          <ac:chgData name="Rachel Taggart" userId="4f8aad94-55b7-4ba6-8498-7cad127c11eb" providerId="ADAL" clId="{3FFBD023-79CA-4348-94F3-37A0E269EB77}" dt="2022-02-28T16:53:06.591" v="37"/>
          <ac:picMkLst>
            <pc:docMk/>
            <pc:sldMk cId="1581998138" sldId="3426"/>
            <ac:picMk id="4" creationId="{4132BAA3-5821-47FC-BF4F-E3A535E6B718}"/>
          </ac:picMkLst>
        </pc:picChg>
      </pc:sldChg>
      <pc:sldChg chg="addSp delSp modSp del">
        <pc:chgData name="Rachel Taggart" userId="4f8aad94-55b7-4ba6-8498-7cad127c11eb" providerId="ADAL" clId="{3FFBD023-79CA-4348-94F3-37A0E269EB77}" dt="2022-02-28T16:53:34.386" v="39" actId="2696"/>
        <pc:sldMkLst>
          <pc:docMk/>
          <pc:sldMk cId="3792620369" sldId="3427"/>
        </pc:sldMkLst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17" creationId="{00000000-0008-0000-0000-000002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18" creationId="{00000000-0008-0000-0000-000003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20" creationId="{00000000-0008-0000-0000-000005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21" creationId="{00000000-0008-0000-0000-000006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22" creationId="{00000000-0008-0000-0000-00000F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23" creationId="{00000000-0008-0000-0000-000011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25" creationId="{00000000-0008-0000-0000-000012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26" creationId="{00000000-0008-0000-0000-000013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28" creationId="{00000000-0008-0000-0000-00001E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29" creationId="{00000000-0008-0000-0000-000023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30" creationId="{00000000-0008-0000-0000-000024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31" creationId="{00000000-0008-0000-0000-000025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33" creationId="{00000000-0008-0000-0000-000026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34" creationId="{00000000-0008-0000-0000-000027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35" creationId="{00000000-0008-0000-0000-000028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36" creationId="{00000000-0008-0000-0000-00002A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37" creationId="{00000000-0008-0000-0000-00002C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41" creationId="{00000000-0008-0000-0000-00002E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42" creationId="{00000000-0008-0000-0000-000031000000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43" creationId="{FC89A5FF-7D8F-4AE0-8C91-E2C1D4AC81F2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44" creationId="{3C517650-6025-4863-B0D9-B2F294370B26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47" creationId="{33360A64-9926-44D0-B77F-3B9C2DBF6C93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49" creationId="{D6D4C8B3-5743-47ED-AEA8-AC8DABF451DC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50" creationId="{96DED315-6308-46E3-B7E1-6BBCB10B38A9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51" creationId="{23AA1167-5425-4EDA-98DC-31395B99BBE1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52" creationId="{C0D57200-A282-4518-8165-2E15CE0C3ED9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55" creationId="{BD151461-4390-490F-897B-2231462A1C5E}"/>
          </ac:spMkLst>
        </pc:spChg>
        <pc:spChg chg="add del mod">
          <ac:chgData name="Rachel Taggart" userId="4f8aad94-55b7-4ba6-8498-7cad127c11eb" providerId="ADAL" clId="{3FFBD023-79CA-4348-94F3-37A0E269EB77}" dt="2022-02-28T10:50:41.153" v="30" actId="478"/>
          <ac:spMkLst>
            <pc:docMk/>
            <pc:sldMk cId="3792620369" sldId="3427"/>
            <ac:spMk id="56" creationId="{1FDFEC68-2DEF-4764-8B8D-C4923EE043B2}"/>
          </ac:spMkLst>
        </pc:spChg>
        <pc:graphicFrameChg chg="add del mod modGraphic">
          <ac:chgData name="Rachel Taggart" userId="4f8aad94-55b7-4ba6-8498-7cad127c11eb" providerId="ADAL" clId="{3FFBD023-79CA-4348-94F3-37A0E269EB77}" dt="2022-02-28T10:50:41.153" v="30" actId="478"/>
          <ac:graphicFrameMkLst>
            <pc:docMk/>
            <pc:sldMk cId="3792620369" sldId="3427"/>
            <ac:graphicFrameMk id="3" creationId="{E9CEE540-7BC0-48F0-9662-6129190B0F4A}"/>
          </ac:graphicFrameMkLst>
        </pc:graphicFrameChg>
        <pc:picChg chg="del">
          <ac:chgData name="Rachel Taggart" userId="4f8aad94-55b7-4ba6-8498-7cad127c11eb" providerId="ADAL" clId="{3FFBD023-79CA-4348-94F3-37A0E269EB77}" dt="2022-02-24T18:33:41.531" v="24" actId="478"/>
          <ac:picMkLst>
            <pc:docMk/>
            <pc:sldMk cId="3792620369" sldId="3427"/>
            <ac:picMk id="3" creationId="{ACAE8989-06A2-4EC2-B69F-051F4D4371C2}"/>
          </ac:picMkLst>
        </pc:picChg>
        <pc:picChg chg="add del mod">
          <ac:chgData name="Rachel Taggart" userId="4f8aad94-55b7-4ba6-8498-7cad127c11eb" providerId="ADAL" clId="{3FFBD023-79CA-4348-94F3-37A0E269EB77}" dt="2022-02-28T16:52:56.593" v="36" actId="478"/>
          <ac:picMkLst>
            <pc:docMk/>
            <pc:sldMk cId="3792620369" sldId="3427"/>
            <ac:picMk id="4" creationId="{BE7D98EC-6861-4860-A545-587109BCEF60}"/>
          </ac:picMkLst>
        </pc:picChg>
        <pc:picChg chg="add del mod">
          <ac:chgData name="Rachel Taggart" userId="4f8aad94-55b7-4ba6-8498-7cad127c11eb" providerId="ADAL" clId="{3FFBD023-79CA-4348-94F3-37A0E269EB77}" dt="2022-02-28T10:50:41.153" v="30" actId="478"/>
          <ac:picMkLst>
            <pc:docMk/>
            <pc:sldMk cId="3792620369" sldId="3427"/>
            <ac:picMk id="19" creationId="{00000000-0008-0000-0000-000004000000}"/>
          </ac:picMkLst>
        </pc:picChg>
        <pc:picChg chg="add del mod">
          <ac:chgData name="Rachel Taggart" userId="4f8aad94-55b7-4ba6-8498-7cad127c11eb" providerId="ADAL" clId="{3FFBD023-79CA-4348-94F3-37A0E269EB77}" dt="2022-02-28T10:50:41.153" v="30" actId="478"/>
          <ac:picMkLst>
            <pc:docMk/>
            <pc:sldMk cId="3792620369" sldId="3427"/>
            <ac:picMk id="24" creationId="{00000000-0008-0000-0000-000010000000}"/>
          </ac:picMkLst>
        </pc:picChg>
        <pc:picChg chg="add del mod">
          <ac:chgData name="Rachel Taggart" userId="4f8aad94-55b7-4ba6-8498-7cad127c11eb" providerId="ADAL" clId="{3FFBD023-79CA-4348-94F3-37A0E269EB77}" dt="2022-02-28T10:50:41.153" v="30" actId="478"/>
          <ac:picMkLst>
            <pc:docMk/>
            <pc:sldMk cId="3792620369" sldId="3427"/>
            <ac:picMk id="27" creationId="{00000000-0008-0000-0000-00001D000000}"/>
          </ac:picMkLst>
        </pc:picChg>
        <pc:picChg chg="add del mod">
          <ac:chgData name="Rachel Taggart" userId="4f8aad94-55b7-4ba6-8498-7cad127c11eb" providerId="ADAL" clId="{3FFBD023-79CA-4348-94F3-37A0E269EB77}" dt="2022-02-28T10:50:41.153" v="30" actId="478"/>
          <ac:picMkLst>
            <pc:docMk/>
            <pc:sldMk cId="3792620369" sldId="3427"/>
            <ac:picMk id="40" creationId="{00000000-0008-0000-0000-00002D000000}"/>
          </ac:picMkLst>
        </pc:picChg>
        <pc:picChg chg="add del mod">
          <ac:chgData name="Rachel Taggart" userId="4f8aad94-55b7-4ba6-8498-7cad127c11eb" providerId="ADAL" clId="{3FFBD023-79CA-4348-94F3-37A0E269EB77}" dt="2022-02-28T10:50:41.153" v="30" actId="478"/>
          <ac:picMkLst>
            <pc:docMk/>
            <pc:sldMk cId="3792620369" sldId="3427"/>
            <ac:picMk id="45" creationId="{1ED37CF3-DE2A-438A-BD72-85844447AADA}"/>
          </ac:picMkLst>
        </pc:picChg>
        <pc:picChg chg="add del mod">
          <ac:chgData name="Rachel Taggart" userId="4f8aad94-55b7-4ba6-8498-7cad127c11eb" providerId="ADAL" clId="{3FFBD023-79CA-4348-94F3-37A0E269EB77}" dt="2022-02-28T10:50:41.153" v="30" actId="478"/>
          <ac:picMkLst>
            <pc:docMk/>
            <pc:sldMk cId="3792620369" sldId="3427"/>
            <ac:picMk id="46" creationId="{805DED40-23FA-4CD8-A214-602183FE1E72}"/>
          </ac:picMkLst>
        </pc:picChg>
        <pc:picChg chg="add del mod">
          <ac:chgData name="Rachel Taggart" userId="4f8aad94-55b7-4ba6-8498-7cad127c11eb" providerId="ADAL" clId="{3FFBD023-79CA-4348-94F3-37A0E269EB77}" dt="2022-02-28T10:50:41.153" v="30" actId="478"/>
          <ac:picMkLst>
            <pc:docMk/>
            <pc:sldMk cId="3792620369" sldId="3427"/>
            <ac:picMk id="48" creationId="{8D0D1F6E-1205-4B98-AEA1-4FD04600D1C2}"/>
          </ac:picMkLst>
        </pc:picChg>
        <pc:picChg chg="add del mod">
          <ac:chgData name="Rachel Taggart" userId="4f8aad94-55b7-4ba6-8498-7cad127c11eb" providerId="ADAL" clId="{3FFBD023-79CA-4348-94F3-37A0E269EB77}" dt="2022-02-28T10:50:41.153" v="30" actId="478"/>
          <ac:picMkLst>
            <pc:docMk/>
            <pc:sldMk cId="3792620369" sldId="3427"/>
            <ac:picMk id="53" creationId="{7F639C32-16A8-4534-B517-FF1984CBB2BF}"/>
          </ac:picMkLst>
        </pc:picChg>
        <pc:picChg chg="add del mod">
          <ac:chgData name="Rachel Taggart" userId="4f8aad94-55b7-4ba6-8498-7cad127c11eb" providerId="ADAL" clId="{3FFBD023-79CA-4348-94F3-37A0E269EB77}" dt="2022-02-28T10:50:41.153" v="30" actId="478"/>
          <ac:picMkLst>
            <pc:docMk/>
            <pc:sldMk cId="3792620369" sldId="3427"/>
            <ac:picMk id="54" creationId="{A57B0257-7AC9-4D2C-8793-F651BDEF2997}"/>
          </ac:picMkLst>
        </pc:picChg>
      </pc:sldChg>
      <pc:sldChg chg="add">
        <pc:chgData name="Rachel Taggart" userId="4f8aad94-55b7-4ba6-8498-7cad127c11eb" providerId="ADAL" clId="{3FFBD023-79CA-4348-94F3-37A0E269EB77}" dt="2022-02-28T16:53:29.726" v="38"/>
        <pc:sldMkLst>
          <pc:docMk/>
          <pc:sldMk cId="3166589951" sldId="3722"/>
        </pc:sldMkLst>
      </pc:sldChg>
    </pc:docChg>
  </pc:docChgLst>
  <pc:docChgLst>
    <pc:chgData name="Rachel Taggart" userId="4f8aad94-55b7-4ba6-8498-7cad127c11eb" providerId="ADAL" clId="{4911AD7F-231E-488A-B195-2F9343F9919B}"/>
    <pc:docChg chg="modSld">
      <pc:chgData name="Rachel Taggart" userId="4f8aad94-55b7-4ba6-8498-7cad127c11eb" providerId="ADAL" clId="{4911AD7F-231E-488A-B195-2F9343F9919B}" dt="2022-01-27T12:21:43.719" v="0"/>
      <pc:docMkLst>
        <pc:docMk/>
      </pc:docMkLst>
      <pc:sldChg chg="modSp">
        <pc:chgData name="Rachel Taggart" userId="4f8aad94-55b7-4ba6-8498-7cad127c11eb" providerId="ADAL" clId="{4911AD7F-231E-488A-B195-2F9343F9919B}" dt="2022-01-27T12:21:43.719" v="0"/>
        <pc:sldMkLst>
          <pc:docMk/>
          <pc:sldMk cId="1581998138" sldId="3426"/>
        </pc:sldMkLst>
        <pc:graphicFrameChg chg="mod">
          <ac:chgData name="Rachel Taggart" userId="4f8aad94-55b7-4ba6-8498-7cad127c11eb" providerId="ADAL" clId="{4911AD7F-231E-488A-B195-2F9343F9919B}" dt="2022-01-27T12:21:43.719" v="0"/>
          <ac:graphicFrameMkLst>
            <pc:docMk/>
            <pc:sldMk cId="1581998138" sldId="3426"/>
            <ac:graphicFrameMk id="11" creationId="{4F18BA31-67E5-481B-BCEC-8CEFA56A1900}"/>
          </ac:graphicFrameMkLst>
        </pc:graphicFrameChg>
      </pc:sldChg>
    </pc:docChg>
  </pc:docChgLst>
  <pc:docChgLst>
    <pc:chgData name="Rachel Taggart" userId="4f8aad94-55b7-4ba6-8498-7cad127c11eb" providerId="ADAL" clId="{59DA6F9B-4655-47B4-9F77-9959F0B7603E}"/>
    <pc:docChg chg="custSel delSld modSld">
      <pc:chgData name="Rachel Taggart" userId="4f8aad94-55b7-4ba6-8498-7cad127c11eb" providerId="ADAL" clId="{59DA6F9B-4655-47B4-9F77-9959F0B7603E}" dt="2022-01-05T10:55:38.602" v="25" actId="1076"/>
      <pc:docMkLst>
        <pc:docMk/>
      </pc:docMkLst>
      <pc:sldChg chg="addSp delSp modSp mod">
        <pc:chgData name="Rachel Taggart" userId="4f8aad94-55b7-4ba6-8498-7cad127c11eb" providerId="ADAL" clId="{59DA6F9B-4655-47B4-9F77-9959F0B7603E}" dt="2022-01-05T10:55:38.602" v="25" actId="1076"/>
        <pc:sldMkLst>
          <pc:docMk/>
          <pc:sldMk cId="1581998138" sldId="3426"/>
        </pc:sldMkLst>
        <pc:graphicFrameChg chg="del">
          <ac:chgData name="Rachel Taggart" userId="4f8aad94-55b7-4ba6-8498-7cad127c11eb" providerId="ADAL" clId="{59DA6F9B-4655-47B4-9F77-9959F0B7603E}" dt="2022-01-05T10:44:50.569" v="1" actId="478"/>
          <ac:graphicFrameMkLst>
            <pc:docMk/>
            <pc:sldMk cId="1581998138" sldId="3426"/>
            <ac:graphicFrameMk id="4" creationId="{EBB33185-1A26-4927-9BE7-51CC2DD6B684}"/>
          </ac:graphicFrameMkLst>
        </pc:graphicFrameChg>
        <pc:graphicFrameChg chg="del mod">
          <ac:chgData name="Rachel Taggart" userId="4f8aad94-55b7-4ba6-8498-7cad127c11eb" providerId="ADAL" clId="{59DA6F9B-4655-47B4-9F77-9959F0B7603E}" dt="2022-01-05T10:45:25.019" v="9" actId="478"/>
          <ac:graphicFrameMkLst>
            <pc:docMk/>
            <pc:sldMk cId="1581998138" sldId="3426"/>
            <ac:graphicFrameMk id="5" creationId="{5F8B6B86-99A7-4021-B7D2-D91686F0B9B7}"/>
          </ac:graphicFrameMkLst>
        </pc:graphicFrameChg>
        <pc:graphicFrameChg chg="del">
          <ac:chgData name="Rachel Taggart" userId="4f8aad94-55b7-4ba6-8498-7cad127c11eb" providerId="ADAL" clId="{59DA6F9B-4655-47B4-9F77-9959F0B7603E}" dt="2022-01-05T10:46:11.049" v="16" actId="478"/>
          <ac:graphicFrameMkLst>
            <pc:docMk/>
            <pc:sldMk cId="1581998138" sldId="3426"/>
            <ac:graphicFrameMk id="6" creationId="{F6AA795A-C587-4022-A089-5AAC31FD3C60}"/>
          </ac:graphicFrameMkLst>
        </pc:graphicFrameChg>
        <pc:graphicFrameChg chg="del">
          <ac:chgData name="Rachel Taggart" userId="4f8aad94-55b7-4ba6-8498-7cad127c11eb" providerId="ADAL" clId="{59DA6F9B-4655-47B4-9F77-9959F0B7603E}" dt="2022-01-05T10:46:46.685" v="23" actId="478"/>
          <ac:graphicFrameMkLst>
            <pc:docMk/>
            <pc:sldMk cId="1581998138" sldId="3426"/>
            <ac:graphicFrameMk id="7" creationId="{218C3725-E980-4DC2-9EDA-7BE811F6BE82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45:19.460" v="8" actId="14100"/>
          <ac:graphicFrameMkLst>
            <pc:docMk/>
            <pc:sldMk cId="1581998138" sldId="3426"/>
            <ac:graphicFrameMk id="8" creationId="{EBB33185-1A26-4927-9BE7-51CC2DD6B684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46:06.398" v="15" actId="14100"/>
          <ac:graphicFrameMkLst>
            <pc:docMk/>
            <pc:sldMk cId="1581998138" sldId="3426"/>
            <ac:graphicFrameMk id="9" creationId="{5F8B6B86-99A7-4021-B7D2-D91686F0B9B7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46:40.057" v="22" actId="1076"/>
          <ac:graphicFrameMkLst>
            <pc:docMk/>
            <pc:sldMk cId="1581998138" sldId="3426"/>
            <ac:graphicFrameMk id="10" creationId="{F6AA795A-C587-4022-A089-5AAC31FD3C60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55:38.602" v="25" actId="1076"/>
          <ac:graphicFrameMkLst>
            <pc:docMk/>
            <pc:sldMk cId="1581998138" sldId="3426"/>
            <ac:graphicFrameMk id="11" creationId="{4F18BA31-67E5-481B-BCEC-8CEFA56A19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March 2022.xlsx]In Delivery!PivotTable4</c:name>
    <c:fmtId val="3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 Delivery'!$J$6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795-4E7F-8C32-630786A8B43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795-4E7F-8C32-630786A8B43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795-4E7F-8C32-630786A8B4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Delivery'!$I$7:$I$11</c:f>
              <c:strCache>
                <c:ptCount val="4"/>
                <c:pt idx="0">
                  <c:v>CSSC</c:v>
                </c:pt>
                <c:pt idx="1">
                  <c:v>Standalone</c:v>
                </c:pt>
                <c:pt idx="2">
                  <c:v>Unallocated</c:v>
                </c:pt>
                <c:pt idx="3">
                  <c:v>Proposed Nov 22</c:v>
                </c:pt>
              </c:strCache>
            </c:strRef>
          </c:cat>
          <c:val>
            <c:numRef>
              <c:f>'In Delivery'!$J$7:$J$11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95-4E7F-8C32-630786A8B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March 2022.xlsx]Current Period Change!PivotTable3</c:name>
    <c:fmtId val="4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Change'!$G$4:$G$8</c:f>
              <c:strCache>
                <c:ptCount val="4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  <c:pt idx="3">
                  <c:v>Solution Review</c:v>
                </c:pt>
              </c:strCache>
            </c:strRef>
          </c:cat>
          <c:val>
            <c:numRef>
              <c:f>'Current Period Change'!$H$4:$H$8</c:f>
              <c:numCache>
                <c:formatCode>General</c:formatCode>
                <c:ptCount val="4"/>
                <c:pt idx="0">
                  <c:v>17</c:v>
                </c:pt>
                <c:pt idx="1">
                  <c:v>4</c:v>
                </c:pt>
                <c:pt idx="2">
                  <c:v>24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36-44D8-A833-42399FB61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March 2022.xlsx]Period updates!PivotTable5</c:name>
    <c:fmtId val="42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Changes From Last Period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3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35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37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3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40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41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42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updates'!$B$29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96-4A8F-8584-B453F157D31F}"/>
              </c:ext>
            </c:extLst>
          </c:dPt>
          <c:dPt>
            <c:idx val="1"/>
            <c:bubble3D val="0"/>
            <c:explosion val="2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96-4A8F-8584-B453F157D31F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96-4A8F-8584-B453F157D31F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D96-4A8F-8584-B453F157D3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D96-4A8F-8584-B453F157D3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updates'!$A$30:$A$34</c:f>
              <c:strCache>
                <c:ptCount val="4"/>
                <c:pt idx="0">
                  <c:v>New Mod</c:v>
                </c:pt>
                <c:pt idx="1">
                  <c:v>New CP</c:v>
                </c:pt>
                <c:pt idx="2">
                  <c:v>CP Implemented</c:v>
                </c:pt>
                <c:pt idx="3">
                  <c:v>Withdrawn</c:v>
                </c:pt>
              </c:strCache>
            </c:strRef>
          </c:cat>
          <c:val>
            <c:numRef>
              <c:f>'Period updates'!$B$30:$B$34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E0-4D07-90AF-3DF84C3A2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61579879413548"/>
          <c:y val="0.35704131279706469"/>
          <c:w val="0.29343886981294737"/>
          <c:h val="0.43160843740729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7176868" y="4304644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779649"/>
              </p:ext>
            </p:extLst>
          </p:nvPr>
        </p:nvGraphicFramePr>
        <p:xfrm>
          <a:off x="337953" y="2707757"/>
          <a:ext cx="4715310" cy="217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931848"/>
              </p:ext>
            </p:extLst>
          </p:nvPr>
        </p:nvGraphicFramePr>
        <p:xfrm>
          <a:off x="253891" y="607351"/>
          <a:ext cx="5041123" cy="217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57408"/>
              </p:ext>
            </p:extLst>
          </p:nvPr>
        </p:nvGraphicFramePr>
        <p:xfrm>
          <a:off x="5485110" y="857657"/>
          <a:ext cx="3320937" cy="3310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108C104-80CD-4C60-9215-952BF3867C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54640"/>
              </p:ext>
            </p:extLst>
          </p:nvPr>
        </p:nvGraphicFramePr>
        <p:xfrm>
          <a:off x="6000307" y="4229256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108C104-80CD-4C60-9215-952BF3867C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00307" y="4229256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99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7714" y="153240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2021-2022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848081" y="2844947"/>
            <a:ext cx="1151030" cy="17365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891733" y="3039117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891733" y="3282126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891732" y="3540190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891732" y="3781655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Potential risk to plan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00801" y="402487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7945540" y="1121695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053343" y="1353394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089663" y="2049388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053343" y="1674507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6BBD56-F765-46A7-BEFF-3B96144B5BB6}"/>
              </a:ext>
            </a:extLst>
          </p:cNvPr>
          <p:cNvSpPr txBox="1"/>
          <p:nvPr/>
        </p:nvSpPr>
        <p:spPr>
          <a:xfrm>
            <a:off x="7891732" y="4293820"/>
            <a:ext cx="1034553" cy="21544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Planning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D9DE32-F37C-49F7-9E5D-118B5F8E3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13" y="553350"/>
            <a:ext cx="7554571" cy="434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89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103fba77-31dd-4780-83f9-c54f26c3a26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1f1cc19-a6a2-4477-822b-8358f9edc37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380364-8930-42A4-A852-BEACEA84B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12839</TotalTime>
  <Words>67</Words>
  <Application>Microsoft Office PowerPoint</Application>
  <PresentationFormat>On-screen Show (16:9)</PresentationFormat>
  <Paragraphs>19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Microsoft Excel Worksheet</vt:lpstr>
      <vt:lpstr>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24</cp:revision>
  <dcterms:created xsi:type="dcterms:W3CDTF">2018-09-02T17:12:15Z</dcterms:created>
  <dcterms:modified xsi:type="dcterms:W3CDTF">2022-02-28T17:14:54Z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