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6455C-FE67-4458-88D0-46F96B6B3B2E}" v="4" dt="2022-02-24T12:44:03.554"/>
    <p1510:client id="{EDCBA857-A640-44F0-8486-0BD2C00431D3}" v="41" dt="2022-02-24T12:40:40.390"/>
    <p1510:client id="{AB70330E-3B2E-43FA-980E-9C4884ACFE89}" v="1" dt="2022-02-25T11:41:17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45" y="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Follows1" userId="03766345-d5c6-469f-bc0c-a01247b0b53a" providerId="ADAL" clId="{4166B32B-D32A-4487-A002-251C2AAF39AA}"/>
    <pc:docChg chg="custSel modSld">
      <pc:chgData name="Jon Follows1" userId="03766345-d5c6-469f-bc0c-a01247b0b53a" providerId="ADAL" clId="{4166B32B-D32A-4487-A002-251C2AAF39AA}" dt="2022-02-24T10:38:56.337" v="1103" actId="20577"/>
      <pc:docMkLst>
        <pc:docMk/>
      </pc:docMkLst>
      <pc:sldChg chg="modSp">
        <pc:chgData name="Jon Follows1" userId="03766345-d5c6-469f-bc0c-a01247b0b53a" providerId="ADAL" clId="{4166B32B-D32A-4487-A002-251C2AAF39AA}" dt="2022-02-24T10:38:56.337" v="1103" actId="20577"/>
        <pc:sldMkLst>
          <pc:docMk/>
          <pc:sldMk cId="416191731" sldId="885"/>
        </pc:sldMkLst>
        <pc:graphicFrameChg chg="mod modGraphic">
          <ac:chgData name="Jon Follows1" userId="03766345-d5c6-469f-bc0c-a01247b0b53a" providerId="ADAL" clId="{4166B32B-D32A-4487-A002-251C2AAF39AA}" dt="2022-02-24T10:38:56.337" v="1103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4166B32B-D32A-4487-A002-251C2AAF39AA}" dt="2022-02-24T10:38:06.180" v="1015" actId="20577"/>
        <pc:sldMkLst>
          <pc:docMk/>
          <pc:sldMk cId="998598407" sldId="886"/>
        </pc:sldMkLst>
        <pc:graphicFrameChg chg="mod modGraphic">
          <ac:chgData name="Jon Follows1" userId="03766345-d5c6-469f-bc0c-a01247b0b53a" providerId="ADAL" clId="{4166B32B-D32A-4487-A002-251C2AAF39AA}" dt="2022-02-24T10:38:06.180" v="1015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2BA6455C-FE67-4458-88D0-46F96B6B3B2E}"/>
    <pc:docChg chg="modSld">
      <pc:chgData name="Jon Follows1" userId="S::jon.follows1@xoserve.com::03766345-d5c6-469f-bc0c-a01247b0b53a" providerId="AD" clId="Web-{2BA6455C-FE67-4458-88D0-46F96B6B3B2E}" dt="2022-02-24T12:44:02.788" v="1"/>
      <pc:docMkLst>
        <pc:docMk/>
      </pc:docMkLst>
      <pc:sldChg chg="modSp">
        <pc:chgData name="Jon Follows1" userId="S::jon.follows1@xoserve.com::03766345-d5c6-469f-bc0c-a01247b0b53a" providerId="AD" clId="Web-{2BA6455C-FE67-4458-88D0-46F96B6B3B2E}" dt="2022-02-24T12:44:02.788" v="1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2BA6455C-FE67-4458-88D0-46F96B6B3B2E}" dt="2022-02-24T12:44:02.788" v="1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EDCBA857-A640-44F0-8486-0BD2C00431D3}"/>
    <pc:docChg chg="undo custSel modSld">
      <pc:chgData name="Jon Follows1" userId="03766345-d5c6-469f-bc0c-a01247b0b53a" providerId="ADAL" clId="{EDCBA857-A640-44F0-8486-0BD2C00431D3}" dt="2022-02-24T12:41:13.457" v="956" actId="20577"/>
      <pc:docMkLst>
        <pc:docMk/>
      </pc:docMkLst>
      <pc:sldChg chg="modSp modNotesTx">
        <pc:chgData name="Jon Follows1" userId="03766345-d5c6-469f-bc0c-a01247b0b53a" providerId="ADAL" clId="{EDCBA857-A640-44F0-8486-0BD2C00431D3}" dt="2022-02-24T12:21:21.639" v="928" actId="20577"/>
        <pc:sldMkLst>
          <pc:docMk/>
          <pc:sldMk cId="416191731" sldId="885"/>
        </pc:sldMkLst>
        <pc:graphicFrameChg chg="mod modGraphic">
          <ac:chgData name="Jon Follows1" userId="03766345-d5c6-469f-bc0c-a01247b0b53a" providerId="ADAL" clId="{EDCBA857-A640-44F0-8486-0BD2C00431D3}" dt="2022-02-24T12:21:21.639" v="928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EDCBA857-A640-44F0-8486-0BD2C00431D3}" dt="2022-02-24T12:41:13.457" v="956" actId="20577"/>
        <pc:sldMkLst>
          <pc:docMk/>
          <pc:sldMk cId="998598407" sldId="886"/>
        </pc:sldMkLst>
        <pc:graphicFrameChg chg="mod modGraphic">
          <ac:chgData name="Jon Follows1" userId="03766345-d5c6-469f-bc0c-a01247b0b53a" providerId="ADAL" clId="{EDCBA857-A640-44F0-8486-0BD2C00431D3}" dt="2022-02-24T12:41:13.457" v="956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AB70330E-3B2E-43FA-980E-9C4884ACFE89}"/>
    <pc:docChg chg="custSel modSld">
      <pc:chgData name="Jon Follows1" userId="03766345-d5c6-469f-bc0c-a01247b0b53a" providerId="ADAL" clId="{AB70330E-3B2E-43FA-980E-9C4884ACFE89}" dt="2022-02-25T11:41:39.215" v="474" actId="20577"/>
      <pc:docMkLst>
        <pc:docMk/>
      </pc:docMkLst>
      <pc:sldChg chg="modSp">
        <pc:chgData name="Jon Follows1" userId="03766345-d5c6-469f-bc0c-a01247b0b53a" providerId="ADAL" clId="{AB70330E-3B2E-43FA-980E-9C4884ACFE89}" dt="2022-02-25T11:40:04.419" v="454" actId="20577"/>
        <pc:sldMkLst>
          <pc:docMk/>
          <pc:sldMk cId="416191731" sldId="885"/>
        </pc:sldMkLst>
        <pc:spChg chg="mod">
          <ac:chgData name="Jon Follows1" userId="03766345-d5c6-469f-bc0c-a01247b0b53a" providerId="ADAL" clId="{AB70330E-3B2E-43FA-980E-9C4884ACFE89}" dt="2022-02-25T10:23:45.809" v="18" actId="20577"/>
          <ac:spMkLst>
            <pc:docMk/>
            <pc:sldMk cId="416191731" sldId="885"/>
            <ac:spMk id="3" creationId="{84CF33AE-F5D0-4DB5-A281-A025ECF07D2B}"/>
          </ac:spMkLst>
        </pc:spChg>
        <pc:graphicFrameChg chg="modGraphic">
          <ac:chgData name="Jon Follows1" userId="03766345-d5c6-469f-bc0c-a01247b0b53a" providerId="ADAL" clId="{AB70330E-3B2E-43FA-980E-9C4884ACFE89}" dt="2022-02-25T11:40:04.419" v="454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AB70330E-3B2E-43FA-980E-9C4884ACFE89}" dt="2022-02-25T11:41:39.215" v="474" actId="20577"/>
        <pc:sldMkLst>
          <pc:docMk/>
          <pc:sldMk cId="998598407" sldId="886"/>
        </pc:sldMkLst>
        <pc:spChg chg="mod">
          <ac:chgData name="Jon Follows1" userId="03766345-d5c6-469f-bc0c-a01247b0b53a" providerId="ADAL" clId="{AB70330E-3B2E-43FA-980E-9C4884ACFE89}" dt="2022-02-25T10:24:00.735" v="35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AB70330E-3B2E-43FA-980E-9C4884ACFE89}" dt="2022-02-25T11:41:39.215" v="474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00673"/>
              </p:ext>
            </p:extLst>
          </p:nvPr>
        </p:nvGraphicFramePr>
        <p:xfrm>
          <a:off x="198522" y="495673"/>
          <a:ext cx="8765004" cy="4142180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62628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39625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24/03/22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baseline; revised to 03/03 due to additional requirements on reporting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17/03/22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0687 Clarification of Supplier of Last Resort (SoLR) Cost Recovery Process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67431: There is a risk that a MOD may be raised to include IGT sites into SoLR charging. This will cause a scope change and as different charge rates will be required for IGT sites, significant design work.​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Design will be completed prior to a Mod being approved. Decision will be taken at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May whether this will be taken into delivery for Nov22. </a:t>
                      </a: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25/03/22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615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25/03/22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723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25/03/22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91489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25th 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555860"/>
              </p:ext>
            </p:extLst>
          </p:nvPr>
        </p:nvGraphicFramePr>
        <p:xfrm>
          <a:off x="193682" y="495673"/>
          <a:ext cx="8756635" cy="2766722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the physical works required on site will not be completed in line with a Nov 22 Release Date. </a:t>
                      </a:r>
                      <a:b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Align to a future release post Nov22 release if works cannot be completed on time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24/03/22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25/03/22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2022 – Consultation</a:t>
                      </a:r>
                    </a:p>
                    <a:p>
                      <a:pPr marL="0" indent="0" algn="l">
                        <a:buNone/>
                      </a:pPr>
                      <a:b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2022 - Approval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the detailed design change pack will not be approved if MOD0799 is still outstanding​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Mitigation: Accept risk. </a:t>
                      </a: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Design. Decision 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taken at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May whether this will be taken into delivery for Nov22.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Requirements baselined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 Design scheduled to be baselined on 25/03/22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Packs to be issued to ChMC on 19/04/22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65841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25th 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7E6CACB-F2EB-4EED-8080-2513B9835EAD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microsoft.com/office/2006/documentManagement/types"/>
    <ds:schemaRef ds:uri="856e6b54-728d-4a1a-921a-4039fc36354d"/>
    <ds:schemaRef ds:uri="http://schemas.microsoft.com/office/infopath/2007/PartnerControls"/>
    <ds:schemaRef ds:uri="062c7a58-680f-4f64-b38c-ee534b20c862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529</Words>
  <Application>Microsoft Office PowerPoint</Application>
  <PresentationFormat>On-screen Show (16:9)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Jon Follows1</cp:lastModifiedBy>
  <cp:revision>14</cp:revision>
  <dcterms:created xsi:type="dcterms:W3CDTF">2018-09-02T17:12:15Z</dcterms:created>
  <dcterms:modified xsi:type="dcterms:W3CDTF">2022-02-25T11:41:40Z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