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22BE6-E256-4FCA-818E-78E729EA7DFB}" v="8" dt="2022-02-28T18:12:10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44" d="100"/>
          <a:sy n="44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FCB22BE6-E256-4FCA-818E-78E729EA7DFB}"/>
    <pc:docChg chg="modSld">
      <pc:chgData name="Rachel Taggart" userId="4f8aad94-55b7-4ba6-8498-7cad127c11eb" providerId="ADAL" clId="{FCB22BE6-E256-4FCA-818E-78E729EA7DFB}" dt="2022-02-28T18:12:10.820" v="7" actId="20577"/>
      <pc:docMkLst>
        <pc:docMk/>
      </pc:docMkLst>
      <pc:sldChg chg="modSp">
        <pc:chgData name="Rachel Taggart" userId="4f8aad94-55b7-4ba6-8498-7cad127c11eb" providerId="ADAL" clId="{FCB22BE6-E256-4FCA-818E-78E729EA7DFB}" dt="2022-02-28T18:12:10.820" v="7" actId="20577"/>
        <pc:sldMkLst>
          <pc:docMk/>
          <pc:sldMk cId="3151441526" sldId="3714"/>
        </pc:sldMkLst>
        <pc:spChg chg="mod">
          <ac:chgData name="Rachel Taggart" userId="4f8aad94-55b7-4ba6-8498-7cad127c11eb" providerId="ADAL" clId="{FCB22BE6-E256-4FCA-818E-78E729EA7DFB}" dt="2022-02-28T18:12:10.820" v="7" actId="20577"/>
          <ac:spMkLst>
            <pc:docMk/>
            <pc:sldMk cId="3151441526" sldId="3714"/>
            <ac:spMk id="2" creationId="{8FD5BFFE-3504-489A-8A4C-B9C9C7C233D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15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3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3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7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6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package" Target="../embeddings/Microsoft_Word_Document1.docx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BFFE-3504-489A-8A4C-B9C9C7C23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</a:t>
            </a:r>
            <a:r>
              <a:rPr lang="en-GB"/>
              <a:t>Pack Update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EAE9-6A0E-471A-B92F-80016BBB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60203"/>
            <a:ext cx="10972800" cy="5294576"/>
          </a:xfrm>
        </p:spPr>
        <p:txBody>
          <a:bodyPr/>
          <a:lstStyle/>
          <a:p>
            <a:r>
              <a:rPr lang="en-GB" dirty="0"/>
              <a:t>As the Change Packs will now be uploaded individually as part of the CP page improvements, we have modified the documents.</a:t>
            </a:r>
          </a:p>
          <a:p>
            <a:r>
              <a:rPr lang="en-GB" dirty="0"/>
              <a:t>This means that they are now papers in their own right and not an extension of the CP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0C2702A-7FBB-4BD9-BBC1-A2DF19F7C5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739" y="4152829"/>
          <a:ext cx="1219200" cy="10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0C2702A-7FBB-4BD9-BBC1-A2DF19F7C5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739" y="4152829"/>
                        <a:ext cx="1219200" cy="10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2681B74-E6DC-4D4D-98A0-67F6FEC08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4299" y="4152829"/>
          <a:ext cx="1219200" cy="10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5" imgW="914400" imgH="792360" progId="Word.Document.12">
                  <p:embed/>
                </p:oleObj>
              </mc:Choice>
              <mc:Fallback>
                <p:oleObj name="Document" showAsIcon="1" r:id="rId5" imgW="914400" imgH="792360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2681B74-E6DC-4D4D-98A0-67F6FEC082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4299" y="4152829"/>
                        <a:ext cx="1219200" cy="10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D8D5AB-99BC-48CA-89AD-0BD7329F64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4492" y="4152828"/>
          <a:ext cx="1219200" cy="10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showAsIcon="1" r:id="rId7" imgW="914400" imgH="792360" progId="Word.Document.12">
                  <p:embed/>
                </p:oleObj>
              </mc:Choice>
              <mc:Fallback>
                <p:oleObj name="Document" showAsIcon="1" r:id="rId7" imgW="914400" imgH="792360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7D8D5AB-99BC-48CA-89AD-0BD7329F64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4492" y="4152828"/>
                        <a:ext cx="1219200" cy="10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53354B-BE3D-411C-BFD4-983FE66B65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64685" y="4152826"/>
          <a:ext cx="1219200" cy="10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9" imgW="914400" imgH="792360" progId="Word.Document.12">
                  <p:embed/>
                </p:oleObj>
              </mc:Choice>
              <mc:Fallback>
                <p:oleObj name="Document" showAsIcon="1" r:id="rId9" imgW="914400" imgH="792360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353354B-BE3D-411C-BFD4-983FE66B65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64685" y="4152826"/>
                        <a:ext cx="1219200" cy="10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4415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C9089-6788-4F16-80C4-5A355A18A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96C904-D9A1-4CAF-84A6-4813CA1279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65D3A5-1B15-4760-8DFD-AC07050D440E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103fba77-31dd-4780-83f9-c54f26c3a260"/>
    <ds:schemaRef ds:uri="11f1cc19-a6a2-4477-822b-8358f9edc374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1_Office Theme</vt:lpstr>
      <vt:lpstr>Microsoft Word Document</vt:lpstr>
      <vt:lpstr>Change Pack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Packs</dc:title>
  <dc:creator>Rachel Taggart</dc:creator>
  <cp:lastModifiedBy>Rachel Taggart</cp:lastModifiedBy>
  <cp:revision>1</cp:revision>
  <dcterms:created xsi:type="dcterms:W3CDTF">2022-02-28T18:10:55Z</dcterms:created>
  <dcterms:modified xsi:type="dcterms:W3CDTF">2022-02-28T18:12:14Z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