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716" r:id="rId5"/>
    <p:sldId id="371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F24DD-BF3B-44AB-89FD-B145C82B2A27}" v="3" dt="2022-02-28T18:13:06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7" autoAdjust="0"/>
    <p:restoredTop sz="94660"/>
  </p:normalViewPr>
  <p:slideViewPr>
    <p:cSldViewPr snapToGrid="0">
      <p:cViewPr varScale="1">
        <p:scale>
          <a:sx n="52" d="100"/>
          <a:sy n="52" d="100"/>
        </p:scale>
        <p:origin x="76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FCB22BE6-E256-4FCA-818E-78E729EA7DFB}"/>
    <pc:docChg chg="addSld delSld modSld">
      <pc:chgData name="Rachel Taggart" userId="4f8aad94-55b7-4ba6-8498-7cad127c11eb" providerId="ADAL" clId="{FCB22BE6-E256-4FCA-818E-78E729EA7DFB}" dt="2022-02-28T18:13:06.437" v="2" actId="2696"/>
      <pc:docMkLst>
        <pc:docMk/>
      </pc:docMkLst>
      <pc:sldChg chg="del">
        <pc:chgData name="Rachel Taggart" userId="4f8aad94-55b7-4ba6-8498-7cad127c11eb" providerId="ADAL" clId="{FCB22BE6-E256-4FCA-818E-78E729EA7DFB}" dt="2022-02-28T18:13:06.437" v="2" actId="2696"/>
        <pc:sldMkLst>
          <pc:docMk/>
          <pc:sldMk cId="3151441526" sldId="3714"/>
        </pc:sldMkLst>
      </pc:sldChg>
      <pc:sldChg chg="add">
        <pc:chgData name="Rachel Taggart" userId="4f8aad94-55b7-4ba6-8498-7cad127c11eb" providerId="ADAL" clId="{FCB22BE6-E256-4FCA-818E-78E729EA7DFB}" dt="2022-02-28T18:13:03.978" v="1"/>
        <pc:sldMkLst>
          <pc:docMk/>
          <pc:sldMk cId="17161639" sldId="3716"/>
        </pc:sldMkLst>
      </pc:sldChg>
      <pc:sldChg chg="delSp add setBg delDesignElem">
        <pc:chgData name="Rachel Taggart" userId="4f8aad94-55b7-4ba6-8498-7cad127c11eb" providerId="ADAL" clId="{FCB22BE6-E256-4FCA-818E-78E729EA7DFB}" dt="2022-02-28T18:13:03.978" v="1"/>
        <pc:sldMkLst>
          <pc:docMk/>
          <pc:sldMk cId="3126196304" sldId="3717"/>
        </pc:sldMkLst>
        <pc:spChg chg="del">
          <ac:chgData name="Rachel Taggart" userId="4f8aad94-55b7-4ba6-8498-7cad127c11eb" providerId="ADAL" clId="{FCB22BE6-E256-4FCA-818E-78E729EA7DFB}" dt="2022-02-28T18:13:03.978" v="1"/>
          <ac:spMkLst>
            <pc:docMk/>
            <pc:sldMk cId="3126196304" sldId="3717"/>
            <ac:spMk id="11" creationId="{CEB41C5C-0F34-4DDA-9D7C-5E717F35F60C}"/>
          </ac:spMkLst>
        </pc:spChg>
        <pc:cxnChg chg="del">
          <ac:chgData name="Rachel Taggart" userId="4f8aad94-55b7-4ba6-8498-7cad127c11eb" providerId="ADAL" clId="{FCB22BE6-E256-4FCA-818E-78E729EA7DFB}" dt="2022-02-28T18:13:03.978" v="1"/>
          <ac:cxnSpMkLst>
            <pc:docMk/>
            <pc:sldMk cId="3126196304" sldId="3717"/>
            <ac:cxnSpMk id="12" creationId="{57E1E5E6-F385-4E9C-B201-BA5BDE5CAD52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Change KVI Survey:</a:t>
            </a:r>
            <a:r>
              <a:rPr lang="en-GB" baseline="0"/>
              <a:t> Rolling Performance 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'Running Totals'!$A$2</c:f>
              <c:strCache>
                <c:ptCount val="1"/>
                <c:pt idx="0">
                  <c:v>% of positive answers per survey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'Running Totals'!$B$1:$G$1</c:f>
              <c:strCache>
                <c:ptCount val="6"/>
                <c:pt idx="0">
                  <c:v>Jul-20</c:v>
                </c:pt>
                <c:pt idx="1">
                  <c:v>Oct-20</c:v>
                </c:pt>
                <c:pt idx="2">
                  <c:v>Feb-21</c:v>
                </c:pt>
                <c:pt idx="3">
                  <c:v>Jul-21</c:v>
                </c:pt>
                <c:pt idx="4">
                  <c:v>Oct-21</c:v>
                </c:pt>
                <c:pt idx="5">
                  <c:v>Jan-22</c:v>
                </c:pt>
              </c:strCache>
            </c:strRef>
          </c:cat>
          <c:val>
            <c:numRef>
              <c:f>'Running Totals'!$B$2:$G$2</c:f>
              <c:numCache>
                <c:formatCode>0%</c:formatCode>
                <c:ptCount val="6"/>
                <c:pt idx="0">
                  <c:v>0.97</c:v>
                </c:pt>
                <c:pt idx="1">
                  <c:v>1</c:v>
                </c:pt>
                <c:pt idx="2">
                  <c:v>0.97</c:v>
                </c:pt>
                <c:pt idx="3">
                  <c:v>0.65</c:v>
                </c:pt>
                <c:pt idx="4">
                  <c:v>0.76</c:v>
                </c:pt>
                <c:pt idx="5">
                  <c:v>0.79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3F-4734-A15E-EBED4C159C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4539247"/>
        <c:axId val="1731598703"/>
      </c:lineChart>
      <c:lineChart>
        <c:grouping val="standard"/>
        <c:varyColors val="0"/>
        <c:ser>
          <c:idx val="1"/>
          <c:order val="1"/>
          <c:tx>
            <c:strRef>
              <c:f>'Running Totals'!$A$3</c:f>
              <c:strCache>
                <c:ptCount val="1"/>
                <c:pt idx="0">
                  <c:v># of responding organisations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'Running Totals'!$B$1:$G$1</c:f>
              <c:strCache>
                <c:ptCount val="6"/>
                <c:pt idx="0">
                  <c:v>Jul-20</c:v>
                </c:pt>
                <c:pt idx="1">
                  <c:v>Oct-20</c:v>
                </c:pt>
                <c:pt idx="2">
                  <c:v>Feb-21</c:v>
                </c:pt>
                <c:pt idx="3">
                  <c:v>Jul-21</c:v>
                </c:pt>
                <c:pt idx="4">
                  <c:v>Oct-21</c:v>
                </c:pt>
                <c:pt idx="5">
                  <c:v>Jan-22</c:v>
                </c:pt>
              </c:strCache>
            </c:strRef>
          </c:cat>
          <c:val>
            <c:numRef>
              <c:f>'Running Totals'!$B$3:$G$3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3F-4734-A15E-EBED4C159C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2063135"/>
        <c:axId val="1679113983"/>
      </c:lineChart>
      <c:catAx>
        <c:axId val="1644539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598703"/>
        <c:crosses val="autoZero"/>
        <c:auto val="1"/>
        <c:lblAlgn val="ctr"/>
        <c:lblOffset val="100"/>
        <c:noMultiLvlLbl val="0"/>
      </c:catAx>
      <c:valAx>
        <c:axId val="173159870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4539247"/>
        <c:crosses val="autoZero"/>
        <c:crossBetween val="between"/>
      </c:valAx>
      <c:valAx>
        <c:axId val="1679113983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2063135"/>
        <c:crosses val="max"/>
        <c:crossBetween val="between"/>
      </c:valAx>
      <c:catAx>
        <c:axId val="159206313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79113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78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34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15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53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03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78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66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26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68894"/>
            <a:ext cx="10363200" cy="1470025"/>
          </a:xfrm>
        </p:spPr>
        <p:txBody>
          <a:bodyPr>
            <a:normAutofit/>
          </a:bodyPr>
          <a:lstStyle/>
          <a:p>
            <a:br>
              <a:rPr lang="en-GB" b="0" dirty="0"/>
            </a:br>
            <a:r>
              <a:rPr lang="en-GB" b="0" dirty="0"/>
              <a:t> </a:t>
            </a:r>
            <a:r>
              <a:rPr lang="en-GB" dirty="0"/>
              <a:t>KVI Change Management Survey Feedback</a:t>
            </a:r>
            <a:r>
              <a:rPr lang="en-GB" u="sng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01075"/>
            <a:ext cx="8534400" cy="790939"/>
          </a:xfrm>
        </p:spPr>
        <p:txBody>
          <a:bodyPr/>
          <a:lstStyle/>
          <a:p>
            <a:r>
              <a:rPr lang="en-GB" dirty="0"/>
              <a:t>January 2022</a:t>
            </a:r>
          </a:p>
        </p:txBody>
      </p:sp>
    </p:spTree>
    <p:extLst>
      <p:ext uri="{BB962C8B-B14F-4D97-AF65-F5344CB8AC3E}">
        <p14:creationId xmlns:p14="http://schemas.microsoft.com/office/powerpoint/2010/main" val="1716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33E3-5143-41C2-8F7D-643B8346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08" y="400152"/>
            <a:ext cx="3822192" cy="13966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KVI Change Management Survey – Jan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B5D69-BE5C-43FF-B266-0053A07DF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02" y="2134607"/>
            <a:ext cx="3966220" cy="4065723"/>
          </a:xfrm>
        </p:spPr>
        <p:txBody>
          <a:bodyPr vert="horz" lIns="121920" tIns="60960" rIns="121920" bIns="60960" rtlCol="0"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Q3 score of 79%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There is an increase in average YTD from 71% to 73% (quarterly snapshot score of 79%)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Rolling 12 month average down from 87% to 79% 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Increase in participants from 3 to 9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6E0E819-4A11-4D58-8113-8B4ACC1963A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987316" y="740701"/>
          <a:ext cx="6861387" cy="4416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619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C9089-6788-4F16-80C4-5A355A18AE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96C904-D9A1-4CAF-84A6-4813CA1279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65D3A5-1B15-4760-8DFD-AC07050D440E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1f1cc19-a6a2-4477-822b-8358f9edc374"/>
    <ds:schemaRef ds:uri="http://schemas.microsoft.com/office/2006/documentManagement/types"/>
    <ds:schemaRef ds:uri="103fba77-31dd-4780-83f9-c54f26c3a260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1_Office Theme</vt:lpstr>
      <vt:lpstr>  KVI Change Management Survey Feedback </vt:lpstr>
      <vt:lpstr>KVI Change Management Survey – Jan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Packs</dc:title>
  <dc:creator>Rachel Taggart</dc:creator>
  <cp:lastModifiedBy>Rachel Taggart</cp:lastModifiedBy>
  <cp:revision>1</cp:revision>
  <dcterms:created xsi:type="dcterms:W3CDTF">2022-02-28T18:10:55Z</dcterms:created>
  <dcterms:modified xsi:type="dcterms:W3CDTF">2022-02-28T18:13:11Z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</Properties>
</file>