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88" r:id="rId5"/>
    <p:sldId id="1759" r:id="rId6"/>
    <p:sldId id="3745" r:id="rId7"/>
    <p:sldId id="309" r:id="rId8"/>
    <p:sldId id="1997" r:id="rId9"/>
    <p:sldId id="3426" r:id="rId10"/>
    <p:sldId id="3744" r:id="rId11"/>
    <p:sldId id="1827" r:id="rId12"/>
    <p:sldId id="1828" r:id="rId13"/>
    <p:sldId id="3452" r:id="rId14"/>
    <p:sldId id="3724" r:id="rId15"/>
    <p:sldId id="1734" r:id="rId16"/>
    <p:sldId id="306" r:id="rId17"/>
    <p:sldId id="3672" r:id="rId18"/>
    <p:sldId id="3741" r:id="rId19"/>
    <p:sldId id="3742" r:id="rId20"/>
    <p:sldId id="3725" r:id="rId21"/>
    <p:sldId id="3726" r:id="rId22"/>
    <p:sldId id="883" r:id="rId23"/>
    <p:sldId id="3746" r:id="rId24"/>
    <p:sldId id="1848" r:id="rId25"/>
    <p:sldId id="885" r:id="rId26"/>
    <p:sldId id="886" r:id="rId27"/>
    <p:sldId id="3739" r:id="rId28"/>
    <p:sldId id="892" r:id="rId29"/>
    <p:sldId id="1840" r:id="rId30"/>
    <p:sldId id="3747" r:id="rId31"/>
    <p:sldId id="3722" r:id="rId32"/>
    <p:sldId id="889" r:id="rId33"/>
    <p:sldId id="298" r:id="rId34"/>
    <p:sldId id="299" r:id="rId35"/>
    <p:sldId id="1765" r:id="rId36"/>
    <p:sldId id="352" r:id="rId37"/>
    <p:sldId id="829" r:id="rId38"/>
    <p:sldId id="3614" r:id="rId39"/>
    <p:sldId id="1541" r:id="rId40"/>
    <p:sldId id="1542" r:id="rId41"/>
    <p:sldId id="1766" r:id="rId42"/>
    <p:sldId id="3676" r:id="rId43"/>
    <p:sldId id="1989" r:id="rId44"/>
    <p:sldId id="3685" r:id="rId45"/>
    <p:sldId id="2055"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B8647-790F-484A-9321-E56BB88DA608}" v="5" dt="2022-05-05T09:51:21.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77" d="100"/>
          <a:sy n="77" d="100"/>
        </p:scale>
        <p:origin x="95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926D1CCB-A319-443C-8621-143C57864D52}"/>
    <pc:docChg chg="undo custSel addSld delSld modSld">
      <pc:chgData name="Rachel Taggart" userId="4f8aad94-55b7-4ba6-8498-7cad127c11eb" providerId="ADAL" clId="{926D1CCB-A319-443C-8621-143C57864D52}" dt="2022-05-03T11:08:42.566" v="476" actId="1076"/>
      <pc:docMkLst>
        <pc:docMk/>
      </pc:docMkLst>
      <pc:sldChg chg="add">
        <pc:chgData name="Rachel Taggart" userId="4f8aad94-55b7-4ba6-8498-7cad127c11eb" providerId="ADAL" clId="{926D1CCB-A319-443C-8621-143C57864D52}" dt="2022-04-28T17:12:28.799" v="212"/>
        <pc:sldMkLst>
          <pc:docMk/>
          <pc:sldMk cId="841497529" sldId="299"/>
        </pc:sldMkLst>
      </pc:sldChg>
      <pc:sldChg chg="modSp">
        <pc:chgData name="Rachel Taggart" userId="4f8aad94-55b7-4ba6-8498-7cad127c11eb" providerId="ADAL" clId="{926D1CCB-A319-443C-8621-143C57864D52}" dt="2022-04-28T10:19:46.328" v="38" actId="27636"/>
        <pc:sldMkLst>
          <pc:docMk/>
          <pc:sldMk cId="1431544378" sldId="306"/>
        </pc:sldMkLst>
        <pc:spChg chg="mod">
          <ac:chgData name="Rachel Taggart" userId="4f8aad94-55b7-4ba6-8498-7cad127c11eb" providerId="ADAL" clId="{926D1CCB-A319-443C-8621-143C57864D52}" dt="2022-04-28T10:19:46.328" v="38" actId="27636"/>
          <ac:spMkLst>
            <pc:docMk/>
            <pc:sldMk cId="1431544378" sldId="306"/>
            <ac:spMk id="5" creationId="{74E5C359-EDF7-4B98-9E7A-26420788651C}"/>
          </ac:spMkLst>
        </pc:spChg>
      </pc:sldChg>
      <pc:sldChg chg="del">
        <pc:chgData name="Rachel Taggart" userId="4f8aad94-55b7-4ba6-8498-7cad127c11eb" providerId="ADAL" clId="{926D1CCB-A319-443C-8621-143C57864D52}" dt="2022-04-28T14:03:49.810" v="148" actId="2696"/>
        <pc:sldMkLst>
          <pc:docMk/>
          <pc:sldMk cId="3324695576" sldId="352"/>
        </pc:sldMkLst>
      </pc:sldChg>
      <pc:sldChg chg="del">
        <pc:chgData name="Rachel Taggart" userId="4f8aad94-55b7-4ba6-8498-7cad127c11eb" providerId="ADAL" clId="{926D1CCB-A319-443C-8621-143C57864D52}" dt="2022-04-28T14:03:46.446" v="147" actId="2696"/>
        <pc:sldMkLst>
          <pc:docMk/>
          <pc:sldMk cId="326600112" sldId="829"/>
        </pc:sldMkLst>
      </pc:sldChg>
      <pc:sldChg chg="modSp">
        <pc:chgData name="Rachel Taggart" userId="4f8aad94-55b7-4ba6-8498-7cad127c11eb" providerId="ADAL" clId="{926D1CCB-A319-443C-8621-143C57864D52}" dt="2022-05-03T10:50:55.857" v="412"/>
        <pc:sldMkLst>
          <pc:docMk/>
          <pc:sldMk cId="16080381" sldId="883"/>
        </pc:sldMkLst>
        <pc:spChg chg="mod">
          <ac:chgData name="Rachel Taggart" userId="4f8aad94-55b7-4ba6-8498-7cad127c11eb" providerId="ADAL" clId="{926D1CCB-A319-443C-8621-143C57864D52}" dt="2022-04-28T17:07:25.922" v="201" actId="20577"/>
          <ac:spMkLst>
            <pc:docMk/>
            <pc:sldMk cId="16080381" sldId="883"/>
            <ac:spMk id="3" creationId="{46664FD0-4BE7-4B08-81D6-8FB1EF60F749}"/>
          </ac:spMkLst>
        </pc:spChg>
        <pc:graphicFrameChg chg="mod">
          <ac:chgData name="Rachel Taggart" userId="4f8aad94-55b7-4ba6-8498-7cad127c11eb" providerId="ADAL" clId="{926D1CCB-A319-443C-8621-143C57864D52}" dt="2022-05-03T10:50:55.857" v="412"/>
          <ac:graphicFrameMkLst>
            <pc:docMk/>
            <pc:sldMk cId="16080381" sldId="883"/>
            <ac:graphicFrameMk id="4" creationId="{BF7D3E6F-80DE-47F7-9759-B55A701374F3}"/>
          </ac:graphicFrameMkLst>
        </pc:graphicFrameChg>
        <pc:graphicFrameChg chg="mod">
          <ac:chgData name="Rachel Taggart" userId="4f8aad94-55b7-4ba6-8498-7cad127c11eb" providerId="ADAL" clId="{926D1CCB-A319-443C-8621-143C57864D52}" dt="2022-05-03T10:50:34.799" v="411"/>
          <ac:graphicFrameMkLst>
            <pc:docMk/>
            <pc:sldMk cId="16080381" sldId="883"/>
            <ac:graphicFrameMk id="7" creationId="{87274667-04B2-40F0-8F74-724B225446F5}"/>
          </ac:graphicFrameMkLst>
        </pc:graphicFrameChg>
      </pc:sldChg>
      <pc:sldChg chg="del">
        <pc:chgData name="Rachel Taggart" userId="4f8aad94-55b7-4ba6-8498-7cad127c11eb" providerId="ADAL" clId="{926D1CCB-A319-443C-8621-143C57864D52}" dt="2022-04-28T14:03:36.824" v="144" actId="2696"/>
        <pc:sldMkLst>
          <pc:docMk/>
          <pc:sldMk cId="416191731" sldId="885"/>
        </pc:sldMkLst>
      </pc:sldChg>
      <pc:sldChg chg="del">
        <pc:chgData name="Rachel Taggart" userId="4f8aad94-55b7-4ba6-8498-7cad127c11eb" providerId="ADAL" clId="{926D1CCB-A319-443C-8621-143C57864D52}" dt="2022-04-28T14:03:19.912" v="133" actId="2696"/>
        <pc:sldMkLst>
          <pc:docMk/>
          <pc:sldMk cId="998598407" sldId="886"/>
        </pc:sldMkLst>
      </pc:sldChg>
      <pc:sldChg chg="modSp del">
        <pc:chgData name="Rachel Taggart" userId="4f8aad94-55b7-4ba6-8498-7cad127c11eb" providerId="ADAL" clId="{926D1CCB-A319-443C-8621-143C57864D52}" dt="2022-04-28T17:09:43.280" v="210" actId="1076"/>
        <pc:sldMkLst>
          <pc:docMk/>
          <pc:sldMk cId="684685687" sldId="889"/>
        </pc:sldMkLst>
        <pc:spChg chg="mod">
          <ac:chgData name="Rachel Taggart" userId="4f8aad94-55b7-4ba6-8498-7cad127c11eb" providerId="ADAL" clId="{926D1CCB-A319-443C-8621-143C57864D52}" dt="2022-04-28T17:09:43.280" v="210" actId="1076"/>
          <ac:spMkLst>
            <pc:docMk/>
            <pc:sldMk cId="684685687" sldId="889"/>
            <ac:spMk id="2" creationId="{3BBF64D1-DD4B-479C-8274-060EA4CFB223}"/>
          </ac:spMkLst>
        </pc:spChg>
        <pc:graphicFrameChg chg="mod modGraphic">
          <ac:chgData name="Rachel Taggart" userId="4f8aad94-55b7-4ba6-8498-7cad127c11eb" providerId="ADAL" clId="{926D1CCB-A319-443C-8621-143C57864D52}" dt="2022-04-28T17:09:37.586" v="208" actId="14734"/>
          <ac:graphicFrameMkLst>
            <pc:docMk/>
            <pc:sldMk cId="684685687" sldId="889"/>
            <ac:graphicFrameMk id="23" creationId="{E606C19D-1D53-4565-BE7B-DF0199607E94}"/>
          </ac:graphicFrameMkLst>
        </pc:graphicFrameChg>
        <pc:picChg chg="mod">
          <ac:chgData name="Rachel Taggart" userId="4f8aad94-55b7-4ba6-8498-7cad127c11eb" providerId="ADAL" clId="{926D1CCB-A319-443C-8621-143C57864D52}" dt="2022-04-28T17:08:44.650" v="204" actId="1076"/>
          <ac:picMkLst>
            <pc:docMk/>
            <pc:sldMk cId="684685687" sldId="889"/>
            <ac:picMk id="8" creationId="{1E318601-E8E3-454B-8B90-02BCD87262F3}"/>
          </ac:picMkLst>
        </pc:picChg>
      </pc:sldChg>
      <pc:sldChg chg="del">
        <pc:chgData name="Rachel Taggart" userId="4f8aad94-55b7-4ba6-8498-7cad127c11eb" providerId="ADAL" clId="{926D1CCB-A319-443C-8621-143C57864D52}" dt="2022-04-28T14:03:53.387" v="150" actId="2696"/>
        <pc:sldMkLst>
          <pc:docMk/>
          <pc:sldMk cId="1440704070" sldId="1542"/>
        </pc:sldMkLst>
      </pc:sldChg>
      <pc:sldChg chg="delSp modSp">
        <pc:chgData name="Rachel Taggart" userId="4f8aad94-55b7-4ba6-8498-7cad127c11eb" providerId="ADAL" clId="{926D1CCB-A319-443C-8621-143C57864D52}" dt="2022-05-03T11:08:42.566" v="476" actId="1076"/>
        <pc:sldMkLst>
          <pc:docMk/>
          <pc:sldMk cId="507012517" sldId="2055"/>
        </pc:sldMkLst>
        <pc:graphicFrameChg chg="mod modGraphic">
          <ac:chgData name="Rachel Taggart" userId="4f8aad94-55b7-4ba6-8498-7cad127c11eb" providerId="ADAL" clId="{926D1CCB-A319-443C-8621-143C57864D52}" dt="2022-05-03T11:08:42.566" v="476" actId="1076"/>
          <ac:graphicFrameMkLst>
            <pc:docMk/>
            <pc:sldMk cId="507012517" sldId="2055"/>
            <ac:graphicFrameMk id="3" creationId="{8F769C19-7B42-496C-AAF9-C40E9BDC23C2}"/>
          </ac:graphicFrameMkLst>
        </pc:graphicFrameChg>
        <pc:graphicFrameChg chg="del">
          <ac:chgData name="Rachel Taggart" userId="4f8aad94-55b7-4ba6-8498-7cad127c11eb" providerId="ADAL" clId="{926D1CCB-A319-443C-8621-143C57864D52}" dt="2022-04-28T14:05:37.822" v="167" actId="478"/>
          <ac:graphicFrameMkLst>
            <pc:docMk/>
            <pc:sldMk cId="507012517" sldId="2055"/>
            <ac:graphicFrameMk id="4" creationId="{880110BF-85AF-4FB3-864B-5E11A4526F36}"/>
          </ac:graphicFrameMkLst>
        </pc:graphicFrameChg>
      </pc:sldChg>
      <pc:sldChg chg="modSp add">
        <pc:chgData name="Rachel Taggart" userId="4f8aad94-55b7-4ba6-8498-7cad127c11eb" providerId="ADAL" clId="{926D1CCB-A319-443C-8621-143C57864D52}" dt="2022-05-03T10:21:20.754" v="309"/>
        <pc:sldMkLst>
          <pc:docMk/>
          <pc:sldMk cId="1581998138" sldId="3426"/>
        </pc:sldMkLst>
        <pc:graphicFrameChg chg="mod">
          <ac:chgData name="Rachel Taggart" userId="4f8aad94-55b7-4ba6-8498-7cad127c11eb" providerId="ADAL" clId="{926D1CCB-A319-443C-8621-143C57864D52}" dt="2022-05-03T10:21:20.754" v="309"/>
          <ac:graphicFrameMkLst>
            <pc:docMk/>
            <pc:sldMk cId="1581998138" sldId="3426"/>
            <ac:graphicFrameMk id="5" creationId="{AF71605D-FFDE-4537-BE63-7CD4A7BA5FEB}"/>
          </ac:graphicFrameMkLst>
        </pc:graphicFrameChg>
      </pc:sldChg>
      <pc:sldChg chg="modSp">
        <pc:chgData name="Rachel Taggart" userId="4f8aad94-55b7-4ba6-8498-7cad127c11eb" providerId="ADAL" clId="{926D1CCB-A319-443C-8621-143C57864D52}" dt="2022-04-29T10:29:45.104" v="292" actId="20577"/>
        <pc:sldMkLst>
          <pc:docMk/>
          <pc:sldMk cId="1239367114" sldId="3452"/>
        </pc:sldMkLst>
        <pc:graphicFrameChg chg="mod modGraphic">
          <ac:chgData name="Rachel Taggart" userId="4f8aad94-55b7-4ba6-8498-7cad127c11eb" providerId="ADAL" clId="{926D1CCB-A319-443C-8621-143C57864D52}" dt="2022-04-28T16:58:07.003" v="169"/>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926D1CCB-A319-443C-8621-143C57864D52}" dt="2022-04-29T10:29:45.104" v="292" actId="20577"/>
          <ac:graphicFrameMkLst>
            <pc:docMk/>
            <pc:sldMk cId="1239367114" sldId="3452"/>
            <ac:graphicFrameMk id="13" creationId="{B8BF9BD6-7E5F-433D-B4F5-DE4688AAC096}"/>
          </ac:graphicFrameMkLst>
        </pc:graphicFrameChg>
      </pc:sldChg>
      <pc:sldChg chg="del">
        <pc:chgData name="Rachel Taggart" userId="4f8aad94-55b7-4ba6-8498-7cad127c11eb" providerId="ADAL" clId="{926D1CCB-A319-443C-8621-143C57864D52}" dt="2022-04-28T14:04:06.541" v="160" actId="2696"/>
        <pc:sldMkLst>
          <pc:docMk/>
          <pc:sldMk cId="1464886784" sldId="3614"/>
        </pc:sldMkLst>
      </pc:sldChg>
      <pc:sldChg chg="addSp delSp modSp add del">
        <pc:chgData name="Rachel Taggart" userId="4f8aad94-55b7-4ba6-8498-7cad127c11eb" providerId="ADAL" clId="{926D1CCB-A319-443C-8621-143C57864D52}" dt="2022-05-03T10:49:16.956" v="406" actId="20577"/>
        <pc:sldMkLst>
          <pc:docMk/>
          <pc:sldMk cId="133241537" sldId="3672"/>
        </pc:sldMkLst>
        <pc:spChg chg="mod">
          <ac:chgData name="Rachel Taggart" userId="4f8aad94-55b7-4ba6-8498-7cad127c11eb" providerId="ADAL" clId="{926D1CCB-A319-443C-8621-143C57864D52}" dt="2022-04-28T10:21:15.809" v="43"/>
          <ac:spMkLst>
            <pc:docMk/>
            <pc:sldMk cId="133241537" sldId="3672"/>
            <ac:spMk id="2" creationId="{00000000-0000-0000-0000-000000000000}"/>
          </ac:spMkLst>
        </pc:spChg>
        <pc:spChg chg="add del mod">
          <ac:chgData name="Rachel Taggart" userId="4f8aad94-55b7-4ba6-8498-7cad127c11eb" providerId="ADAL" clId="{926D1CCB-A319-443C-8621-143C57864D52}" dt="2022-05-03T10:47:32.487" v="317"/>
          <ac:spMkLst>
            <pc:docMk/>
            <pc:sldMk cId="133241537" sldId="3672"/>
            <ac:spMk id="3" creationId="{A28B90DB-C9C6-458D-8A78-6FE380A840A8}"/>
          </ac:spMkLst>
        </pc:spChg>
        <pc:spChg chg="del">
          <ac:chgData name="Rachel Taggart" userId="4f8aad94-55b7-4ba6-8498-7cad127c11eb" providerId="ADAL" clId="{926D1CCB-A319-443C-8621-143C57864D52}" dt="2022-04-28T10:22:45.480" v="55" actId="478"/>
          <ac:spMkLst>
            <pc:docMk/>
            <pc:sldMk cId="133241537" sldId="3672"/>
            <ac:spMk id="3" creationId="{E993F3B7-9CC4-4D77-A276-C18BE878A6B8}"/>
          </ac:spMkLst>
        </pc:spChg>
        <pc:spChg chg="add del mod">
          <ac:chgData name="Rachel Taggart" userId="4f8aad94-55b7-4ba6-8498-7cad127c11eb" providerId="ADAL" clId="{926D1CCB-A319-443C-8621-143C57864D52}" dt="2022-05-03T10:47:32.465" v="315" actId="478"/>
          <ac:spMkLst>
            <pc:docMk/>
            <pc:sldMk cId="133241537" sldId="3672"/>
            <ac:spMk id="5" creationId="{77772A5B-E618-4F4A-8AD6-C3BA3FD7515B}"/>
          </ac:spMkLst>
        </pc:spChg>
        <pc:spChg chg="add del mod">
          <ac:chgData name="Rachel Taggart" userId="4f8aad94-55b7-4ba6-8498-7cad127c11eb" providerId="ADAL" clId="{926D1CCB-A319-443C-8621-143C57864D52}" dt="2022-05-03T10:47:32.489" v="319"/>
          <ac:spMkLst>
            <pc:docMk/>
            <pc:sldMk cId="133241537" sldId="3672"/>
            <ac:spMk id="8" creationId="{2EC8EA39-DDC2-4563-94E7-55321C4A8BE3}"/>
          </ac:spMkLst>
        </pc:spChg>
        <pc:spChg chg="add mod">
          <ac:chgData name="Rachel Taggart" userId="4f8aad94-55b7-4ba6-8498-7cad127c11eb" providerId="ADAL" clId="{926D1CCB-A319-443C-8621-143C57864D52}" dt="2022-05-03T10:49:16.956" v="406" actId="20577"/>
          <ac:spMkLst>
            <pc:docMk/>
            <pc:sldMk cId="133241537" sldId="3672"/>
            <ac:spMk id="9" creationId="{B79C2F86-D042-4BAF-83A3-1AB739692078}"/>
          </ac:spMkLst>
        </pc:spChg>
        <pc:graphicFrameChg chg="modGraphic">
          <ac:chgData name="Rachel Taggart" userId="4f8aad94-55b7-4ba6-8498-7cad127c11eb" providerId="ADAL" clId="{926D1CCB-A319-443C-8621-143C57864D52}" dt="2022-04-29T10:19:36.618" v="286" actId="13926"/>
          <ac:graphicFrameMkLst>
            <pc:docMk/>
            <pc:sldMk cId="133241537" sldId="3672"/>
            <ac:graphicFrameMk id="6" creationId="{16F7F5DB-E924-4268-9BD1-802678D181DC}"/>
          </ac:graphicFrameMkLst>
        </pc:graphicFrameChg>
        <pc:graphicFrameChg chg="modGraphic">
          <ac:chgData name="Rachel Taggart" userId="4f8aad94-55b7-4ba6-8498-7cad127c11eb" providerId="ADAL" clId="{926D1CCB-A319-443C-8621-143C57864D52}" dt="2022-04-28T10:22:41.112" v="54" actId="2161"/>
          <ac:graphicFrameMkLst>
            <pc:docMk/>
            <pc:sldMk cId="133241537" sldId="3672"/>
            <ac:graphicFrameMk id="7" creationId="{60C392C5-ABBB-4FCF-87A7-57CFD2E79FE9}"/>
          </ac:graphicFrameMkLst>
        </pc:graphicFrameChg>
        <pc:graphicFrameChg chg="del modGraphic">
          <ac:chgData name="Rachel Taggart" userId="4f8aad94-55b7-4ba6-8498-7cad127c11eb" providerId="ADAL" clId="{926D1CCB-A319-443C-8621-143C57864D52}" dt="2022-04-28T10:22:17.920" v="50" actId="478"/>
          <ac:graphicFrameMkLst>
            <pc:docMk/>
            <pc:sldMk cId="133241537" sldId="3672"/>
            <ac:graphicFrameMk id="8" creationId="{76057DE2-3E61-49AA-9DDB-E8E516AE1C83}"/>
          </ac:graphicFrameMkLst>
        </pc:graphicFrameChg>
        <pc:graphicFrameChg chg="del">
          <ac:chgData name="Rachel Taggart" userId="4f8aad94-55b7-4ba6-8498-7cad127c11eb" providerId="ADAL" clId="{926D1CCB-A319-443C-8621-143C57864D52}" dt="2022-04-28T10:22:19.995" v="51" actId="478"/>
          <ac:graphicFrameMkLst>
            <pc:docMk/>
            <pc:sldMk cId="133241537" sldId="3672"/>
            <ac:graphicFrameMk id="9" creationId="{24907047-7B67-4D1B-9C03-38CFE3400C16}"/>
          </ac:graphicFrameMkLst>
        </pc:graphicFrameChg>
        <pc:graphicFrameChg chg="del">
          <ac:chgData name="Rachel Taggart" userId="4f8aad94-55b7-4ba6-8498-7cad127c11eb" providerId="ADAL" clId="{926D1CCB-A319-443C-8621-143C57864D52}" dt="2022-04-28T10:22:21.661" v="52" actId="478"/>
          <ac:graphicFrameMkLst>
            <pc:docMk/>
            <pc:sldMk cId="133241537" sldId="3672"/>
            <ac:graphicFrameMk id="10" creationId="{EAC7F46B-D42E-475C-81C5-33F1B489AE5E}"/>
          </ac:graphicFrameMkLst>
        </pc:graphicFrameChg>
      </pc:sldChg>
      <pc:sldChg chg="addSp delSp modSp">
        <pc:chgData name="Rachel Taggart" userId="4f8aad94-55b7-4ba6-8498-7cad127c11eb" providerId="ADAL" clId="{926D1CCB-A319-443C-8621-143C57864D52}" dt="2022-05-03T09:57:20.923" v="308" actId="1076"/>
        <pc:sldMkLst>
          <pc:docMk/>
          <pc:sldMk cId="1309923229" sldId="3676"/>
        </pc:sldMkLst>
        <pc:graphicFrameChg chg="del">
          <ac:chgData name="Rachel Taggart" userId="4f8aad94-55b7-4ba6-8498-7cad127c11eb" providerId="ADAL" clId="{926D1CCB-A319-443C-8621-143C57864D52}" dt="2022-05-03T09:51:52.390" v="304" actId="478"/>
          <ac:graphicFrameMkLst>
            <pc:docMk/>
            <pc:sldMk cId="1309923229" sldId="3676"/>
            <ac:graphicFrameMk id="4" creationId="{559FB6EB-5028-4DC2-A0C6-FA1B51424951}"/>
          </ac:graphicFrameMkLst>
        </pc:graphicFrameChg>
        <pc:graphicFrameChg chg="del">
          <ac:chgData name="Rachel Taggart" userId="4f8aad94-55b7-4ba6-8498-7cad127c11eb" providerId="ADAL" clId="{926D1CCB-A319-443C-8621-143C57864D52}" dt="2022-05-03T09:51:47.328" v="303" actId="478"/>
          <ac:graphicFrameMkLst>
            <pc:docMk/>
            <pc:sldMk cId="1309923229" sldId="3676"/>
            <ac:graphicFrameMk id="5" creationId="{92A7D57F-860B-4489-B60E-C42348176EC3}"/>
          </ac:graphicFrameMkLst>
        </pc:graphicFrameChg>
        <pc:graphicFrameChg chg="add mod">
          <ac:chgData name="Rachel Taggart" userId="4f8aad94-55b7-4ba6-8498-7cad127c11eb" providerId="ADAL" clId="{926D1CCB-A319-443C-8621-143C57864D52}" dt="2022-05-03T09:56:51.672" v="306" actId="1076"/>
          <ac:graphicFrameMkLst>
            <pc:docMk/>
            <pc:sldMk cId="1309923229" sldId="3676"/>
            <ac:graphicFrameMk id="6" creationId="{FF687BEE-2BFE-4E67-BC92-ECBD8F806BD7}"/>
          </ac:graphicFrameMkLst>
        </pc:graphicFrameChg>
        <pc:picChg chg="add mod">
          <ac:chgData name="Rachel Taggart" userId="4f8aad94-55b7-4ba6-8498-7cad127c11eb" providerId="ADAL" clId="{926D1CCB-A319-443C-8621-143C57864D52}" dt="2022-05-03T09:57:20.923" v="308" actId="1076"/>
          <ac:picMkLst>
            <pc:docMk/>
            <pc:sldMk cId="1309923229" sldId="3676"/>
            <ac:picMk id="7" creationId="{090BCAE3-6706-4260-85C1-94AECAF19215}"/>
          </ac:picMkLst>
        </pc:picChg>
      </pc:sldChg>
      <pc:sldChg chg="addSp modSp">
        <pc:chgData name="Rachel Taggart" userId="4f8aad94-55b7-4ba6-8498-7cad127c11eb" providerId="ADAL" clId="{926D1CCB-A319-443C-8621-143C57864D52}" dt="2022-05-03T10:50:07.688" v="409"/>
        <pc:sldMkLst>
          <pc:docMk/>
          <pc:sldMk cId="1059251830" sldId="3725"/>
        </pc:sldMkLst>
        <pc:spChg chg="mod">
          <ac:chgData name="Rachel Taggart" userId="4f8aad94-55b7-4ba6-8498-7cad127c11eb" providerId="ADAL" clId="{926D1CCB-A319-443C-8621-143C57864D52}" dt="2022-04-28T14:01:59.097" v="117"/>
          <ac:spMkLst>
            <pc:docMk/>
            <pc:sldMk cId="1059251830" sldId="3725"/>
            <ac:spMk id="2" creationId="{00000000-0000-0000-0000-000000000000}"/>
          </ac:spMkLst>
        </pc:spChg>
        <pc:spChg chg="add">
          <ac:chgData name="Rachel Taggart" userId="4f8aad94-55b7-4ba6-8498-7cad127c11eb" providerId="ADAL" clId="{926D1CCB-A319-443C-8621-143C57864D52}" dt="2022-05-03T10:50:07.688" v="409"/>
          <ac:spMkLst>
            <pc:docMk/>
            <pc:sldMk cId="1059251830" sldId="3725"/>
            <ac:spMk id="8" creationId="{3ECC8C08-D089-4506-A5C9-BB2729C35618}"/>
          </ac:spMkLst>
        </pc:spChg>
        <pc:graphicFrameChg chg="mod modGraphic">
          <ac:chgData name="Rachel Taggart" userId="4f8aad94-55b7-4ba6-8498-7cad127c11eb" providerId="ADAL" clId="{926D1CCB-A319-443C-8621-143C57864D52}" dt="2022-04-28T14:02:31.808" v="120" actId="14100"/>
          <ac:graphicFrameMkLst>
            <pc:docMk/>
            <pc:sldMk cId="1059251830" sldId="3725"/>
            <ac:graphicFrameMk id="6" creationId="{16F7F5DB-E924-4268-9BD1-802678D181DC}"/>
          </ac:graphicFrameMkLst>
        </pc:graphicFrameChg>
      </pc:sldChg>
      <pc:sldChg chg="addSp modSp">
        <pc:chgData name="Rachel Taggart" userId="4f8aad94-55b7-4ba6-8498-7cad127c11eb" providerId="ADAL" clId="{926D1CCB-A319-443C-8621-143C57864D52}" dt="2022-05-03T10:50:10.973" v="410"/>
        <pc:sldMkLst>
          <pc:docMk/>
          <pc:sldMk cId="617335096" sldId="3726"/>
        </pc:sldMkLst>
        <pc:spChg chg="mod">
          <ac:chgData name="Rachel Taggart" userId="4f8aad94-55b7-4ba6-8498-7cad127c11eb" providerId="ADAL" clId="{926D1CCB-A319-443C-8621-143C57864D52}" dt="2022-04-28T14:02:16.176" v="118"/>
          <ac:spMkLst>
            <pc:docMk/>
            <pc:sldMk cId="617335096" sldId="3726"/>
            <ac:spMk id="2" creationId="{00000000-0000-0000-0000-000000000000}"/>
          </ac:spMkLst>
        </pc:spChg>
        <pc:spChg chg="add">
          <ac:chgData name="Rachel Taggart" userId="4f8aad94-55b7-4ba6-8498-7cad127c11eb" providerId="ADAL" clId="{926D1CCB-A319-443C-8621-143C57864D52}" dt="2022-05-03T10:50:10.973" v="410"/>
          <ac:spMkLst>
            <pc:docMk/>
            <pc:sldMk cId="617335096" sldId="3726"/>
            <ac:spMk id="8" creationId="{817F3004-A798-494B-8DA1-6FBCD2477E3B}"/>
          </ac:spMkLst>
        </pc:spChg>
        <pc:graphicFrameChg chg="modGraphic">
          <ac:chgData name="Rachel Taggart" userId="4f8aad94-55b7-4ba6-8498-7cad127c11eb" providerId="ADAL" clId="{926D1CCB-A319-443C-8621-143C57864D52}" dt="2022-05-03T10:46:41.599" v="311" actId="20577"/>
          <ac:graphicFrameMkLst>
            <pc:docMk/>
            <pc:sldMk cId="617335096" sldId="3726"/>
            <ac:graphicFrameMk id="6" creationId="{16F7F5DB-E924-4268-9BD1-802678D181DC}"/>
          </ac:graphicFrameMkLst>
        </pc:graphicFrameChg>
      </pc:sldChg>
      <pc:sldChg chg="addSp modSp add">
        <pc:chgData name="Rachel Taggart" userId="4f8aad94-55b7-4ba6-8498-7cad127c11eb" providerId="ADAL" clId="{926D1CCB-A319-443C-8621-143C57864D52}" dt="2022-05-03T10:49:59.769" v="407"/>
        <pc:sldMkLst>
          <pc:docMk/>
          <pc:sldMk cId="490923480" sldId="3741"/>
        </pc:sldMkLst>
        <pc:spChg chg="mod">
          <ac:chgData name="Rachel Taggart" userId="4f8aad94-55b7-4ba6-8498-7cad127c11eb" providerId="ADAL" clId="{926D1CCB-A319-443C-8621-143C57864D52}" dt="2022-04-28T10:23:37.299" v="60"/>
          <ac:spMkLst>
            <pc:docMk/>
            <pc:sldMk cId="490923480" sldId="3741"/>
            <ac:spMk id="2" creationId="{00000000-0000-0000-0000-000000000000}"/>
          </ac:spMkLst>
        </pc:spChg>
        <pc:spChg chg="add">
          <ac:chgData name="Rachel Taggart" userId="4f8aad94-55b7-4ba6-8498-7cad127c11eb" providerId="ADAL" clId="{926D1CCB-A319-443C-8621-143C57864D52}" dt="2022-05-03T10:49:59.769" v="407"/>
          <ac:spMkLst>
            <pc:docMk/>
            <pc:sldMk cId="490923480" sldId="3741"/>
            <ac:spMk id="8" creationId="{2F587B4A-9E73-48D6-A240-C412689DFD7B}"/>
          </ac:spMkLst>
        </pc:spChg>
        <pc:graphicFrameChg chg="mod modGraphic">
          <ac:chgData name="Rachel Taggart" userId="4f8aad94-55b7-4ba6-8498-7cad127c11eb" providerId="ADAL" clId="{926D1CCB-A319-443C-8621-143C57864D52}" dt="2022-04-28T17:43:29.300" v="269" actId="13926"/>
          <ac:graphicFrameMkLst>
            <pc:docMk/>
            <pc:sldMk cId="490923480" sldId="3741"/>
            <ac:graphicFrameMk id="6" creationId="{16F7F5DB-E924-4268-9BD1-802678D181DC}"/>
          </ac:graphicFrameMkLst>
        </pc:graphicFrameChg>
      </pc:sldChg>
      <pc:sldChg chg="addSp modSp add">
        <pc:chgData name="Rachel Taggart" userId="4f8aad94-55b7-4ba6-8498-7cad127c11eb" providerId="ADAL" clId="{926D1CCB-A319-443C-8621-143C57864D52}" dt="2022-05-03T10:50:03.792" v="408"/>
        <pc:sldMkLst>
          <pc:docMk/>
          <pc:sldMk cId="3798597471" sldId="3742"/>
        </pc:sldMkLst>
        <pc:spChg chg="mod">
          <ac:chgData name="Rachel Taggart" userId="4f8aad94-55b7-4ba6-8498-7cad127c11eb" providerId="ADAL" clId="{926D1CCB-A319-443C-8621-143C57864D52}" dt="2022-04-28T10:24:01.721" v="61"/>
          <ac:spMkLst>
            <pc:docMk/>
            <pc:sldMk cId="3798597471" sldId="3742"/>
            <ac:spMk id="2" creationId="{00000000-0000-0000-0000-000000000000}"/>
          </ac:spMkLst>
        </pc:spChg>
        <pc:spChg chg="add">
          <ac:chgData name="Rachel Taggart" userId="4f8aad94-55b7-4ba6-8498-7cad127c11eb" providerId="ADAL" clId="{926D1CCB-A319-443C-8621-143C57864D52}" dt="2022-05-03T10:50:03.792" v="408"/>
          <ac:spMkLst>
            <pc:docMk/>
            <pc:sldMk cId="3798597471" sldId="3742"/>
            <ac:spMk id="8" creationId="{BBE85478-09C9-46F3-8AC9-D46E0D3A496C}"/>
          </ac:spMkLst>
        </pc:spChg>
        <pc:graphicFrameChg chg="mod modGraphic">
          <ac:chgData name="Rachel Taggart" userId="4f8aad94-55b7-4ba6-8498-7cad127c11eb" providerId="ADAL" clId="{926D1CCB-A319-443C-8621-143C57864D52}" dt="2022-04-29T10:18:48.963" v="285" actId="13926"/>
          <ac:graphicFrameMkLst>
            <pc:docMk/>
            <pc:sldMk cId="3798597471" sldId="3742"/>
            <ac:graphicFrameMk id="6" creationId="{16F7F5DB-E924-4268-9BD1-802678D181DC}"/>
          </ac:graphicFrameMkLst>
        </pc:graphicFrameChg>
      </pc:sldChg>
      <pc:sldChg chg="addSp delSp modSp add">
        <pc:chgData name="Rachel Taggart" userId="4f8aad94-55b7-4ba6-8498-7cad127c11eb" providerId="ADAL" clId="{926D1CCB-A319-443C-8621-143C57864D52}" dt="2022-05-03T08:22:51.710" v="302" actId="14100"/>
        <pc:sldMkLst>
          <pc:docMk/>
          <pc:sldMk cId="3166589951" sldId="3744"/>
        </pc:sldMkLst>
        <pc:picChg chg="del">
          <ac:chgData name="Rachel Taggart" userId="4f8aad94-55b7-4ba6-8498-7cad127c11eb" providerId="ADAL" clId="{926D1CCB-A319-443C-8621-143C57864D52}" dt="2022-05-03T08:20:55.770" v="295" actId="478"/>
          <ac:picMkLst>
            <pc:docMk/>
            <pc:sldMk cId="3166589951" sldId="3744"/>
            <ac:picMk id="4" creationId="{00503F50-109C-4133-97D6-E8D1C9804A5C}"/>
          </ac:picMkLst>
        </pc:picChg>
        <pc:picChg chg="add mod">
          <ac:chgData name="Rachel Taggart" userId="4f8aad94-55b7-4ba6-8498-7cad127c11eb" providerId="ADAL" clId="{926D1CCB-A319-443C-8621-143C57864D52}" dt="2022-05-03T08:22:51.710" v="302" actId="14100"/>
          <ac:picMkLst>
            <pc:docMk/>
            <pc:sldMk cId="3166589951" sldId="3744"/>
            <ac:picMk id="5" creationId="{ADBF0AFE-9DA9-4CA4-ACED-D01ABBD1D81F}"/>
          </ac:picMkLst>
        </pc:picChg>
      </pc:sldChg>
      <pc:sldChg chg="modSp">
        <pc:chgData name="Rachel Taggart" userId="4f8aad94-55b7-4ba6-8498-7cad127c11eb" providerId="ADAL" clId="{926D1CCB-A319-443C-8621-143C57864D52}" dt="2022-05-03T10:56:54.234" v="456" actId="20577"/>
        <pc:sldMkLst>
          <pc:docMk/>
          <pc:sldMk cId="229338324" sldId="3746"/>
        </pc:sldMkLst>
        <pc:spChg chg="mod">
          <ac:chgData name="Rachel Taggart" userId="4f8aad94-55b7-4ba6-8498-7cad127c11eb" providerId="ADAL" clId="{926D1CCB-A319-443C-8621-143C57864D52}" dt="2022-05-03T10:56:54.234" v="456" actId="20577"/>
          <ac:spMkLst>
            <pc:docMk/>
            <pc:sldMk cId="229338324" sldId="3746"/>
            <ac:spMk id="5" creationId="{00000000-0000-0000-0000-000000000000}"/>
          </ac:spMkLst>
        </pc:spChg>
      </pc:sldChg>
      <pc:sldMasterChg chg="delSldLayout">
        <pc:chgData name="Rachel Taggart" userId="4f8aad94-55b7-4ba6-8498-7cad127c11eb" providerId="ADAL" clId="{926D1CCB-A319-443C-8621-143C57864D52}" dt="2022-04-28T14:03:31.640" v="143" actId="2696"/>
        <pc:sldMasterMkLst>
          <pc:docMk/>
          <pc:sldMasterMk cId="2279291146" sldId="2147483648"/>
        </pc:sldMasterMkLst>
      </pc:sldMasterChg>
    </pc:docChg>
  </pc:docChgLst>
  <pc:docChgLst>
    <pc:chgData name="Molly Haley1" userId="2264ca27-fef1-4fb9-96be-333087b5d2f3" providerId="ADAL" clId="{433F12E3-7D5E-4CEB-A56B-C0A7122D4009}"/>
    <pc:docChg chg="modSld">
      <pc:chgData name="Molly Haley1" userId="2264ca27-fef1-4fb9-96be-333087b5d2f3" providerId="ADAL" clId="{433F12E3-7D5E-4CEB-A56B-C0A7122D4009}" dt="2022-05-03T10:59:54.927" v="5" actId="14100"/>
      <pc:docMkLst>
        <pc:docMk/>
      </pc:docMkLst>
      <pc:sldChg chg="modSp">
        <pc:chgData name="Molly Haley1" userId="2264ca27-fef1-4fb9-96be-333087b5d2f3" providerId="ADAL" clId="{433F12E3-7D5E-4CEB-A56B-C0A7122D4009}" dt="2022-05-03T10:59:54.927" v="5" actId="14100"/>
        <pc:sldMkLst>
          <pc:docMk/>
          <pc:sldMk cId="684685687" sldId="889"/>
        </pc:sldMkLst>
        <pc:graphicFrameChg chg="mod modGraphic">
          <ac:chgData name="Molly Haley1" userId="2264ca27-fef1-4fb9-96be-333087b5d2f3" providerId="ADAL" clId="{433F12E3-7D5E-4CEB-A56B-C0A7122D4009}" dt="2022-05-03T10:59:54.927" v="5" actId="14100"/>
          <ac:graphicFrameMkLst>
            <pc:docMk/>
            <pc:sldMk cId="684685687" sldId="889"/>
            <ac:graphicFrameMk id="23" creationId="{E606C19D-1D53-4565-BE7B-DF0199607E94}"/>
          </ac:graphicFrameMkLst>
        </pc:graphicFrameChg>
      </pc:sldChg>
      <pc:sldChg chg="modSp">
        <pc:chgData name="Molly Haley1" userId="2264ca27-fef1-4fb9-96be-333087b5d2f3" providerId="ADAL" clId="{433F12E3-7D5E-4CEB-A56B-C0A7122D4009}" dt="2022-05-03T10:44:53.157" v="3" actId="108"/>
        <pc:sldMkLst>
          <pc:docMk/>
          <pc:sldMk cId="1116173064" sldId="3724"/>
        </pc:sldMkLst>
        <pc:graphicFrameChg chg="mod modGraphic">
          <ac:chgData name="Molly Haley1" userId="2264ca27-fef1-4fb9-96be-333087b5d2f3" providerId="ADAL" clId="{433F12E3-7D5E-4CEB-A56B-C0A7122D4009}" dt="2022-05-03T10:44:53.157" v="3" actId="108"/>
          <ac:graphicFrameMkLst>
            <pc:docMk/>
            <pc:sldMk cId="1116173064" sldId="3724"/>
            <ac:graphicFrameMk id="10" creationId="{633F724F-9DB4-4212-AFB1-BFFC700EC4F5}"/>
          </ac:graphicFrameMkLst>
        </pc:graphicFrameChg>
      </pc:sldChg>
    </pc:docChg>
  </pc:docChgLst>
  <pc:docChgLst>
    <pc:chgData name="Molly Haley1" userId="2264ca27-fef1-4fb9-96be-333087b5d2f3" providerId="ADAL" clId="{82FB8647-790F-484A-9321-E56BB88DA608}"/>
    <pc:docChg chg="custSel modSld">
      <pc:chgData name="Molly Haley1" userId="2264ca27-fef1-4fb9-96be-333087b5d2f3" providerId="ADAL" clId="{82FB8647-790F-484A-9321-E56BB88DA608}" dt="2022-05-05T09:55:57.081" v="60" actId="20577"/>
      <pc:docMkLst>
        <pc:docMk/>
      </pc:docMkLst>
      <pc:sldChg chg="modSp mod">
        <pc:chgData name="Molly Haley1" userId="2264ca27-fef1-4fb9-96be-333087b5d2f3" providerId="ADAL" clId="{82FB8647-790F-484A-9321-E56BB88DA608}" dt="2022-05-05T09:33:26.715" v="6" actId="20577"/>
        <pc:sldMkLst>
          <pc:docMk/>
          <pc:sldMk cId="1239367114" sldId="3452"/>
        </pc:sldMkLst>
        <pc:graphicFrameChg chg="mod modGraphic">
          <ac:chgData name="Molly Haley1" userId="2264ca27-fef1-4fb9-96be-333087b5d2f3" providerId="ADAL" clId="{82FB8647-790F-484A-9321-E56BB88DA608}" dt="2022-05-05T09:33:26.715" v="6" actId="20577"/>
          <ac:graphicFrameMkLst>
            <pc:docMk/>
            <pc:sldMk cId="1239367114" sldId="3452"/>
            <ac:graphicFrameMk id="8" creationId="{00000000-0000-0000-0000-000000000000}"/>
          </ac:graphicFrameMkLst>
        </pc:graphicFrameChg>
      </pc:sldChg>
      <pc:sldChg chg="delSp modSp mod">
        <pc:chgData name="Molly Haley1" userId="2264ca27-fef1-4fb9-96be-333087b5d2f3" providerId="ADAL" clId="{82FB8647-790F-484A-9321-E56BB88DA608}" dt="2022-05-05T09:50:04.186" v="20"/>
        <pc:sldMkLst>
          <pc:docMk/>
          <pc:sldMk cId="133241537" sldId="3672"/>
        </pc:sldMkLst>
        <pc:spChg chg="del">
          <ac:chgData name="Molly Haley1" userId="2264ca27-fef1-4fb9-96be-333087b5d2f3" providerId="ADAL" clId="{82FB8647-790F-484A-9321-E56BB88DA608}" dt="2022-05-05T09:37:00.288" v="7" actId="478"/>
          <ac:spMkLst>
            <pc:docMk/>
            <pc:sldMk cId="133241537" sldId="3672"/>
            <ac:spMk id="9" creationId="{B79C2F86-D042-4BAF-83A3-1AB739692078}"/>
          </ac:spMkLst>
        </pc:spChg>
        <pc:graphicFrameChg chg="mod modGraphic">
          <ac:chgData name="Molly Haley1" userId="2264ca27-fef1-4fb9-96be-333087b5d2f3" providerId="ADAL" clId="{82FB8647-790F-484A-9321-E56BB88DA608}" dt="2022-05-05T09:50:04.186" v="20"/>
          <ac:graphicFrameMkLst>
            <pc:docMk/>
            <pc:sldMk cId="133241537" sldId="3672"/>
            <ac:graphicFrameMk id="7" creationId="{60C392C5-ABBB-4FCF-87A7-57CFD2E79FE9}"/>
          </ac:graphicFrameMkLst>
        </pc:graphicFrameChg>
      </pc:sldChg>
      <pc:sldChg chg="delSp mod">
        <pc:chgData name="Molly Haley1" userId="2264ca27-fef1-4fb9-96be-333087b5d2f3" providerId="ADAL" clId="{82FB8647-790F-484A-9321-E56BB88DA608}" dt="2022-05-05T09:37:16.598" v="10" actId="478"/>
        <pc:sldMkLst>
          <pc:docMk/>
          <pc:sldMk cId="1059251830" sldId="3725"/>
        </pc:sldMkLst>
        <pc:spChg chg="del">
          <ac:chgData name="Molly Haley1" userId="2264ca27-fef1-4fb9-96be-333087b5d2f3" providerId="ADAL" clId="{82FB8647-790F-484A-9321-E56BB88DA608}" dt="2022-05-05T09:37:16.598" v="10" actId="478"/>
          <ac:spMkLst>
            <pc:docMk/>
            <pc:sldMk cId="1059251830" sldId="3725"/>
            <ac:spMk id="8" creationId="{3ECC8C08-D089-4506-A5C9-BB2729C35618}"/>
          </ac:spMkLst>
        </pc:spChg>
      </pc:sldChg>
      <pc:sldChg chg="delSp mod">
        <pc:chgData name="Molly Haley1" userId="2264ca27-fef1-4fb9-96be-333087b5d2f3" providerId="ADAL" clId="{82FB8647-790F-484A-9321-E56BB88DA608}" dt="2022-05-05T09:37:20.616" v="11" actId="478"/>
        <pc:sldMkLst>
          <pc:docMk/>
          <pc:sldMk cId="617335096" sldId="3726"/>
        </pc:sldMkLst>
        <pc:spChg chg="del">
          <ac:chgData name="Molly Haley1" userId="2264ca27-fef1-4fb9-96be-333087b5d2f3" providerId="ADAL" clId="{82FB8647-790F-484A-9321-E56BB88DA608}" dt="2022-05-05T09:37:20.616" v="11" actId="478"/>
          <ac:spMkLst>
            <pc:docMk/>
            <pc:sldMk cId="617335096" sldId="3726"/>
            <ac:spMk id="8" creationId="{817F3004-A798-494B-8DA1-6FBCD2477E3B}"/>
          </ac:spMkLst>
        </pc:spChg>
      </pc:sldChg>
      <pc:sldChg chg="delSp modSp mod">
        <pc:chgData name="Molly Haley1" userId="2264ca27-fef1-4fb9-96be-333087b5d2f3" providerId="ADAL" clId="{82FB8647-790F-484A-9321-E56BB88DA608}" dt="2022-05-05T09:55:57.081" v="60" actId="20577"/>
        <pc:sldMkLst>
          <pc:docMk/>
          <pc:sldMk cId="490923480" sldId="3741"/>
        </pc:sldMkLst>
        <pc:spChg chg="mod">
          <ac:chgData name="Molly Haley1" userId="2264ca27-fef1-4fb9-96be-333087b5d2f3" providerId="ADAL" clId="{82FB8647-790F-484A-9321-E56BB88DA608}" dt="2022-05-05T09:55:57.081" v="60" actId="20577"/>
          <ac:spMkLst>
            <pc:docMk/>
            <pc:sldMk cId="490923480" sldId="3741"/>
            <ac:spMk id="2" creationId="{00000000-0000-0000-0000-000000000000}"/>
          </ac:spMkLst>
        </pc:spChg>
        <pc:spChg chg="del">
          <ac:chgData name="Molly Haley1" userId="2264ca27-fef1-4fb9-96be-333087b5d2f3" providerId="ADAL" clId="{82FB8647-790F-484A-9321-E56BB88DA608}" dt="2022-05-05T09:37:03.818" v="8" actId="478"/>
          <ac:spMkLst>
            <pc:docMk/>
            <pc:sldMk cId="490923480" sldId="3741"/>
            <ac:spMk id="8" creationId="{2F587B4A-9E73-48D6-A240-C412689DFD7B}"/>
          </ac:spMkLst>
        </pc:spChg>
        <pc:graphicFrameChg chg="mod modGraphic">
          <ac:chgData name="Molly Haley1" userId="2264ca27-fef1-4fb9-96be-333087b5d2f3" providerId="ADAL" clId="{82FB8647-790F-484A-9321-E56BB88DA608}" dt="2022-05-05T09:52:19.440" v="37"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82FB8647-790F-484A-9321-E56BB88DA608}" dt="2022-05-05T09:54:13.716" v="59" actId="14734"/>
          <ac:graphicFrameMkLst>
            <pc:docMk/>
            <pc:sldMk cId="490923480" sldId="3741"/>
            <ac:graphicFrameMk id="7" creationId="{60C392C5-ABBB-4FCF-87A7-57CFD2E79FE9}"/>
          </ac:graphicFrameMkLst>
        </pc:graphicFrameChg>
      </pc:sldChg>
      <pc:sldChg chg="delSp mod">
        <pc:chgData name="Molly Haley1" userId="2264ca27-fef1-4fb9-96be-333087b5d2f3" providerId="ADAL" clId="{82FB8647-790F-484A-9321-E56BB88DA608}" dt="2022-05-05T09:37:10.681" v="9" actId="478"/>
        <pc:sldMkLst>
          <pc:docMk/>
          <pc:sldMk cId="3798597471" sldId="3742"/>
        </pc:sldMkLst>
        <pc:spChg chg="del">
          <ac:chgData name="Molly Haley1" userId="2264ca27-fef1-4fb9-96be-333087b5d2f3" providerId="ADAL" clId="{82FB8647-790F-484A-9321-E56BB88DA608}" dt="2022-05-05T09:37:10.681" v="9" actId="478"/>
          <ac:spMkLst>
            <pc:docMk/>
            <pc:sldMk cId="3798597471" sldId="3742"/>
            <ac:spMk id="8" creationId="{BBE85478-09C9-46F3-8AC9-D46E0D3A496C}"/>
          </ac:spMkLst>
        </pc:spChg>
      </pc:sldChg>
    </pc:docChg>
  </pc:docChgLst>
  <pc:docChgLst>
    <pc:chgData name="Molly Haley1" userId="2264ca27-fef1-4fb9-96be-333087b5d2f3" providerId="ADAL" clId="{3C84519D-7BC0-4749-A6EC-F41291438C46}"/>
    <pc:docChg chg="undo redo custSel addSld delSld modSld sldOrd">
      <pc:chgData name="Molly Haley1" userId="2264ca27-fef1-4fb9-96be-333087b5d2f3" providerId="ADAL" clId="{3C84519D-7BC0-4749-A6EC-F41291438C46}" dt="2022-05-03T10:06:11.723" v="925"/>
      <pc:docMkLst>
        <pc:docMk/>
      </pc:docMkLst>
      <pc:sldChg chg="modSp">
        <pc:chgData name="Molly Haley1" userId="2264ca27-fef1-4fb9-96be-333087b5d2f3" providerId="ADAL" clId="{3C84519D-7BC0-4749-A6EC-F41291438C46}" dt="2022-04-25T10:28:19.084" v="9" actId="20577"/>
        <pc:sldMkLst>
          <pc:docMk/>
          <pc:sldMk cId="3653749228" sldId="288"/>
        </pc:sldMkLst>
        <pc:spChg chg="mod">
          <ac:chgData name="Molly Haley1" userId="2264ca27-fef1-4fb9-96be-333087b5d2f3" providerId="ADAL" clId="{3C84519D-7BC0-4749-A6EC-F41291438C46}" dt="2022-04-25T10:28:19.084" v="9" actId="20577"/>
          <ac:spMkLst>
            <pc:docMk/>
            <pc:sldMk cId="3653749228" sldId="288"/>
            <ac:spMk id="3" creationId="{00000000-0000-0000-0000-000000000000}"/>
          </ac:spMkLst>
        </pc:spChg>
      </pc:sldChg>
      <pc:sldChg chg="modSp">
        <pc:chgData name="Molly Haley1" userId="2264ca27-fef1-4fb9-96be-333087b5d2f3" providerId="ADAL" clId="{3C84519D-7BC0-4749-A6EC-F41291438C46}" dt="2022-04-29T08:10:21.008" v="564" actId="20577"/>
        <pc:sldMkLst>
          <pc:docMk/>
          <pc:sldMk cId="1924799795" sldId="298"/>
        </pc:sldMkLst>
        <pc:spChg chg="mod">
          <ac:chgData name="Molly Haley1" userId="2264ca27-fef1-4fb9-96be-333087b5d2f3" providerId="ADAL" clId="{3C84519D-7BC0-4749-A6EC-F41291438C46}" dt="2022-04-29T08:10:21.008" v="564" actId="20577"/>
          <ac:spMkLst>
            <pc:docMk/>
            <pc:sldMk cId="1924799795" sldId="298"/>
            <ac:spMk id="3" creationId="{C2F2002D-02D2-4812-BCBA-469506040EAD}"/>
          </ac:spMkLst>
        </pc:spChg>
      </pc:sldChg>
      <pc:sldChg chg="add">
        <pc:chgData name="Molly Haley1" userId="2264ca27-fef1-4fb9-96be-333087b5d2f3" providerId="ADAL" clId="{3C84519D-7BC0-4749-A6EC-F41291438C46}" dt="2022-04-29T08:41:57.104" v="596"/>
        <pc:sldMkLst>
          <pc:docMk/>
          <pc:sldMk cId="4252492987" sldId="309"/>
        </pc:sldMkLst>
      </pc:sldChg>
      <pc:sldChg chg="add">
        <pc:chgData name="Molly Haley1" userId="2264ca27-fef1-4fb9-96be-333087b5d2f3" providerId="ADAL" clId="{3C84519D-7BC0-4749-A6EC-F41291438C46}" dt="2022-04-29T10:41:36.743" v="644"/>
        <pc:sldMkLst>
          <pc:docMk/>
          <pc:sldMk cId="3324695576" sldId="352"/>
        </pc:sldMkLst>
      </pc:sldChg>
      <pc:sldChg chg="add">
        <pc:chgData name="Molly Haley1" userId="2264ca27-fef1-4fb9-96be-333087b5d2f3" providerId="ADAL" clId="{3C84519D-7BC0-4749-A6EC-F41291438C46}" dt="2022-04-29T10:41:36.743" v="644"/>
        <pc:sldMkLst>
          <pc:docMk/>
          <pc:sldMk cId="326600112" sldId="829"/>
        </pc:sldMkLst>
      </pc:sldChg>
      <pc:sldChg chg="addSp delSp modSp">
        <pc:chgData name="Molly Haley1" userId="2264ca27-fef1-4fb9-96be-333087b5d2f3" providerId="ADAL" clId="{3C84519D-7BC0-4749-A6EC-F41291438C46}" dt="2022-04-29T11:11:55.376" v="790"/>
        <pc:sldMkLst>
          <pc:docMk/>
          <pc:sldMk cId="16080381" sldId="883"/>
        </pc:sldMkLst>
        <pc:spChg chg="mod">
          <ac:chgData name="Molly Haley1" userId="2264ca27-fef1-4fb9-96be-333087b5d2f3" providerId="ADAL" clId="{3C84519D-7BC0-4749-A6EC-F41291438C46}" dt="2022-04-29T11:11:43.327" v="789" actId="20577"/>
          <ac:spMkLst>
            <pc:docMk/>
            <pc:sldMk cId="16080381" sldId="883"/>
            <ac:spMk id="3" creationId="{46664FD0-4BE7-4B08-81D6-8FB1EF60F749}"/>
          </ac:spMkLst>
        </pc:spChg>
        <pc:graphicFrameChg chg="add mod">
          <ac:chgData name="Molly Haley1" userId="2264ca27-fef1-4fb9-96be-333087b5d2f3" providerId="ADAL" clId="{3C84519D-7BC0-4749-A6EC-F41291438C46}" dt="2022-04-29T11:11:55.376" v="790"/>
          <ac:graphicFrameMkLst>
            <pc:docMk/>
            <pc:sldMk cId="16080381" sldId="883"/>
            <ac:graphicFrameMk id="4" creationId="{BF7D3E6F-80DE-47F7-9759-B55A701374F3}"/>
          </ac:graphicFrameMkLst>
        </pc:graphicFrameChg>
        <pc:graphicFrameChg chg="del">
          <ac:chgData name="Molly Haley1" userId="2264ca27-fef1-4fb9-96be-333087b5d2f3" providerId="ADAL" clId="{3C84519D-7BC0-4749-A6EC-F41291438C46}" dt="2022-04-25T10:29:04.176" v="17" actId="478"/>
          <ac:graphicFrameMkLst>
            <pc:docMk/>
            <pc:sldMk cId="16080381" sldId="883"/>
            <ac:graphicFrameMk id="5" creationId="{26E0A447-83B5-4C7B-B49C-CEB4B898012B}"/>
          </ac:graphicFrameMkLst>
        </pc:graphicFrameChg>
        <pc:graphicFrameChg chg="add del mod">
          <ac:chgData name="Molly Haley1" userId="2264ca27-fef1-4fb9-96be-333087b5d2f3" providerId="ADAL" clId="{3C84519D-7BC0-4749-A6EC-F41291438C46}" dt="2022-04-28T15:24:09.687" v="513" actId="478"/>
          <ac:graphicFrameMkLst>
            <pc:docMk/>
            <pc:sldMk cId="16080381" sldId="883"/>
            <ac:graphicFrameMk id="6" creationId="{7349919D-CCFE-40DB-8479-72CEA4DC1466}"/>
          </ac:graphicFrameMkLst>
        </pc:graphicFrameChg>
        <pc:graphicFrameChg chg="add mod">
          <ac:chgData name="Molly Haley1" userId="2264ca27-fef1-4fb9-96be-333087b5d2f3" providerId="ADAL" clId="{3C84519D-7BC0-4749-A6EC-F41291438C46}" dt="2022-04-28T15:29:34.583" v="550" actId="1076"/>
          <ac:graphicFrameMkLst>
            <pc:docMk/>
            <pc:sldMk cId="16080381" sldId="883"/>
            <ac:graphicFrameMk id="7" creationId="{87274667-04B2-40F0-8F74-724B225446F5}"/>
          </ac:graphicFrameMkLst>
        </pc:graphicFrameChg>
        <pc:graphicFrameChg chg="del">
          <ac:chgData name="Molly Haley1" userId="2264ca27-fef1-4fb9-96be-333087b5d2f3" providerId="ADAL" clId="{3C84519D-7BC0-4749-A6EC-F41291438C46}" dt="2022-04-25T10:29:00.708" v="15" actId="478"/>
          <ac:graphicFrameMkLst>
            <pc:docMk/>
            <pc:sldMk cId="16080381" sldId="883"/>
            <ac:graphicFrameMk id="11" creationId="{09C24E46-978F-4CE2-94A1-908E352CE097}"/>
          </ac:graphicFrameMkLst>
        </pc:graphicFrameChg>
        <pc:graphicFrameChg chg="del">
          <ac:chgData name="Molly Haley1" userId="2264ca27-fef1-4fb9-96be-333087b5d2f3" providerId="ADAL" clId="{3C84519D-7BC0-4749-A6EC-F41291438C46}" dt="2022-04-25T10:29:02.315" v="16" actId="478"/>
          <ac:graphicFrameMkLst>
            <pc:docMk/>
            <pc:sldMk cId="16080381" sldId="883"/>
            <ac:graphicFrameMk id="12" creationId="{953F9A34-799A-4811-8F8B-2BC7790DC278}"/>
          </ac:graphicFrameMkLst>
        </pc:graphicFrameChg>
        <pc:graphicFrameChg chg="del">
          <ac:chgData name="Molly Haley1" userId="2264ca27-fef1-4fb9-96be-333087b5d2f3" providerId="ADAL" clId="{3C84519D-7BC0-4749-A6EC-F41291438C46}" dt="2022-04-25T10:29:06.195" v="18" actId="478"/>
          <ac:graphicFrameMkLst>
            <pc:docMk/>
            <pc:sldMk cId="16080381" sldId="883"/>
            <ac:graphicFrameMk id="16" creationId="{19BB07E8-F1EC-4FBA-B15E-46BB50661DFE}"/>
          </ac:graphicFrameMkLst>
        </pc:graphicFrameChg>
      </pc:sldChg>
      <pc:sldChg chg="add">
        <pc:chgData name="Molly Haley1" userId="2264ca27-fef1-4fb9-96be-333087b5d2f3" providerId="ADAL" clId="{3C84519D-7BC0-4749-A6EC-F41291438C46}" dt="2022-04-28T15:30:16.821" v="551"/>
        <pc:sldMkLst>
          <pc:docMk/>
          <pc:sldMk cId="416191731" sldId="885"/>
        </pc:sldMkLst>
      </pc:sldChg>
      <pc:sldChg chg="add">
        <pc:chgData name="Molly Haley1" userId="2264ca27-fef1-4fb9-96be-333087b5d2f3" providerId="ADAL" clId="{3C84519D-7BC0-4749-A6EC-F41291438C46}" dt="2022-04-28T15:30:16.821" v="551"/>
        <pc:sldMkLst>
          <pc:docMk/>
          <pc:sldMk cId="998598407" sldId="886"/>
        </pc:sldMkLst>
      </pc:sldChg>
      <pc:sldChg chg="add del ord">
        <pc:chgData name="Molly Haley1" userId="2264ca27-fef1-4fb9-96be-333087b5d2f3" providerId="ADAL" clId="{3C84519D-7BC0-4749-A6EC-F41291438C46}" dt="2022-05-03T09:26:44.585" v="861"/>
        <pc:sldMkLst>
          <pc:docMk/>
          <pc:sldMk cId="684685687" sldId="889"/>
        </pc:sldMkLst>
      </pc:sldChg>
      <pc:sldChg chg="add">
        <pc:chgData name="Molly Haley1" userId="2264ca27-fef1-4fb9-96be-333087b5d2f3" providerId="ADAL" clId="{3C84519D-7BC0-4749-A6EC-F41291438C46}" dt="2022-05-03T10:06:11.723" v="925"/>
        <pc:sldMkLst>
          <pc:docMk/>
          <pc:sldMk cId="2390959839" sldId="892"/>
        </pc:sldMkLst>
      </pc:sldChg>
      <pc:sldChg chg="add del ord">
        <pc:chgData name="Molly Haley1" userId="2264ca27-fef1-4fb9-96be-333087b5d2f3" providerId="ADAL" clId="{3C84519D-7BC0-4749-A6EC-F41291438C46}" dt="2022-04-28T15:32:25.110" v="556"/>
        <pc:sldMkLst>
          <pc:docMk/>
          <pc:sldMk cId="1710057746" sldId="1541"/>
        </pc:sldMkLst>
      </pc:sldChg>
      <pc:sldChg chg="add del ord">
        <pc:chgData name="Molly Haley1" userId="2264ca27-fef1-4fb9-96be-333087b5d2f3" providerId="ADAL" clId="{3C84519D-7BC0-4749-A6EC-F41291438C46}" dt="2022-04-29T11:15:18.535" v="792"/>
        <pc:sldMkLst>
          <pc:docMk/>
          <pc:sldMk cId="1440704070" sldId="1542"/>
        </pc:sldMkLst>
      </pc:sldChg>
      <pc:sldChg chg="modSp">
        <pc:chgData name="Molly Haley1" userId="2264ca27-fef1-4fb9-96be-333087b5d2f3" providerId="ADAL" clId="{3C84519D-7BC0-4749-A6EC-F41291438C46}" dt="2022-04-26T10:01:45.618" v="280" actId="113"/>
        <pc:sldMkLst>
          <pc:docMk/>
          <pc:sldMk cId="4043476305" sldId="1828"/>
        </pc:sldMkLst>
        <pc:spChg chg="mod">
          <ac:chgData name="Molly Haley1" userId="2264ca27-fef1-4fb9-96be-333087b5d2f3" providerId="ADAL" clId="{3C84519D-7BC0-4749-A6EC-F41291438C46}" dt="2022-04-26T10:01:45.618" v="280" actId="113"/>
          <ac:spMkLst>
            <pc:docMk/>
            <pc:sldMk cId="4043476305" sldId="1828"/>
            <ac:spMk id="3" creationId="{8305965E-4D48-4A02-84D8-0877867BBAD2}"/>
          </ac:spMkLst>
        </pc:spChg>
      </pc:sldChg>
      <pc:sldChg chg="addSp delSp modSp">
        <pc:chgData name="Molly Haley1" userId="2264ca27-fef1-4fb9-96be-333087b5d2f3" providerId="ADAL" clId="{3C84519D-7BC0-4749-A6EC-F41291438C46}" dt="2022-04-28T14:20:51.686" v="375" actId="14734"/>
        <pc:sldMkLst>
          <pc:docMk/>
          <pc:sldMk cId="507012517" sldId="2055"/>
        </pc:sldMkLst>
        <pc:spChg chg="mod">
          <ac:chgData name="Molly Haley1" userId="2264ca27-fef1-4fb9-96be-333087b5d2f3" providerId="ADAL" clId="{3C84519D-7BC0-4749-A6EC-F41291438C46}" dt="2022-04-28T14:18:35.267" v="347" actId="255"/>
          <ac:spMkLst>
            <pc:docMk/>
            <pc:sldMk cId="507012517" sldId="2055"/>
            <ac:spMk id="2" creationId="{DD8AB9AD-DBC4-49BB-84C3-893A069405D4}"/>
          </ac:spMkLst>
        </pc:spChg>
        <pc:graphicFrameChg chg="add mod modGraphic">
          <ac:chgData name="Molly Haley1" userId="2264ca27-fef1-4fb9-96be-333087b5d2f3" providerId="ADAL" clId="{3C84519D-7BC0-4749-A6EC-F41291438C46}" dt="2022-04-28T14:20:51.686" v="375" actId="14734"/>
          <ac:graphicFrameMkLst>
            <pc:docMk/>
            <pc:sldMk cId="507012517" sldId="2055"/>
            <ac:graphicFrameMk id="3" creationId="{8F769C19-7B42-496C-AAF9-C40E9BDC23C2}"/>
          </ac:graphicFrameMkLst>
        </pc:graphicFrameChg>
        <pc:graphicFrameChg chg="add del">
          <ac:chgData name="Molly Haley1" userId="2264ca27-fef1-4fb9-96be-333087b5d2f3" providerId="ADAL" clId="{3C84519D-7BC0-4749-A6EC-F41291438C46}" dt="2022-04-28T12:54:28.053" v="291" actId="478"/>
          <ac:graphicFrameMkLst>
            <pc:docMk/>
            <pc:sldMk cId="507012517" sldId="2055"/>
            <ac:graphicFrameMk id="4" creationId="{880110BF-85AF-4FB3-864B-5E11A4526F36}"/>
          </ac:graphicFrameMkLst>
        </pc:graphicFrameChg>
      </pc:sldChg>
      <pc:sldChg chg="modSp ord">
        <pc:chgData name="Molly Haley1" userId="2264ca27-fef1-4fb9-96be-333087b5d2f3" providerId="ADAL" clId="{3C84519D-7BC0-4749-A6EC-F41291438C46}" dt="2022-05-03T09:14:43.070" v="830" actId="20577"/>
        <pc:sldMkLst>
          <pc:docMk/>
          <pc:sldMk cId="1239367114" sldId="3452"/>
        </pc:sldMkLst>
        <pc:spChg chg="mod">
          <ac:chgData name="Molly Haley1" userId="2264ca27-fef1-4fb9-96be-333087b5d2f3" providerId="ADAL" clId="{3C84519D-7BC0-4749-A6EC-F41291438C46}" dt="2022-04-26T09:55:00.930" v="160" actId="403"/>
          <ac:spMkLst>
            <pc:docMk/>
            <pc:sldMk cId="1239367114" sldId="3452"/>
            <ac:spMk id="2" creationId="{00000000-0000-0000-0000-000000000000}"/>
          </ac:spMkLst>
        </pc:spChg>
        <pc:graphicFrameChg chg="mod modGraphic">
          <ac:chgData name="Molly Haley1" userId="2264ca27-fef1-4fb9-96be-333087b5d2f3" providerId="ADAL" clId="{3C84519D-7BC0-4749-A6EC-F41291438C46}" dt="2022-04-26T09:44:50.635" v="149" actId="14100"/>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3C84519D-7BC0-4749-A6EC-F41291438C46}" dt="2022-05-03T09:14:43.070" v="830"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3C84519D-7BC0-4749-A6EC-F41291438C46}" dt="2022-04-26T09:58:37.603" v="215"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3C84519D-7BC0-4749-A6EC-F41291438C46}" dt="2022-04-26T09:44:47.733" v="148" actId="14100"/>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3C84519D-7BC0-4749-A6EC-F41291438C46}" dt="2022-04-26T11:46:39.502" v="283" actId="20577"/>
          <ac:graphicFrameMkLst>
            <pc:docMk/>
            <pc:sldMk cId="1239367114" sldId="3452"/>
            <ac:graphicFrameMk id="15" creationId="{42EE730E-F0A3-42A8-B50D-066A227D258C}"/>
          </ac:graphicFrameMkLst>
        </pc:graphicFrameChg>
        <pc:cxnChg chg="mod">
          <ac:chgData name="Molly Haley1" userId="2264ca27-fef1-4fb9-96be-333087b5d2f3" providerId="ADAL" clId="{3C84519D-7BC0-4749-A6EC-F41291438C46}" dt="2022-04-26T09:44:59.239" v="150" actId="1076"/>
          <ac:cxnSpMkLst>
            <pc:docMk/>
            <pc:sldMk cId="1239367114" sldId="3452"/>
            <ac:cxnSpMk id="11" creationId="{00000000-0000-0000-0000-000000000000}"/>
          </ac:cxnSpMkLst>
        </pc:cxnChg>
      </pc:sldChg>
      <pc:sldChg chg="add">
        <pc:chgData name="Molly Haley1" userId="2264ca27-fef1-4fb9-96be-333087b5d2f3" providerId="ADAL" clId="{3C84519D-7BC0-4749-A6EC-F41291438C46}" dt="2022-04-29T10:41:36.743" v="644"/>
        <pc:sldMkLst>
          <pc:docMk/>
          <pc:sldMk cId="1464886784" sldId="3614"/>
        </pc:sldMkLst>
      </pc:sldChg>
      <pc:sldChg chg="modSp">
        <pc:chgData name="Molly Haley1" userId="2264ca27-fef1-4fb9-96be-333087b5d2f3" providerId="ADAL" clId="{3C84519D-7BC0-4749-A6EC-F41291438C46}" dt="2022-04-29T10:49:28.305" v="669" actId="13926"/>
        <pc:sldMkLst>
          <pc:docMk/>
          <pc:sldMk cId="133241537" sldId="3672"/>
        </pc:sldMkLst>
        <pc:graphicFrameChg chg="mod modGraphic">
          <ac:chgData name="Molly Haley1" userId="2264ca27-fef1-4fb9-96be-333087b5d2f3" providerId="ADAL" clId="{3C84519D-7BC0-4749-A6EC-F41291438C46}" dt="2022-04-29T10:49:28.305" v="669" actId="13926"/>
          <ac:graphicFrameMkLst>
            <pc:docMk/>
            <pc:sldMk cId="133241537" sldId="3672"/>
            <ac:graphicFrameMk id="6" creationId="{16F7F5DB-E924-4268-9BD1-802678D181DC}"/>
          </ac:graphicFrameMkLst>
        </pc:graphicFrameChg>
        <pc:graphicFrameChg chg="modGraphic">
          <ac:chgData name="Molly Haley1" userId="2264ca27-fef1-4fb9-96be-333087b5d2f3" providerId="ADAL" clId="{3C84519D-7BC0-4749-A6EC-F41291438C46}" dt="2022-04-28T14:47:50.896" v="409"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3C84519D-7BC0-4749-A6EC-F41291438C46}" dt="2022-04-29T12:07:34.249" v="827" actId="1076"/>
        <pc:sldMkLst>
          <pc:docMk/>
          <pc:sldMk cId="1291625849" sldId="3685"/>
        </pc:sldMkLst>
        <pc:graphicFrameChg chg="add del">
          <ac:chgData name="Molly Haley1" userId="2264ca27-fef1-4fb9-96be-333087b5d2f3" providerId="ADAL" clId="{3C84519D-7BC0-4749-A6EC-F41291438C46}" dt="2022-04-28T14:13:06.906" v="293" actId="478"/>
          <ac:graphicFrameMkLst>
            <pc:docMk/>
            <pc:sldMk cId="1291625849" sldId="3685"/>
            <ac:graphicFrameMk id="3" creationId="{2D2FDA1D-708D-44A4-993C-F8BA94F5AF3F}"/>
          </ac:graphicFrameMkLst>
        </pc:graphicFrameChg>
        <pc:graphicFrameChg chg="add del mod">
          <ac:chgData name="Molly Haley1" userId="2264ca27-fef1-4fb9-96be-333087b5d2f3" providerId="ADAL" clId="{3C84519D-7BC0-4749-A6EC-F41291438C46}" dt="2022-04-29T12:06:57.785" v="824" actId="478"/>
          <ac:graphicFrameMkLst>
            <pc:docMk/>
            <pc:sldMk cId="1291625849" sldId="3685"/>
            <ac:graphicFrameMk id="4" creationId="{B387ED7C-A5F0-41E7-B7C5-A7111E857BC7}"/>
          </ac:graphicFrameMkLst>
        </pc:graphicFrameChg>
        <pc:graphicFrameChg chg="add mod">
          <ac:chgData name="Molly Haley1" userId="2264ca27-fef1-4fb9-96be-333087b5d2f3" providerId="ADAL" clId="{3C84519D-7BC0-4749-A6EC-F41291438C46}" dt="2022-04-29T12:07:34.249" v="827" actId="1076"/>
          <ac:graphicFrameMkLst>
            <pc:docMk/>
            <pc:sldMk cId="1291625849" sldId="3685"/>
            <ac:graphicFrameMk id="5" creationId="{C4974A25-6E48-4FFB-8F34-851E04C85C84}"/>
          </ac:graphicFrameMkLst>
        </pc:graphicFrameChg>
      </pc:sldChg>
      <pc:sldChg chg="addSp delSp modSp ord">
        <pc:chgData name="Molly Haley1" userId="2264ca27-fef1-4fb9-96be-333087b5d2f3" providerId="ADAL" clId="{3C84519D-7BC0-4749-A6EC-F41291438C46}" dt="2022-04-29T08:47:02.318" v="643" actId="20577"/>
        <pc:sldMkLst>
          <pc:docMk/>
          <pc:sldMk cId="1116173064" sldId="3724"/>
        </pc:sldMkLst>
        <pc:spChg chg="mod">
          <ac:chgData name="Molly Haley1" userId="2264ca27-fef1-4fb9-96be-333087b5d2f3" providerId="ADAL" clId="{3C84519D-7BC0-4749-A6EC-F41291438C46}" dt="2022-04-26T11:47:00.991" v="285" actId="403"/>
          <ac:spMkLst>
            <pc:docMk/>
            <pc:sldMk cId="1116173064" sldId="3724"/>
            <ac:spMk id="2" creationId="{00000000-0000-0000-0000-000000000000}"/>
          </ac:spMkLst>
        </pc:spChg>
        <pc:graphicFrameChg chg="add del mod modGraphic">
          <ac:chgData name="Molly Haley1" userId="2264ca27-fef1-4fb9-96be-333087b5d2f3" providerId="ADAL" clId="{3C84519D-7BC0-4749-A6EC-F41291438C46}" dt="2022-04-29T08:46:46.782" v="598" actId="478"/>
          <ac:graphicFrameMkLst>
            <pc:docMk/>
            <pc:sldMk cId="1116173064" sldId="3724"/>
            <ac:graphicFrameMk id="4" creationId="{6D796FFA-47D9-40ED-B171-AE7D86ADF5B1}"/>
          </ac:graphicFrameMkLst>
        </pc:graphicFrameChg>
        <pc:graphicFrameChg chg="add del">
          <ac:chgData name="Molly Haley1" userId="2264ca27-fef1-4fb9-96be-333087b5d2f3" providerId="ADAL" clId="{3C84519D-7BC0-4749-A6EC-F41291438C46}" dt="2022-04-26T09:25:37.622" v="61"/>
          <ac:graphicFrameMkLst>
            <pc:docMk/>
            <pc:sldMk cId="1116173064" sldId="3724"/>
            <ac:graphicFrameMk id="5" creationId="{D192184C-9F92-4C01-BFCE-0EEAB3878D3A}"/>
          </ac:graphicFrameMkLst>
        </pc:graphicFrameChg>
        <pc:graphicFrameChg chg="mod modGraphic">
          <ac:chgData name="Molly Haley1" userId="2264ca27-fef1-4fb9-96be-333087b5d2f3" providerId="ADAL" clId="{3C84519D-7BC0-4749-A6EC-F41291438C46}" dt="2022-04-29T08:47:02.318" v="643" actId="20577"/>
          <ac:graphicFrameMkLst>
            <pc:docMk/>
            <pc:sldMk cId="1116173064" sldId="3724"/>
            <ac:graphicFrameMk id="10" creationId="{633F724F-9DB4-4212-AFB1-BFFC700EC4F5}"/>
          </ac:graphicFrameMkLst>
        </pc:graphicFrameChg>
        <pc:graphicFrameChg chg="mod modGraphic">
          <ac:chgData name="Molly Haley1" userId="2264ca27-fef1-4fb9-96be-333087b5d2f3" providerId="ADAL" clId="{3C84519D-7BC0-4749-A6EC-F41291438C46}" dt="2022-04-26T09:40:03.638" v="112" actId="1076"/>
          <ac:graphicFrameMkLst>
            <pc:docMk/>
            <pc:sldMk cId="1116173064" sldId="3724"/>
            <ac:graphicFrameMk id="15" creationId="{42EE730E-F0A3-42A8-B50D-066A227D258C}"/>
          </ac:graphicFrameMkLst>
        </pc:graphicFrameChg>
      </pc:sldChg>
      <pc:sldChg chg="modSp">
        <pc:chgData name="Molly Haley1" userId="2264ca27-fef1-4fb9-96be-333087b5d2f3" providerId="ADAL" clId="{3C84519D-7BC0-4749-A6EC-F41291438C46}" dt="2022-04-28T15:10:45.045" v="488"/>
        <pc:sldMkLst>
          <pc:docMk/>
          <pc:sldMk cId="1059251830" sldId="3725"/>
        </pc:sldMkLst>
        <pc:graphicFrameChg chg="mod modGraphic">
          <ac:chgData name="Molly Haley1" userId="2264ca27-fef1-4fb9-96be-333087b5d2f3" providerId="ADAL" clId="{3C84519D-7BC0-4749-A6EC-F41291438C46}" dt="2022-04-28T15:10:45.045" v="488"/>
          <ac:graphicFrameMkLst>
            <pc:docMk/>
            <pc:sldMk cId="1059251830" sldId="3725"/>
            <ac:graphicFrameMk id="6" creationId="{16F7F5DB-E924-4268-9BD1-802678D181DC}"/>
          </ac:graphicFrameMkLst>
        </pc:graphicFrameChg>
      </pc:sldChg>
      <pc:sldChg chg="modSp">
        <pc:chgData name="Molly Haley1" userId="2264ca27-fef1-4fb9-96be-333087b5d2f3" providerId="ADAL" clId="{3C84519D-7BC0-4749-A6EC-F41291438C46}" dt="2022-04-28T15:16:13.386" v="502" actId="14100"/>
        <pc:sldMkLst>
          <pc:docMk/>
          <pc:sldMk cId="617335096" sldId="3726"/>
        </pc:sldMkLst>
        <pc:graphicFrameChg chg="mod modGraphic">
          <ac:chgData name="Molly Haley1" userId="2264ca27-fef1-4fb9-96be-333087b5d2f3" providerId="ADAL" clId="{3C84519D-7BC0-4749-A6EC-F41291438C46}" dt="2022-04-28T15:16:13.386" v="502" actId="14100"/>
          <ac:graphicFrameMkLst>
            <pc:docMk/>
            <pc:sldMk cId="617335096" sldId="3726"/>
            <ac:graphicFrameMk id="6" creationId="{16F7F5DB-E924-4268-9BD1-802678D181DC}"/>
          </ac:graphicFrameMkLst>
        </pc:graphicFrameChg>
      </pc:sldChg>
      <pc:sldChg chg="modSp">
        <pc:chgData name="Molly Haley1" userId="2264ca27-fef1-4fb9-96be-333087b5d2f3" providerId="ADAL" clId="{3C84519D-7BC0-4749-A6EC-F41291438C46}" dt="2022-05-03T10:06:08.757" v="924" actId="20577"/>
        <pc:sldMkLst>
          <pc:docMk/>
          <pc:sldMk cId="4229988813" sldId="3739"/>
        </pc:sldMkLst>
        <pc:spChg chg="mod">
          <ac:chgData name="Molly Haley1" userId="2264ca27-fef1-4fb9-96be-333087b5d2f3" providerId="ADAL" clId="{3C84519D-7BC0-4749-A6EC-F41291438C46}" dt="2022-05-03T10:06:08.757" v="924" actId="20577"/>
          <ac:spMkLst>
            <pc:docMk/>
            <pc:sldMk cId="4229988813" sldId="3739"/>
            <ac:spMk id="2" creationId="{172FCC0C-6A43-492C-87F0-21944FBAC77A}"/>
          </ac:spMkLst>
        </pc:spChg>
      </pc:sldChg>
      <pc:sldChg chg="modSp">
        <pc:chgData name="Molly Haley1" userId="2264ca27-fef1-4fb9-96be-333087b5d2f3" providerId="ADAL" clId="{3C84519D-7BC0-4749-A6EC-F41291438C46}" dt="2022-04-29T10:55:30.051" v="770" actId="20577"/>
        <pc:sldMkLst>
          <pc:docMk/>
          <pc:sldMk cId="490923480" sldId="3741"/>
        </pc:sldMkLst>
        <pc:graphicFrameChg chg="mod modGraphic">
          <ac:chgData name="Molly Haley1" userId="2264ca27-fef1-4fb9-96be-333087b5d2f3" providerId="ADAL" clId="{3C84519D-7BC0-4749-A6EC-F41291438C46}" dt="2022-04-29T10:55:30.051" v="770" actId="20577"/>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3C84519D-7BC0-4749-A6EC-F41291438C46}" dt="2022-04-28T14:54:26.800" v="443"/>
          <ac:graphicFrameMkLst>
            <pc:docMk/>
            <pc:sldMk cId="490923480" sldId="3741"/>
            <ac:graphicFrameMk id="7" creationId="{60C392C5-ABBB-4FCF-87A7-57CFD2E79FE9}"/>
          </ac:graphicFrameMkLst>
        </pc:graphicFrameChg>
      </pc:sldChg>
      <pc:sldChg chg="modSp">
        <pc:chgData name="Molly Haley1" userId="2264ca27-fef1-4fb9-96be-333087b5d2f3" providerId="ADAL" clId="{3C84519D-7BC0-4749-A6EC-F41291438C46}" dt="2022-05-03T09:20:48.815" v="857" actId="20577"/>
        <pc:sldMkLst>
          <pc:docMk/>
          <pc:sldMk cId="3798597471" sldId="3742"/>
        </pc:sldMkLst>
        <pc:graphicFrameChg chg="mod modGraphic">
          <ac:chgData name="Molly Haley1" userId="2264ca27-fef1-4fb9-96be-333087b5d2f3" providerId="ADAL" clId="{3C84519D-7BC0-4749-A6EC-F41291438C46}" dt="2022-05-03T09:20:48.815" v="857"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3C84519D-7BC0-4749-A6EC-F41291438C46}" dt="2022-05-03T09:20:46.310" v="856" actId="20577"/>
          <ac:graphicFrameMkLst>
            <pc:docMk/>
            <pc:sldMk cId="3798597471" sldId="3742"/>
            <ac:graphicFrameMk id="7" creationId="{60C392C5-ABBB-4FCF-87A7-57CFD2E79FE9}"/>
          </ac:graphicFrameMkLst>
        </pc:graphicFrameChg>
      </pc:sldChg>
      <pc:sldChg chg="add del">
        <pc:chgData name="Molly Haley1" userId="2264ca27-fef1-4fb9-96be-333087b5d2f3" providerId="ADAL" clId="{3C84519D-7BC0-4749-A6EC-F41291438C46}" dt="2022-05-03T09:27:11.161" v="862" actId="2696"/>
        <pc:sldMkLst>
          <pc:docMk/>
          <pc:sldMk cId="678665551" sldId="3743"/>
        </pc:sldMkLst>
      </pc:sldChg>
      <pc:sldChg chg="add">
        <pc:chgData name="Molly Haley1" userId="2264ca27-fef1-4fb9-96be-333087b5d2f3" providerId="ADAL" clId="{3C84519D-7BC0-4749-A6EC-F41291438C46}" dt="2022-04-29T08:41:57.104" v="596"/>
        <pc:sldMkLst>
          <pc:docMk/>
          <pc:sldMk cId="819144063" sldId="3745"/>
        </pc:sldMkLst>
      </pc:sldChg>
      <pc:sldChg chg="modSp add">
        <pc:chgData name="Molly Haley1" userId="2264ca27-fef1-4fb9-96be-333087b5d2f3" providerId="ADAL" clId="{3C84519D-7BC0-4749-A6EC-F41291438C46}" dt="2022-04-29T11:30:37.336" v="823" actId="1076"/>
        <pc:sldMkLst>
          <pc:docMk/>
          <pc:sldMk cId="229338324" sldId="3746"/>
        </pc:sldMkLst>
        <pc:spChg chg="mod">
          <ac:chgData name="Molly Haley1" userId="2264ca27-fef1-4fb9-96be-333087b5d2f3" providerId="ADAL" clId="{3C84519D-7BC0-4749-A6EC-F41291438C46}" dt="2022-04-29T11:30:37.336" v="823" actId="1076"/>
          <ac:spMkLst>
            <pc:docMk/>
            <pc:sldMk cId="229338324" sldId="3746"/>
            <ac:spMk id="4" creationId="{00000000-0000-0000-0000-000000000000}"/>
          </ac:spMkLst>
        </pc:spChg>
        <pc:spChg chg="mod">
          <ac:chgData name="Molly Haley1" userId="2264ca27-fef1-4fb9-96be-333087b5d2f3" providerId="ADAL" clId="{3C84519D-7BC0-4749-A6EC-F41291438C46}" dt="2022-04-29T11:30:18.455" v="804" actId="20577"/>
          <ac:spMkLst>
            <pc:docMk/>
            <pc:sldMk cId="229338324" sldId="3746"/>
            <ac:spMk id="5" creationId="{00000000-0000-0000-0000-000000000000}"/>
          </ac:spMkLst>
        </pc:spChg>
      </pc:sldChg>
      <pc:sldChg chg="add">
        <pc:chgData name="Molly Haley1" userId="2264ca27-fef1-4fb9-96be-333087b5d2f3" providerId="ADAL" clId="{3C84519D-7BC0-4749-A6EC-F41291438C46}" dt="2022-05-03T09:27:14.857" v="863"/>
        <pc:sldMkLst>
          <pc:docMk/>
          <pc:sldMk cId="4015408046" sldId="3747"/>
        </pc:sldMkLst>
      </pc:sldChg>
      <pc:sldChg chg="add del">
        <pc:chgData name="Molly Haley1" userId="2264ca27-fef1-4fb9-96be-333087b5d2f3" providerId="ADAL" clId="{3C84519D-7BC0-4749-A6EC-F41291438C46}" dt="2022-05-03T09:26:21.319" v="860" actId="2696"/>
        <pc:sldMkLst>
          <pc:docMk/>
          <pc:sldMk cId="4022024604" sldId="37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t>DN</a:t>
            </a:r>
            <a:r>
              <a:rPr lang="en-US" sz="800" dirty="0"/>
              <a:t> Budget</a:t>
            </a:r>
            <a:r>
              <a:rPr lang="en-US" sz="800" baseline="0" dirty="0"/>
              <a:t> v Spend</a:t>
            </a:r>
            <a:r>
              <a:rPr lang="en-US"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B39-43D2-925B-118565BA4BA5}"/>
              </c:ext>
            </c:extLst>
          </c:dPt>
          <c:cat>
            <c:strRef>
              <c:f>'[chmc-change-budget Jan-22 v1.xlsx]New Format BP21_22'!$D$2:$E$2</c:f>
              <c:strCache>
                <c:ptCount val="2"/>
                <c:pt idx="0">
                  <c:v>Budget</c:v>
                </c:pt>
                <c:pt idx="1">
                  <c:v>Spend</c:v>
                </c:pt>
              </c:strCache>
            </c:strRef>
          </c:cat>
          <c:val>
            <c:numRef>
              <c:f>'[chmc-change-budget Jan-22 v1.xlsx]New Format BP21_22'!$D$8:$E$8</c:f>
              <c:numCache>
                <c:formatCode>"£"#,##0</c:formatCode>
                <c:ptCount val="2"/>
                <c:pt idx="0">
                  <c:v>1248246.6200185358</c:v>
                </c:pt>
                <c:pt idx="1">
                  <c:v>1253245.8414882817</c:v>
                </c:pt>
              </c:numCache>
            </c:numRef>
          </c:val>
          <c:extLst>
            <c:ext xmlns:c16="http://schemas.microsoft.com/office/drawing/2014/chart" uri="{C3380CC4-5D6E-409C-BE32-E72D297353CC}">
              <c16:uniqueId val="{00000002-4B39-43D2-925B-118565BA4BA5}"/>
            </c:ext>
          </c:extLst>
        </c:ser>
        <c:dLbls>
          <c:showLegendKey val="0"/>
          <c:showVal val="0"/>
          <c:showCatName val="0"/>
          <c:showSerName val="0"/>
          <c:showPercent val="0"/>
          <c:showBubbleSize val="0"/>
        </c:dLbls>
        <c:gapWidth val="219"/>
        <c:overlap val="-27"/>
        <c:axId val="1972034607"/>
        <c:axId val="2043254719"/>
      </c:barChart>
      <c:catAx>
        <c:axId val="19720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4719"/>
        <c:crosses val="autoZero"/>
        <c:auto val="1"/>
        <c:lblAlgn val="ctr"/>
        <c:lblOffset val="100"/>
        <c:noMultiLvlLbl val="0"/>
      </c:catAx>
      <c:valAx>
        <c:axId val="20432547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Budget v</a:t>
            </a:r>
            <a:r>
              <a:rPr lang="en-GB" sz="800" baseline="0" dirty="0"/>
              <a:t> Spend</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5DEB-43C7-B920-A84106DEAF7A}"/>
              </c:ext>
            </c:extLst>
          </c:dPt>
          <c:cat>
            <c:strRef>
              <c:f>'[chmc-change-budget Jan-22 v1.xlsx]New Format BP21_22'!$F$2:$G$2</c:f>
              <c:strCache>
                <c:ptCount val="2"/>
                <c:pt idx="0">
                  <c:v>Budget</c:v>
                </c:pt>
                <c:pt idx="1">
                  <c:v>Spend</c:v>
                </c:pt>
              </c:strCache>
            </c:strRef>
          </c:cat>
          <c:val>
            <c:numRef>
              <c:f>'[chmc-change-budget Jan-22 v1.xlsx]New Format BP21_22'!$F$8:$G$8</c:f>
              <c:numCache>
                <c:formatCode>"£"#,##0</c:formatCode>
                <c:ptCount val="2"/>
                <c:pt idx="0">
                  <c:v>194765.16311399444</c:v>
                </c:pt>
                <c:pt idx="1">
                  <c:v>33874.262817999384</c:v>
                </c:pt>
              </c:numCache>
            </c:numRef>
          </c:val>
          <c:extLst>
            <c:ext xmlns:c16="http://schemas.microsoft.com/office/drawing/2014/chart" uri="{C3380CC4-5D6E-409C-BE32-E72D297353CC}">
              <c16:uniqueId val="{00000002-5DEB-43C7-B920-A84106DEAF7A}"/>
            </c:ext>
          </c:extLst>
        </c:ser>
        <c:dLbls>
          <c:showLegendKey val="0"/>
          <c:showVal val="0"/>
          <c:showCatName val="0"/>
          <c:showSerName val="0"/>
          <c:showPercent val="0"/>
          <c:showBubbleSize val="0"/>
        </c:dLbls>
        <c:gapWidth val="219"/>
        <c:overlap val="-27"/>
        <c:axId val="1972037807"/>
        <c:axId val="2043258879"/>
      </c:barChart>
      <c:catAx>
        <c:axId val="19720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8879"/>
        <c:crosses val="autoZero"/>
        <c:auto val="1"/>
        <c:lblAlgn val="ctr"/>
        <c:lblOffset val="100"/>
        <c:noMultiLvlLbl val="0"/>
      </c:catAx>
      <c:valAx>
        <c:axId val="2043258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budget</a:t>
            </a:r>
            <a:r>
              <a:rPr lang="en-GB" baseline="0" dirty="0"/>
              <a:t> v</a:t>
            </a:r>
            <a:r>
              <a:rPr lang="en-GB" dirty="0"/>
              <a:t> committed spend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5CC-41FB-8859-FDA6976399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Mar-22 v1.xlsx]BP21_22'!$J$2:$K$2</c:f>
              <c:strCache>
                <c:ptCount val="2"/>
                <c:pt idx="0">
                  <c:v>Budget</c:v>
                </c:pt>
                <c:pt idx="1">
                  <c:v>Spend</c:v>
                </c:pt>
              </c:strCache>
            </c:strRef>
          </c:cat>
          <c:val>
            <c:numRef>
              <c:f>'[chmc-change-budget Mar-22 v1.xlsx]BP21_22'!$J$8:$K$8</c:f>
              <c:numCache>
                <c:formatCode>"£"#,##0</c:formatCode>
                <c:ptCount val="2"/>
                <c:pt idx="0">
                  <c:v>3589600</c:v>
                </c:pt>
                <c:pt idx="1">
                  <c:v>2697236.11663706</c:v>
                </c:pt>
              </c:numCache>
            </c:numRef>
          </c:val>
          <c:extLst>
            <c:ext xmlns:c16="http://schemas.microsoft.com/office/drawing/2014/chart" uri="{C3380CC4-5D6E-409C-BE32-E72D297353CC}">
              <c16:uniqueId val="{00000002-B5CC-41FB-8859-FDA6976399A4}"/>
            </c:ext>
          </c:extLst>
        </c:ser>
        <c:dLbls>
          <c:showLegendKey val="0"/>
          <c:showVal val="0"/>
          <c:showCatName val="0"/>
          <c:showSerName val="0"/>
          <c:showPercent val="0"/>
          <c:showBubbleSize val="0"/>
        </c:dLbls>
        <c:gapWidth val="219"/>
        <c:overlap val="-27"/>
        <c:axId val="2091740751"/>
        <c:axId val="1836261055"/>
      </c:barChart>
      <c:catAx>
        <c:axId val="20917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61055"/>
        <c:crosses val="autoZero"/>
        <c:auto val="1"/>
        <c:lblAlgn val="ctr"/>
        <c:lblOffset val="100"/>
        <c:noMultiLvlLbl val="0"/>
      </c:catAx>
      <c:valAx>
        <c:axId val="18362610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174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AA0F-4883-8510-140E83D626EA}"/>
              </c:ext>
            </c:extLst>
          </c:dPt>
          <c:cat>
            <c:strRef>
              <c:f>'[chmc-change-budget Mar-22 v1.xlsx]BP21_22'!$B$2:$C$2</c:f>
              <c:strCache>
                <c:ptCount val="2"/>
                <c:pt idx="0">
                  <c:v>Budget</c:v>
                </c:pt>
                <c:pt idx="1">
                  <c:v>Spend</c:v>
                </c:pt>
              </c:strCache>
            </c:strRef>
          </c:cat>
          <c:val>
            <c:numRef>
              <c:f>'[chmc-change-budget Mar-22 v1.xlsx]BP21_22'!$B$8:$C$8</c:f>
              <c:numCache>
                <c:formatCode>"£"#,##0</c:formatCode>
                <c:ptCount val="2"/>
                <c:pt idx="0">
                  <c:v>2073012.3132530118</c:v>
                </c:pt>
                <c:pt idx="1">
                  <c:v>1389719.0123307791</c:v>
                </c:pt>
              </c:numCache>
            </c:numRef>
          </c:val>
          <c:extLst>
            <c:ext xmlns:c16="http://schemas.microsoft.com/office/drawing/2014/chart" uri="{C3380CC4-5D6E-409C-BE32-E72D297353CC}">
              <c16:uniqueId val="{00000002-AA0F-4883-8510-140E83D626EA}"/>
            </c:ext>
          </c:extLst>
        </c:ser>
        <c:dLbls>
          <c:showLegendKey val="0"/>
          <c:showVal val="0"/>
          <c:showCatName val="0"/>
          <c:showSerName val="0"/>
          <c:showPercent val="0"/>
          <c:showBubbleSize val="0"/>
        </c:dLbls>
        <c:gapWidth val="219"/>
        <c:overlap val="-27"/>
        <c:axId val="2045238959"/>
        <c:axId val="1836254815"/>
      </c:barChart>
      <c:catAx>
        <c:axId val="204523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6254815"/>
        <c:crosses val="autoZero"/>
        <c:auto val="1"/>
        <c:lblAlgn val="ctr"/>
        <c:lblOffset val="100"/>
        <c:noMultiLvlLbl val="0"/>
      </c:catAx>
      <c:valAx>
        <c:axId val="18362548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45238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831-4F82-B5C1-D6729F5ABCDF}"/>
              </c:ext>
            </c:extLst>
          </c:dPt>
          <c:cat>
            <c:strRef>
              <c:f>'[chmc-change-budget Mar-22 v1.xlsx]BP21_22'!$H$2:$I$2</c:f>
              <c:strCache>
                <c:ptCount val="2"/>
                <c:pt idx="0">
                  <c:v>Budget</c:v>
                </c:pt>
                <c:pt idx="1">
                  <c:v>Spend</c:v>
                </c:pt>
              </c:strCache>
            </c:strRef>
          </c:cat>
          <c:val>
            <c:numRef>
              <c:f>'[chmc-change-budget Mar-22 v1.xlsx]BP21_22'!$H$8:$I$8</c:f>
              <c:numCache>
                <c:formatCode>"£"#,##0</c:formatCode>
                <c:ptCount val="2"/>
                <c:pt idx="0">
                  <c:v>73575.903614457842</c:v>
                </c:pt>
                <c:pt idx="1">
                  <c:v>20397</c:v>
                </c:pt>
              </c:numCache>
            </c:numRef>
          </c:val>
          <c:extLst>
            <c:ext xmlns:c16="http://schemas.microsoft.com/office/drawing/2014/chart" uri="{C3380CC4-5D6E-409C-BE32-E72D297353CC}">
              <c16:uniqueId val="{00000002-F831-4F82-B5C1-D6729F5ABCDF}"/>
            </c:ext>
          </c:extLst>
        </c:ser>
        <c:dLbls>
          <c:showLegendKey val="0"/>
          <c:showVal val="0"/>
          <c:showCatName val="0"/>
          <c:showSerName val="0"/>
          <c:showPercent val="0"/>
          <c:showBubbleSize val="0"/>
        </c:dLbls>
        <c:gapWidth val="219"/>
        <c:overlap val="-27"/>
        <c:axId val="2135024031"/>
        <c:axId val="2043257215"/>
      </c:barChart>
      <c:catAx>
        <c:axId val="21350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7215"/>
        <c:crosses val="autoZero"/>
        <c:auto val="1"/>
        <c:lblAlgn val="ctr"/>
        <c:lblOffset val="100"/>
        <c:noMultiLvlLbl val="0"/>
      </c:catAx>
      <c:valAx>
        <c:axId val="2043257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3502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May 2022.xlsx]Current Period Change!PivotTable3</c:name>
    <c:fmtId val="5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Change'!$G$4:$G$7</c:f>
              <c:strCache>
                <c:ptCount val="3"/>
                <c:pt idx="0">
                  <c:v>Capture</c:v>
                </c:pt>
                <c:pt idx="1">
                  <c:v>Initial Review</c:v>
                </c:pt>
                <c:pt idx="2">
                  <c:v>Pre-capture</c:v>
                </c:pt>
              </c:strCache>
            </c:strRef>
          </c:cat>
          <c:val>
            <c:numRef>
              <c:f>'Current Period Change'!$H$4:$H$7</c:f>
              <c:numCache>
                <c:formatCode>General</c:formatCode>
                <c:ptCount val="3"/>
                <c:pt idx="0">
                  <c:v>16</c:v>
                </c:pt>
                <c:pt idx="1">
                  <c:v>1</c:v>
                </c:pt>
                <c:pt idx="2">
                  <c:v>22</c:v>
                </c:pt>
              </c:numCache>
            </c:numRef>
          </c:val>
          <c:extLst>
            <c:ext xmlns:c16="http://schemas.microsoft.com/office/drawing/2014/chart" uri="{C3380CC4-5D6E-409C-BE32-E72D297353CC}">
              <c16:uniqueId val="{00000000-98D7-4C9F-8F1C-325C8F3574E1}"/>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May 2022.xlsx]In Delivery!PivotTable4</c:name>
    <c:fmtId val="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D674-4084-85B4-6231F2F2C255}"/>
              </c:ext>
            </c:extLst>
          </c:dPt>
          <c:dPt>
            <c:idx val="1"/>
            <c:invertIfNegative val="0"/>
            <c:bubble3D val="0"/>
            <c:extLst>
              <c:ext xmlns:c16="http://schemas.microsoft.com/office/drawing/2014/chart" uri="{C3380CC4-5D6E-409C-BE32-E72D297353CC}">
                <c16:uniqueId val="{00000001-D674-4084-85B4-6231F2F2C255}"/>
              </c:ext>
            </c:extLst>
          </c:dPt>
          <c:dPt>
            <c:idx val="2"/>
            <c:invertIfNegative val="0"/>
            <c:bubble3D val="0"/>
            <c:extLst>
              <c:ext xmlns:c16="http://schemas.microsoft.com/office/drawing/2014/chart" uri="{C3380CC4-5D6E-409C-BE32-E72D297353CC}">
                <c16:uniqueId val="{00000002-D674-4084-85B4-6231F2F2C2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Delivery'!$I$7:$I$10</c:f>
              <c:strCache>
                <c:ptCount val="3"/>
                <c:pt idx="0">
                  <c:v>CSSC</c:v>
                </c:pt>
                <c:pt idx="1">
                  <c:v>Standalone</c:v>
                </c:pt>
                <c:pt idx="2">
                  <c:v>Unallocated</c:v>
                </c:pt>
              </c:strCache>
            </c:strRef>
          </c:cat>
          <c:val>
            <c:numRef>
              <c:f>'In Delivery'!$J$7:$J$10</c:f>
              <c:numCache>
                <c:formatCode>General</c:formatCode>
                <c:ptCount val="3"/>
                <c:pt idx="0">
                  <c:v>4</c:v>
                </c:pt>
                <c:pt idx="1">
                  <c:v>9</c:v>
                </c:pt>
                <c:pt idx="2">
                  <c:v>9</c:v>
                </c:pt>
              </c:numCache>
            </c:numRef>
          </c:val>
          <c:extLst>
            <c:ext xmlns:c16="http://schemas.microsoft.com/office/drawing/2014/chart" uri="{C3380CC4-5D6E-409C-BE32-E72D297353CC}">
              <c16:uniqueId val="{00000003-D674-4084-85B4-6231F2F2C255}"/>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May 2022.xlsx]Period updates!PivotTable5</c:name>
    <c:fmtId val="51"/>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bg1">
              <a:lumMod val="65000"/>
            </a:schemeClr>
          </a:solidFill>
          <a:ln w="19050">
            <a:solidFill>
              <a:schemeClr val="lt1"/>
            </a:solidFill>
          </a:ln>
          <a:effectLst/>
        </c:spPr>
      </c:pivotFmt>
      <c:pivotFmt>
        <c:idx val="35"/>
        <c:spPr>
          <a:solidFill>
            <a:srgbClr val="7030A0"/>
          </a:solidFill>
          <a:ln w="19050">
            <a:solidFill>
              <a:schemeClr val="lt1"/>
            </a:solidFill>
          </a:ln>
          <a:effectLst/>
        </c:spPr>
      </c:pivotFmt>
      <c:pivotFmt>
        <c:idx val="36"/>
        <c:spPr>
          <a:solidFill>
            <a:schemeClr val="bg2">
              <a:lumMod val="75000"/>
            </a:schemeClr>
          </a:solidFill>
          <a:ln w="19050">
            <a:solidFill>
              <a:schemeClr val="lt1"/>
            </a:solidFill>
          </a:ln>
          <a:effectLst/>
        </c:spPr>
      </c:pivotFmt>
      <c:pivotFmt>
        <c:idx val="3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9999FF"/>
          </a:solidFill>
          <a:ln w="19050">
            <a:solidFill>
              <a:schemeClr val="lt1"/>
            </a:solidFill>
          </a:ln>
          <a:effectLst/>
        </c:spPr>
      </c:pivotFmt>
      <c:pivotFmt>
        <c:idx val="39"/>
        <c:spPr>
          <a:solidFill>
            <a:srgbClr val="7030A0"/>
          </a:solidFill>
          <a:ln w="19050">
            <a:solidFill>
              <a:schemeClr val="lt1"/>
            </a:solidFill>
          </a:ln>
          <a:effectLst/>
        </c:spPr>
      </c:pivotFmt>
      <c:pivotFmt>
        <c:idx val="40"/>
        <c:spPr>
          <a:solidFill>
            <a:srgbClr val="00B0F0"/>
          </a:solidFill>
          <a:ln w="19050">
            <a:solidFill>
              <a:schemeClr val="lt1"/>
            </a:solidFill>
          </a:ln>
          <a:effectLst/>
        </c:spPr>
      </c:pivotFmt>
      <c:pivotFmt>
        <c:idx val="41"/>
        <c:spPr>
          <a:solidFill>
            <a:srgbClr val="92D050"/>
          </a:solidFill>
          <a:ln w="19050">
            <a:solidFill>
              <a:schemeClr val="lt1"/>
            </a:solidFill>
          </a:ln>
          <a:effectLst/>
        </c:spPr>
      </c:pivotFmt>
      <c:pivotFmt>
        <c:idx val="42"/>
        <c:spPr>
          <a:solidFill>
            <a:schemeClr val="bg2">
              <a:lumMod val="75000"/>
            </a:schemeClr>
          </a:solidFill>
          <a:ln w="19050">
            <a:solidFill>
              <a:schemeClr val="lt1"/>
            </a:solidFill>
          </a:ln>
          <a:effectLst/>
        </c:spPr>
      </c:pivotFmt>
      <c:pivotFmt>
        <c:idx val="4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9999FF"/>
          </a:solidFill>
          <a:ln w="19050">
            <a:solidFill>
              <a:schemeClr val="lt1"/>
            </a:solidFill>
          </a:ln>
          <a:effectLst/>
        </c:spPr>
      </c:pivotFmt>
      <c:pivotFmt>
        <c:idx val="45"/>
        <c:spPr>
          <a:solidFill>
            <a:srgbClr val="7030A0"/>
          </a:solidFill>
          <a:ln w="19050">
            <a:solidFill>
              <a:schemeClr val="lt1"/>
            </a:solidFill>
          </a:ln>
          <a:effectLst/>
        </c:spPr>
      </c:pivotFmt>
      <c:pivotFmt>
        <c:idx val="46"/>
        <c:spPr>
          <a:solidFill>
            <a:srgbClr val="00B0F0"/>
          </a:solidFill>
          <a:ln w="19050">
            <a:solidFill>
              <a:schemeClr val="lt1"/>
            </a:solidFill>
          </a:ln>
          <a:effectLst/>
        </c:spPr>
      </c:pivotFmt>
      <c:pivotFmt>
        <c:idx val="47"/>
        <c:spPr>
          <a:solidFill>
            <a:srgbClr val="92D050"/>
          </a:solidFill>
          <a:ln w="19050">
            <a:solidFill>
              <a:schemeClr val="lt1"/>
            </a:solidFill>
          </a:ln>
          <a:effectLst/>
        </c:spPr>
      </c:pivotFmt>
      <c:pivotFmt>
        <c:idx val="48"/>
        <c:spPr>
          <a:solidFill>
            <a:schemeClr val="bg2">
              <a:lumMod val="75000"/>
            </a:schemeClr>
          </a:solidFill>
          <a:ln w="19050">
            <a:solidFill>
              <a:schemeClr val="lt1"/>
            </a:solidFill>
          </a:ln>
          <a:effectLst/>
        </c:spPr>
      </c:pivotFmt>
    </c:pivotFmts>
    <c:plotArea>
      <c:layout/>
      <c:pieChart>
        <c:varyColors val="1"/>
        <c:ser>
          <c:idx val="0"/>
          <c:order val="0"/>
          <c:tx>
            <c:strRef>
              <c:f>'Period updates'!$B$18</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1FCA-45EF-A2E5-CF1031B85F8C}"/>
              </c:ext>
            </c:extLst>
          </c:dPt>
          <c:dPt>
            <c:idx val="1"/>
            <c:bubble3D val="0"/>
            <c:explosion val="2"/>
            <c:spPr>
              <a:solidFill>
                <a:srgbClr val="7030A0"/>
              </a:solidFill>
              <a:ln w="19050">
                <a:solidFill>
                  <a:schemeClr val="lt1"/>
                </a:solidFill>
              </a:ln>
              <a:effectLst/>
            </c:spPr>
            <c:extLst>
              <c:ext xmlns:c16="http://schemas.microsoft.com/office/drawing/2014/chart" uri="{C3380CC4-5D6E-409C-BE32-E72D297353CC}">
                <c16:uniqueId val="{00000003-1FCA-45EF-A2E5-CF1031B85F8C}"/>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1FCA-45EF-A2E5-CF1031B85F8C}"/>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1FCA-45EF-A2E5-CF1031B85F8C}"/>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1FCA-45EF-A2E5-CF1031B85F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updates'!$A$19:$A$24</c:f>
              <c:strCache>
                <c:ptCount val="5"/>
                <c:pt idx="0">
                  <c:v>New Mod</c:v>
                </c:pt>
                <c:pt idx="1">
                  <c:v>New CP</c:v>
                </c:pt>
                <c:pt idx="2">
                  <c:v>CP Implemented</c:v>
                </c:pt>
                <c:pt idx="3">
                  <c:v>MOD to be implemented</c:v>
                </c:pt>
                <c:pt idx="4">
                  <c:v>Withdrawn</c:v>
                </c:pt>
              </c:strCache>
            </c:strRef>
          </c:cat>
          <c:val>
            <c:numRef>
              <c:f>'Period updates'!$B$19:$B$24</c:f>
              <c:numCache>
                <c:formatCode>General</c:formatCode>
                <c:ptCount val="5"/>
                <c:pt idx="0">
                  <c:v>2</c:v>
                </c:pt>
                <c:pt idx="1">
                  <c:v>1</c:v>
                </c:pt>
                <c:pt idx="2">
                  <c:v>2</c:v>
                </c:pt>
                <c:pt idx="3">
                  <c:v>1</c:v>
                </c:pt>
                <c:pt idx="4">
                  <c:v>3</c:v>
                </c:pt>
              </c:numCache>
            </c:numRef>
          </c:val>
          <c:extLst>
            <c:ext xmlns:c16="http://schemas.microsoft.com/office/drawing/2014/chart" uri="{C3380CC4-5D6E-409C-BE32-E72D297353CC}">
              <c16:uniqueId val="{0000000A-1FCA-45EF-A2E5-CF1031B85F8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20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168226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33</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1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4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84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84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0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2186502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699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69-increasing-the-frequency-of-fsg-pay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505-amendments-to-v24-of-the-service-description-tab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acks/3015-rt-po-change-pack-april-202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xoserve.com/change/change-proposals/xrn-4978-notification-of-rolling-aq-value-following-transfer-of-ownership-between-m-5-and-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3015-rt-po-change-pack-april-202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xoserve.com/change/change-proposals/xrn-4990-transfer-of-sites-with-low-read-submission-performance-from-class-2-and-3-into-class-4-mod066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acks/3015-rt-po-change-pack-april-20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5298-h100-fife-project-phase-1-initial-assess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3016-rt-po-cssc-change-pack-april-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3016-rt-po-cssc-change-pack-april-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package" Target="../embeddings/Microsoft_Word_Document4.docx"/><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xoserve.com/products-services/data-products/contact-management-service-cms/cms-rebuild-produc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package" Target="../embeddings/Microsoft_Word_Document5.docx"/><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umbraco.xoserve.com/media/43185/chmc-change-budget.xlsx"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package" Target="../embeddings/Microsoft_Excel_Worksheet3.xlsx"/><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11</a:t>
            </a:r>
            <a:r>
              <a:rPr lang="en-GB" baseline="30000" dirty="0">
                <a:latin typeface="Arial"/>
                <a:cs typeface="Arial"/>
              </a:rPr>
              <a:t>th</a:t>
            </a:r>
            <a:r>
              <a:rPr lang="en-GB" dirty="0">
                <a:latin typeface="Arial"/>
                <a:cs typeface="Arial"/>
              </a:rPr>
              <a:t> May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dirty="0">
                <a:latin typeface="Arial"/>
                <a:cs typeface="Arial"/>
              </a:rPr>
              <a:t>XRN5469 - Increasing Frequency of FSG Payments</a:t>
            </a:r>
          </a:p>
        </p:txBody>
      </p:sp>
      <p:graphicFrame>
        <p:nvGraphicFramePr>
          <p:cNvPr id="8" name="Table 7"/>
          <p:cNvGraphicFramePr>
            <a:graphicFrameLocks noGrp="1"/>
          </p:cNvGraphicFramePr>
          <p:nvPr>
            <p:extLst>
              <p:ext uri="{D42A27DB-BD31-4B8C-83A1-F6EECF244321}">
                <p14:modId xmlns:p14="http://schemas.microsoft.com/office/powerpoint/2010/main" val="1639397216"/>
              </p:ext>
            </p:extLst>
          </p:nvPr>
        </p:nvGraphicFramePr>
        <p:xfrm>
          <a:off x="129456" y="2955642"/>
          <a:ext cx="3795165" cy="807909"/>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10 - Invoicing Customers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915038689"/>
              </p:ext>
            </p:extLst>
          </p:nvPr>
        </p:nvGraphicFramePr>
        <p:xfrm>
          <a:off x="129457" y="4561644"/>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142615266"/>
              </p:ext>
            </p:extLst>
          </p:nvPr>
        </p:nvGraphicFramePr>
        <p:xfrm>
          <a:off x="4248319" y="981814"/>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GB" sz="1400" kern="1200" dirty="0">
                          <a:solidFill>
                            <a:schemeClr val="tx1"/>
                          </a:solidFill>
                          <a:effectLst/>
                          <a:latin typeface="+mn-lt"/>
                          <a:ea typeface="+mn-ea"/>
                          <a:cs typeface="+mn-cs"/>
                        </a:rPr>
                        <a:t>We wish to explore potential changes to increasing the frequency of FSG payments and would request that Xoserve assess options to facilitate this requirement; for Cadent only and, for all DNs. </a:t>
                      </a:r>
                    </a:p>
                    <a:p>
                      <a:pPr lvl="0" algn="l">
                        <a:lnSpc>
                          <a:spcPct val="100000"/>
                        </a:lnSpc>
                        <a:spcBef>
                          <a:spcPts val="0"/>
                        </a:spcBef>
                        <a:spcAft>
                          <a:spcPts val="0"/>
                        </a:spcAft>
                        <a:buNone/>
                      </a:pPr>
                      <a:endParaRPr lang="en-GB" sz="1400" b="0" i="0" u="none" strike="noStrike" kern="1200" baseline="0" noProof="0" dirty="0">
                        <a:solidFill>
                          <a:schemeClr val="tx1"/>
                        </a:solidFill>
                        <a:effectLst/>
                        <a:latin typeface="+mn-lt"/>
                        <a:ea typeface="+mn-ea"/>
                        <a:cs typeface="+mn-cs"/>
                      </a:endParaRPr>
                    </a:p>
                    <a:p>
                      <a:pPr lvl="0" algn="l">
                        <a:lnSpc>
                          <a:spcPct val="100000"/>
                        </a:lnSpc>
                        <a:spcBef>
                          <a:spcPts val="0"/>
                        </a:spcBef>
                        <a:spcAft>
                          <a:spcPts val="0"/>
                        </a:spcAft>
                        <a:buNone/>
                      </a:pPr>
                      <a:r>
                        <a:rPr lang="en-GB" sz="1400" b="0" i="0" u="none" strike="noStrike" kern="1200" baseline="0" noProof="0" dirty="0">
                          <a:solidFill>
                            <a:schemeClr val="tx1"/>
                          </a:solidFill>
                          <a:effectLst/>
                          <a:latin typeface="+mn-lt"/>
                          <a:ea typeface="+mn-ea"/>
                          <a:cs typeface="+mn-cs"/>
                        </a:rPr>
                        <a:t>This is to ensure </a:t>
                      </a:r>
                      <a:r>
                        <a:rPr lang="en-US" sz="1400" b="0" i="0" u="none" strike="noStrike" kern="1200" baseline="0" noProof="0" dirty="0">
                          <a:solidFill>
                            <a:schemeClr val="tx1"/>
                          </a:solidFill>
                          <a:effectLst/>
                          <a:latin typeface="+mn-lt"/>
                          <a:ea typeface="+mn-ea"/>
                          <a:cs typeface="+mn-cs"/>
                        </a:rPr>
                        <a:t>the DNs will meet their FSG </a:t>
                      </a:r>
                      <a:r>
                        <a:rPr lang="en-US" sz="1400" b="0" i="0" u="none" strike="noStrike" kern="1200" baseline="0" noProof="0" dirty="0" err="1">
                          <a:solidFill>
                            <a:schemeClr val="tx1"/>
                          </a:solidFill>
                          <a:effectLst/>
                          <a:latin typeface="+mn-lt"/>
                          <a:ea typeface="+mn-ea"/>
                          <a:cs typeface="+mn-cs"/>
                        </a:rPr>
                        <a:t>Licence</a:t>
                      </a:r>
                      <a:r>
                        <a:rPr lang="en-US" sz="1400" b="0" i="0" u="none" strike="noStrike" kern="1200" baseline="0" noProof="0" dirty="0">
                          <a:solidFill>
                            <a:schemeClr val="tx1"/>
                          </a:solidFill>
                          <a:effectLst/>
                          <a:latin typeface="+mn-lt"/>
                          <a:ea typeface="+mn-ea"/>
                          <a:cs typeface="+mn-cs"/>
                        </a:rPr>
                        <a:t> obligations during gas supply interruption events (including extended outage periods) and, increased customer satisfaction.</a:t>
                      </a:r>
                      <a:endParaRPr lang="en-US" sz="90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502822584"/>
              </p:ext>
            </p:extLst>
          </p:nvPr>
        </p:nvGraphicFramePr>
        <p:xfrm>
          <a:off x="129456" y="3845764"/>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02737286"/>
              </p:ext>
            </p:extLst>
          </p:nvPr>
        </p:nvGraphicFramePr>
        <p:xfrm>
          <a:off x="129457" y="981814"/>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dirty="0">
                <a:latin typeface="Arial"/>
                <a:cs typeface="Arial"/>
              </a:rPr>
              <a:t>XRN5505 – Amendments to v24 of the Service Description Table</a:t>
            </a:r>
            <a:endParaRPr lang="en-US" sz="2400" dirty="0">
              <a:highlight>
                <a:srgbClr val="FFFF00"/>
              </a:highlight>
            </a:endParaRPr>
          </a:p>
        </p:txBody>
      </p:sp>
      <p:graphicFrame>
        <p:nvGraphicFramePr>
          <p:cNvPr id="8" name="Table 7"/>
          <p:cNvGraphicFramePr>
            <a:graphicFrameLocks noGrp="1"/>
          </p:cNvGraphicFramePr>
          <p:nvPr>
            <p:extLst>
              <p:ext uri="{D42A27DB-BD31-4B8C-83A1-F6EECF244321}">
                <p14:modId xmlns:p14="http://schemas.microsoft.com/office/powerpoint/2010/main" val="2622457330"/>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highlight>
                            <a:srgbClr val="FFFFFF"/>
                          </a:highlight>
                          <a:latin typeface="+mn-lt"/>
                          <a:ea typeface="+mn-ea"/>
                          <a:cs typeface="+mn-cs"/>
                          <a:hlinkClick r:id="rId3"/>
                        </a:rPr>
                        <a:t>Link to CP</a:t>
                      </a:r>
                      <a:endParaRPr lang="en-GB" sz="1050" b="0" kern="1200" dirty="0">
                        <a:solidFill>
                          <a:schemeClr val="accent4">
                            <a:lumMod val="75000"/>
                          </a:schemeClr>
                        </a:solidFill>
                        <a:highlight>
                          <a:srgbClr val="FFFFFF"/>
                        </a:highlight>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876489"/>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37353238"/>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499878048"/>
              </p:ext>
            </p:extLst>
          </p:nvPr>
        </p:nvGraphicFramePr>
        <p:xfrm>
          <a:off x="3995947" y="876490"/>
          <a:ext cx="5076562" cy="4052982"/>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31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21811">
                <a:tc>
                  <a:txBody>
                    <a:bodyPr/>
                    <a:lstStyle/>
                    <a:p>
                      <a:r>
                        <a:rPr lang="en-US" sz="1100" kern="1200">
                          <a:solidFill>
                            <a:schemeClr val="tx1"/>
                          </a:solidFill>
                          <a:effectLst/>
                          <a:latin typeface="+mn-lt"/>
                          <a:ea typeface="+mn-ea"/>
                          <a:cs typeface="+mn-cs"/>
                        </a:rPr>
                        <a:t>This change is to seek approval for the inclusion of a number of new service lines to the DSC Service Description Table.</a:t>
                      </a:r>
                    </a:p>
                    <a:p>
                      <a:endParaRPr lang="en-US" sz="1100" b="0" i="0" u="none" strike="noStrike" kern="1200" baseline="0" noProof="0">
                        <a:solidFill>
                          <a:schemeClr val="tx1"/>
                        </a:solidFill>
                        <a:effectLst/>
                        <a:latin typeface="+mn-lt"/>
                        <a:ea typeface="+mn-ea"/>
                        <a:cs typeface="+mn-cs"/>
                      </a:endParaRPr>
                    </a:p>
                    <a:p>
                      <a:pPr marL="0" algn="l" defTabSz="914400" rtl="0" eaLnBrk="1" latinLnBrk="0" hangingPunct="1"/>
                      <a:r>
                        <a:rPr lang="en-GB" sz="1100" kern="1200">
                          <a:solidFill>
                            <a:schemeClr val="tx1"/>
                          </a:solidFill>
                          <a:effectLst/>
                          <a:latin typeface="+mn-lt"/>
                          <a:ea typeface="+mn-ea"/>
                          <a:cs typeface="+mn-cs"/>
                        </a:rPr>
                        <a:t>Wording to be updated once all REC related service lines that are to be amended have been identified. </a:t>
                      </a:r>
                      <a:endParaRPr lang="en-US" sz="1100" kern="1200" noProof="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569556974"/>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98277228"/>
              </p:ext>
            </p:extLst>
          </p:nvPr>
        </p:nvGraphicFramePr>
        <p:xfrm>
          <a:off x="71478" y="87648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mn-lt"/>
                          <a:ea typeface="+mn-ea"/>
                          <a:cs typeface="Arial"/>
                        </a:rPr>
                        <a:t>This will be presented for approval at </a:t>
                      </a:r>
                      <a:r>
                        <a:rPr lang="en-GB" sz="1050" b="1" kern="1200" baseline="0" dirty="0" err="1">
                          <a:solidFill>
                            <a:schemeClr val="tx1"/>
                          </a:solidFill>
                          <a:latin typeface="+mn-lt"/>
                          <a:ea typeface="+mn-ea"/>
                          <a:cs typeface="Arial"/>
                        </a:rPr>
                        <a:t>CoMC</a:t>
                      </a:r>
                      <a:r>
                        <a:rPr lang="en-GB" sz="1050" b="1" kern="1200" baseline="0" dirty="0">
                          <a:solidFill>
                            <a:schemeClr val="tx1"/>
                          </a:solidFill>
                          <a:latin typeface="+mn-lt"/>
                          <a:ea typeface="+mn-ea"/>
                          <a:cs typeface="Arial"/>
                        </a:rPr>
                        <a:t> on 18</a:t>
                      </a:r>
                      <a:r>
                        <a:rPr lang="en-GB" sz="1050" b="1" kern="1200" baseline="30000" dirty="0">
                          <a:solidFill>
                            <a:schemeClr val="tx1"/>
                          </a:solidFill>
                          <a:latin typeface="+mn-lt"/>
                          <a:ea typeface="+mn-ea"/>
                          <a:cs typeface="Arial"/>
                        </a:rPr>
                        <a:t>th</a:t>
                      </a:r>
                      <a:r>
                        <a:rPr lang="en-GB" sz="1050" b="1" kern="1200" baseline="0" dirty="0">
                          <a:solidFill>
                            <a:schemeClr val="tx1"/>
                          </a:solidFill>
                          <a:latin typeface="+mn-lt"/>
                          <a:ea typeface="+mn-ea"/>
                          <a:cs typeface="Arial"/>
                        </a:rPr>
                        <a:t> May.</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617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861646"/>
            <a:ext cx="8229600" cy="3870344"/>
          </a:xfrm>
        </p:spPr>
        <p:txBody>
          <a:bodyPr>
            <a:normAutofit fontScale="92500" lnSpcReduction="10000"/>
          </a:bodyPr>
          <a:lstStyle/>
          <a:p>
            <a:pPr lvl="0"/>
            <a:r>
              <a:rPr lang="en-GB" b="1" dirty="0"/>
              <a:t>XRN4978</a:t>
            </a:r>
            <a:r>
              <a:rPr lang="en-GB" dirty="0"/>
              <a:t> - Notification of Rolling AQ value</a:t>
            </a:r>
          </a:p>
          <a:p>
            <a:pPr marL="0" lvl="0" indent="0">
              <a:buNone/>
            </a:pPr>
            <a:endParaRPr lang="en-GB" dirty="0"/>
          </a:p>
          <a:p>
            <a:pPr lvl="0"/>
            <a:r>
              <a:rPr lang="en-GB" b="1" dirty="0"/>
              <a:t>XRN4990</a:t>
            </a:r>
            <a:r>
              <a:rPr lang="en-GB" dirty="0"/>
              <a:t> - Transfer of Sites with Low Read Submission Performance -MOD0664</a:t>
            </a:r>
          </a:p>
          <a:p>
            <a:pPr marL="0" lvl="0" indent="0">
              <a:buNone/>
            </a:pPr>
            <a:endParaRPr lang="en-GB" sz="1900" dirty="0"/>
          </a:p>
          <a:p>
            <a:pPr lvl="0"/>
            <a:r>
              <a:rPr lang="en-GB" b="1" dirty="0"/>
              <a:t>XRN5298 </a:t>
            </a:r>
            <a:r>
              <a:rPr lang="en-GB" dirty="0"/>
              <a:t>H100 Fife Project Phase 1</a:t>
            </a:r>
          </a:p>
          <a:p>
            <a:pPr marL="0" lvl="0" indent="0">
              <a:buNone/>
            </a:pPr>
            <a:r>
              <a:rPr lang="en-GB" dirty="0"/>
              <a:t> </a:t>
            </a:r>
          </a:p>
          <a:p>
            <a:pPr lvl="0"/>
            <a:r>
              <a:rPr lang="en-GB" b="1" dirty="0"/>
              <a:t>CSSC</a:t>
            </a:r>
            <a:r>
              <a:rPr lang="en-GB" dirty="0"/>
              <a:t> - GES Online Portal REL Address Display Order </a:t>
            </a:r>
          </a:p>
          <a:p>
            <a:pPr marL="0" lvl="0" indent="0">
              <a:buNone/>
            </a:pPr>
            <a:endParaRPr lang="en-GB" dirty="0"/>
          </a:p>
          <a:p>
            <a:pPr lvl="0"/>
            <a:r>
              <a:rPr lang="en-GB" b="1" dirty="0"/>
              <a:t>CSSC </a:t>
            </a:r>
            <a:r>
              <a:rPr lang="en-GB" dirty="0"/>
              <a:t>- Transition and Cutover BRD </a:t>
            </a:r>
            <a:endParaRPr lang="en-US" sz="1800" dirty="0"/>
          </a:p>
        </p:txBody>
      </p:sp>
    </p:spTree>
    <p:extLst>
      <p:ext uri="{BB962C8B-B14F-4D97-AF65-F5344CB8AC3E}">
        <p14:creationId xmlns:p14="http://schemas.microsoft.com/office/powerpoint/2010/main" val="143154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XRN4978 - Notification of Rolling AQ value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317536905"/>
              </p:ext>
            </p:extLst>
          </p:nvPr>
        </p:nvGraphicFramePr>
        <p:xfrm>
          <a:off x="57696" y="746537"/>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255381">
                  <a:extLst>
                    <a:ext uri="{9D8B030D-6E8A-4147-A177-3AD203B41FA5}">
                      <a16:colId xmlns:a16="http://schemas.microsoft.com/office/drawing/2014/main" val="4080995352"/>
                    </a:ext>
                  </a:extLst>
                </a:gridCol>
                <a:gridCol w="1241947">
                  <a:extLst>
                    <a:ext uri="{9D8B030D-6E8A-4147-A177-3AD203B41FA5}">
                      <a16:colId xmlns:a16="http://schemas.microsoft.com/office/drawing/2014/main" val="965499758"/>
                    </a:ext>
                  </a:extLst>
                </a:gridCol>
                <a:gridCol w="1447978">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3015.1 -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100% Shipper</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Proposed 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512978368"/>
              </p:ext>
            </p:extLst>
          </p:nvPr>
        </p:nvGraphicFramePr>
        <p:xfrm>
          <a:off x="54707" y="1848136"/>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Centrica</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US" sz="1000" dirty="0">
                          <a:effectLst/>
                          <a:latin typeface="+mn-lt"/>
                          <a:ea typeface="Times New Roman" panose="02020603050405020304" pitchFamily="18" charset="0"/>
                          <a:cs typeface="Times New Roman" panose="02020603050405020304" pitchFamily="18" charset="0"/>
                        </a:rPr>
                        <a:t>Currently we receive the NRL files around the 23/24th of the month. Not sure if SAP is setup to process NRLs daily or only once a month. If they are going to send us Delta NRLs there could be a need to change SAP Schedules to work daily. Plus it looks like they are not including the full sent of Groups in the delta file. Might also require changes to the NRL code?</a:t>
                      </a: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13324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XRN4990 - Transfer of Sites with Low Read Submission Performance - MOD0664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297397364"/>
              </p:ext>
            </p:extLst>
          </p:nvPr>
        </p:nvGraphicFramePr>
        <p:xfrm>
          <a:off x="57697" y="730470"/>
          <a:ext cx="9028600" cy="899796"/>
        </p:xfrm>
        <a:graphic>
          <a:graphicData uri="http://schemas.openxmlformats.org/drawingml/2006/table">
            <a:tbl>
              <a:tblPr firstRow="1" bandRow="1">
                <a:tableStyleId>{2D5ABB26-0587-4C30-8999-92F81FD0307C}</a:tableStyleId>
              </a:tblPr>
              <a:tblGrid>
                <a:gridCol w="1240155">
                  <a:extLst>
                    <a:ext uri="{9D8B030D-6E8A-4147-A177-3AD203B41FA5}">
                      <a16:colId xmlns:a16="http://schemas.microsoft.com/office/drawing/2014/main" val="1006639987"/>
                    </a:ext>
                  </a:extLst>
                </a:gridCol>
                <a:gridCol w="1641183">
                  <a:extLst>
                    <a:ext uri="{9D8B030D-6E8A-4147-A177-3AD203B41FA5}">
                      <a16:colId xmlns:a16="http://schemas.microsoft.com/office/drawing/2014/main" val="4080995352"/>
                    </a:ext>
                  </a:extLst>
                </a:gridCol>
                <a:gridCol w="885942">
                  <a:extLst>
                    <a:ext uri="{9D8B030D-6E8A-4147-A177-3AD203B41FA5}">
                      <a16:colId xmlns:a16="http://schemas.microsoft.com/office/drawing/2014/main" val="965499758"/>
                    </a:ext>
                  </a:extLst>
                </a:gridCol>
                <a:gridCol w="1443556">
                  <a:extLst>
                    <a:ext uri="{9D8B030D-6E8A-4147-A177-3AD203B41FA5}">
                      <a16:colId xmlns:a16="http://schemas.microsoft.com/office/drawing/2014/main" val="2553637847"/>
                    </a:ext>
                  </a:extLst>
                </a:gridCol>
                <a:gridCol w="1048123">
                  <a:extLst>
                    <a:ext uri="{9D8B030D-6E8A-4147-A177-3AD203B41FA5}">
                      <a16:colId xmlns:a16="http://schemas.microsoft.com/office/drawing/2014/main" val="201100273"/>
                    </a:ext>
                  </a:extLst>
                </a:gridCol>
                <a:gridCol w="952837">
                  <a:extLst>
                    <a:ext uri="{9D8B030D-6E8A-4147-A177-3AD203B41FA5}">
                      <a16:colId xmlns:a16="http://schemas.microsoft.com/office/drawing/2014/main" val="174316984"/>
                    </a:ext>
                  </a:extLst>
                </a:gridCol>
                <a:gridCol w="952837">
                  <a:extLst>
                    <a:ext uri="{9D8B030D-6E8A-4147-A177-3AD203B41FA5}">
                      <a16:colId xmlns:a16="http://schemas.microsoft.com/office/drawing/2014/main" val="614572945"/>
                    </a:ext>
                  </a:extLst>
                </a:gridCol>
                <a:gridCol w="863967">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29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3015.2 -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90% Shipper, 10% DNO</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Proposed 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592175595"/>
              </p:ext>
            </p:extLst>
          </p:nvPr>
        </p:nvGraphicFramePr>
        <p:xfrm>
          <a:off x="57696" y="1630266"/>
          <a:ext cx="9028600" cy="3384449"/>
        </p:xfrm>
        <a:graphic>
          <a:graphicData uri="http://schemas.openxmlformats.org/drawingml/2006/table">
            <a:tbl>
              <a:tblPr firstRow="1" firstCol="1" bandRow="1">
                <a:tableStyleId>{5940675A-B579-460E-94D1-54222C63F5DA}</a:tableStyleId>
              </a:tblPr>
              <a:tblGrid>
                <a:gridCol w="923206">
                  <a:extLst>
                    <a:ext uri="{9D8B030D-6E8A-4147-A177-3AD203B41FA5}">
                      <a16:colId xmlns:a16="http://schemas.microsoft.com/office/drawing/2014/main" val="20001"/>
                    </a:ext>
                  </a:extLst>
                </a:gridCol>
                <a:gridCol w="598516">
                  <a:extLst>
                    <a:ext uri="{9D8B030D-6E8A-4147-A177-3AD203B41FA5}">
                      <a16:colId xmlns:a16="http://schemas.microsoft.com/office/drawing/2014/main" val="20008"/>
                    </a:ext>
                  </a:extLst>
                </a:gridCol>
                <a:gridCol w="7506878">
                  <a:extLst>
                    <a:ext uri="{9D8B030D-6E8A-4147-A177-3AD203B41FA5}">
                      <a16:colId xmlns:a16="http://schemas.microsoft.com/office/drawing/2014/main" val="276152256"/>
                    </a:ext>
                  </a:extLst>
                </a:gridCol>
              </a:tblGrid>
              <a:tr h="0">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In the supply point read benchmarks - if one is not hit for example aggregate is not met but individual is met, would all of the MPRNs in the aggregate be moved class irrespective of individual MPRNs hitting their target measures? Could we have some further clarification on the benchmarks please?</a:t>
                      </a:r>
                      <a:endParaRPr lang="en-GB" sz="98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r>
                        <a:rPr lang="en-GB" sz="1000" dirty="0">
                          <a:latin typeface="+mn-lt"/>
                        </a:rPr>
                        <a:t>Centrica</a:t>
                      </a:r>
                    </a:p>
                  </a:txBody>
                  <a:tcPr marL="6350" marR="6350" marT="6350" marB="0" anchor="ctr"/>
                </a:tc>
                <a:tc>
                  <a:txBody>
                    <a:bodyPr/>
                    <a:lstStyle/>
                    <a:p>
                      <a:pPr algn="ctr">
                        <a:lnSpc>
                          <a:spcPct val="115000"/>
                        </a:lnSpc>
                        <a:spcAft>
                          <a:spcPts val="0"/>
                        </a:spcAft>
                      </a:pPr>
                      <a:endParaRPr lang="en-GB" sz="98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Please clarify, does a site need to be Class 2 or 3 for a full calendar month before being considered for performance?</a:t>
                      </a:r>
                    </a:p>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For example, Supply Point is class changed to Class 3 mid January, the first 3 months of performance to be considered will be February, March, April?</a:t>
                      </a:r>
                    </a:p>
                    <a:p>
                      <a:pPr>
                        <a:lnSpc>
                          <a:spcPct val="115000"/>
                        </a:lnSpc>
                        <a:spcAft>
                          <a:spcPts val="0"/>
                        </a:spcAft>
                      </a:pPr>
                      <a:endParaRPr lang="en-US" sz="98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It also states that the CDSP will halt Class change activity to Class 2 or 3 after the 20th business day. Please confirm, if a Supply Point has to be effective for a full month to be considered in performance (as with other DDP reporting, has to be a full month to be considered for performance) </a:t>
                      </a:r>
                    </a:p>
                    <a:p>
                      <a:pPr>
                        <a:lnSpc>
                          <a:spcPct val="115000"/>
                        </a:lnSpc>
                        <a:spcAft>
                          <a:spcPts val="0"/>
                        </a:spcAft>
                      </a:pPr>
                      <a:endParaRPr lang="en-US" sz="98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Class 2 sites have D+5 days to submit actuals read. However, in this modification Class 2 sites have a failure after D+1, This is not acceptable as it will impact sites with intermittent comms that submit actual reads within the UNC specified D+5.</a:t>
                      </a:r>
                    </a:p>
                    <a:p>
                      <a:pPr>
                        <a:lnSpc>
                          <a:spcPct val="115000"/>
                        </a:lnSpc>
                        <a:spcAft>
                          <a:spcPts val="0"/>
                        </a:spcAft>
                      </a:pPr>
                      <a:endParaRPr lang="en-US" sz="980" dirty="0">
                        <a:effectLst/>
                        <a:latin typeface="+mn-lt"/>
                        <a:ea typeface="Times New Roman" panose="02020603050405020304" pitchFamily="18" charset="0"/>
                        <a:cs typeface="Times New Roman" panose="02020603050405020304" pitchFamily="18" charset="0"/>
                      </a:endParaRPr>
                    </a:p>
                    <a:p>
                      <a:pPr>
                        <a:lnSpc>
                          <a:spcPct val="115000"/>
                        </a:lnSpc>
                        <a:spcAft>
                          <a:spcPts val="0"/>
                        </a:spcAft>
                      </a:pPr>
                      <a:r>
                        <a:rPr lang="en-US" sz="980" dirty="0">
                          <a:effectLst/>
                          <a:latin typeface="+mn-lt"/>
                          <a:ea typeface="Times New Roman" panose="02020603050405020304" pitchFamily="18" charset="0"/>
                          <a:cs typeface="Times New Roman" panose="02020603050405020304" pitchFamily="18" charset="0"/>
                        </a:rPr>
                        <a:t>The lack of transparency for service cost for the CDSP to move sites is not acceptable. There is no indication on price; Please confirm the difference in approach. Please confirm why we should not move them using DDP reports  for other admin charges, like changing monthly read frequency as per MOD 0692</a:t>
                      </a:r>
                      <a:endParaRPr lang="en-GB" sz="98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bl>
          </a:graphicData>
        </a:graphic>
      </p:graphicFrame>
    </p:spTree>
    <p:extLst>
      <p:ext uri="{BB962C8B-B14F-4D97-AF65-F5344CB8AC3E}">
        <p14:creationId xmlns:p14="http://schemas.microsoft.com/office/powerpoint/2010/main" val="49092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XRN5298 H100 Fife Project Phase 1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603545170"/>
              </p:ext>
            </p:extLst>
          </p:nvPr>
        </p:nvGraphicFramePr>
        <p:xfrm>
          <a:off x="57696" y="746537"/>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3015.3 -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Decarb investment budget</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Proposed 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091008617"/>
              </p:ext>
            </p:extLst>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Wales &amp; West</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We support this change as it advances the use of Hydrogen in networks and works towards net zero targets.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GES Online Portal REL Address Display Order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10379711"/>
              </p:ext>
            </p:extLst>
          </p:nvPr>
        </p:nvGraphicFramePr>
        <p:xfrm>
          <a:off x="115397" y="1038912"/>
          <a:ext cx="8713980" cy="899796"/>
        </p:xfrm>
        <a:graphic>
          <a:graphicData uri="http://schemas.openxmlformats.org/drawingml/2006/table">
            <a:tbl>
              <a:tblPr firstRow="1" bandRow="1">
                <a:tableStyleId>{2D5ABB26-0587-4C30-8999-92F81FD0307C}</a:tableStyleId>
              </a:tblPr>
              <a:tblGrid>
                <a:gridCol w="1317925">
                  <a:extLst>
                    <a:ext uri="{9D8B030D-6E8A-4147-A177-3AD203B41FA5}">
                      <a16:colId xmlns:a16="http://schemas.microsoft.com/office/drawing/2014/main" val="1006639987"/>
                    </a:ext>
                  </a:extLst>
                </a:gridCol>
                <a:gridCol w="775512">
                  <a:extLst>
                    <a:ext uri="{9D8B030D-6E8A-4147-A177-3AD203B41FA5}">
                      <a16:colId xmlns:a16="http://schemas.microsoft.com/office/drawing/2014/main" val="4080995352"/>
                    </a:ext>
                  </a:extLst>
                </a:gridCol>
                <a:gridCol w="1908366">
                  <a:extLst>
                    <a:ext uri="{9D8B030D-6E8A-4147-A177-3AD203B41FA5}">
                      <a16:colId xmlns:a16="http://schemas.microsoft.com/office/drawing/2014/main" val="965499758"/>
                    </a:ext>
                  </a:extLst>
                </a:gridCol>
                <a:gridCol w="1915969">
                  <a:extLst>
                    <a:ext uri="{9D8B030D-6E8A-4147-A177-3AD203B41FA5}">
                      <a16:colId xmlns:a16="http://schemas.microsoft.com/office/drawing/2014/main" val="2553637847"/>
                    </a:ext>
                  </a:extLst>
                </a:gridCol>
                <a:gridCol w="904120">
                  <a:extLst>
                    <a:ext uri="{9D8B030D-6E8A-4147-A177-3AD203B41FA5}">
                      <a16:colId xmlns:a16="http://schemas.microsoft.com/office/drawing/2014/main" val="174316984"/>
                    </a:ext>
                  </a:extLst>
                </a:gridCol>
                <a:gridCol w="992320">
                  <a:extLst>
                    <a:ext uri="{9D8B030D-6E8A-4147-A177-3AD203B41FA5}">
                      <a16:colId xmlns:a16="http://schemas.microsoft.com/office/drawing/2014/main" val="614572945"/>
                    </a:ext>
                  </a:extLst>
                </a:gridCol>
                <a:gridCol w="899768">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accent4"/>
                          </a:solidFill>
                          <a:effectLst/>
                          <a:latin typeface="+mn-lt"/>
                          <a:ea typeface="+mn-ea"/>
                          <a:cs typeface="+mn-cs"/>
                          <a:hlinkClick r:id="rId3"/>
                        </a:rPr>
                        <a:t>3016.1 – RT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t>CSSC </a:t>
                      </a:r>
                      <a:r>
                        <a:rPr lang="en-GB" sz="1000" noProof="0"/>
                        <a:t>Implementation</a:t>
                      </a:r>
                      <a:r>
                        <a:rPr lang="fr-FR" sz="1000"/>
                        <a:t> Date - 18th July 2022</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059251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Transition and Cutover BRD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563703919"/>
              </p:ext>
            </p:extLst>
          </p:nvPr>
        </p:nvGraphicFramePr>
        <p:xfrm>
          <a:off x="115398" y="1038911"/>
          <a:ext cx="8913201" cy="978669"/>
        </p:xfrm>
        <a:graphic>
          <a:graphicData uri="http://schemas.openxmlformats.org/drawingml/2006/table">
            <a:tbl>
              <a:tblPr firstRow="1" bandRow="1">
                <a:tableStyleId>{2D5ABB26-0587-4C30-8999-92F81FD0307C}</a:tableStyleId>
              </a:tblPr>
              <a:tblGrid>
                <a:gridCol w="1181337">
                  <a:extLst>
                    <a:ext uri="{9D8B030D-6E8A-4147-A177-3AD203B41FA5}">
                      <a16:colId xmlns:a16="http://schemas.microsoft.com/office/drawing/2014/main" val="1006639987"/>
                    </a:ext>
                  </a:extLst>
                </a:gridCol>
                <a:gridCol w="760801">
                  <a:extLst>
                    <a:ext uri="{9D8B030D-6E8A-4147-A177-3AD203B41FA5}">
                      <a16:colId xmlns:a16="http://schemas.microsoft.com/office/drawing/2014/main" val="4080995352"/>
                    </a:ext>
                  </a:extLst>
                </a:gridCol>
                <a:gridCol w="1882431">
                  <a:extLst>
                    <a:ext uri="{9D8B030D-6E8A-4147-A177-3AD203B41FA5}">
                      <a16:colId xmlns:a16="http://schemas.microsoft.com/office/drawing/2014/main" val="965499758"/>
                    </a:ext>
                  </a:extLst>
                </a:gridCol>
                <a:gridCol w="2130533">
                  <a:extLst>
                    <a:ext uri="{9D8B030D-6E8A-4147-A177-3AD203B41FA5}">
                      <a16:colId xmlns:a16="http://schemas.microsoft.com/office/drawing/2014/main" val="2553637847"/>
                    </a:ext>
                  </a:extLst>
                </a:gridCol>
                <a:gridCol w="1017672">
                  <a:extLst>
                    <a:ext uri="{9D8B030D-6E8A-4147-A177-3AD203B41FA5}">
                      <a16:colId xmlns:a16="http://schemas.microsoft.com/office/drawing/2014/main" val="174316984"/>
                    </a:ext>
                  </a:extLst>
                </a:gridCol>
                <a:gridCol w="1017672">
                  <a:extLst>
                    <a:ext uri="{9D8B030D-6E8A-4147-A177-3AD203B41FA5}">
                      <a16:colId xmlns:a16="http://schemas.microsoft.com/office/drawing/2014/main" val="614572945"/>
                    </a:ext>
                  </a:extLst>
                </a:gridCol>
                <a:gridCol w="922755">
                  <a:extLst>
                    <a:ext uri="{9D8B030D-6E8A-4147-A177-3AD203B41FA5}">
                      <a16:colId xmlns:a16="http://schemas.microsoft.com/office/drawing/2014/main" val="2798237816"/>
                    </a:ext>
                  </a:extLst>
                </a:gridCol>
              </a:tblGrid>
              <a:tr h="2738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738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430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accent4"/>
                          </a:solidFill>
                          <a:effectLst/>
                          <a:latin typeface="+mn-lt"/>
                          <a:ea typeface="+mn-ea"/>
                          <a:cs typeface="+mn-cs"/>
                          <a:hlinkClick r:id="rId3"/>
                        </a:rPr>
                        <a:t>3016.2 – RT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t>CSS Implementation Date -18th July 2022</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61733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362"/>
            <a:ext cx="8229600" cy="637580"/>
          </a:xfrm>
        </p:spPr>
        <p:txBody>
          <a:bodyPr>
            <a:noAutofit/>
          </a:bodyPr>
          <a:lstStyle/>
          <a:p>
            <a:r>
              <a:rPr lang="en-GB" sz="2000" dirty="0"/>
              <a:t>Standalone Change Documents for Approval (BER, CCR, EQR)</a:t>
            </a:r>
            <a:endParaRPr lang="en-GB" sz="14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263472" y="1020513"/>
            <a:ext cx="7220170" cy="3189940"/>
          </a:xfrm>
        </p:spPr>
        <p:txBody>
          <a:bodyPr>
            <a:normAutofit/>
          </a:bodyPr>
          <a:lstStyle/>
          <a:p>
            <a:r>
              <a:rPr lang="en-US" sz="1800" b="1" dirty="0"/>
              <a:t>CCR for XRN5341 </a:t>
            </a:r>
            <a:r>
              <a:rPr lang="en-US" sz="1800" dirty="0"/>
              <a:t>- UNC745 - Mandatory Setting of Auction Bid Parameters</a:t>
            </a:r>
          </a:p>
          <a:p>
            <a:pPr lvl="1"/>
            <a:r>
              <a:rPr lang="en-GB" sz="1600" dirty="0"/>
              <a:t>Voting NTS</a:t>
            </a:r>
          </a:p>
          <a:p>
            <a:pPr marL="457200" lvl="1" indent="0">
              <a:buNone/>
            </a:pPr>
            <a:endParaRPr lang="en-US" sz="1600" dirty="0"/>
          </a:p>
          <a:p>
            <a:endParaRPr lang="en-US" sz="1800" dirty="0"/>
          </a:p>
          <a:p>
            <a:r>
              <a:rPr lang="en-GB" sz="1800" b="1" dirty="0"/>
              <a:t>CCR for XRN5321 </a:t>
            </a:r>
            <a:r>
              <a:rPr lang="en-GB" sz="1800" dirty="0"/>
              <a:t>- PAC Ring-Fenced DSC Change Budget 21/22 </a:t>
            </a:r>
          </a:p>
          <a:p>
            <a:pPr lvl="1"/>
            <a:r>
              <a:rPr lang="en-GB" sz="1600" dirty="0"/>
              <a:t>Voting Shippers, IGTs and DNOs</a:t>
            </a:r>
          </a:p>
          <a:p>
            <a:pPr marL="0" indent="0">
              <a:buNone/>
            </a:pPr>
            <a:endParaRPr lang="en-GB" sz="1400" dirty="0"/>
          </a:p>
        </p:txBody>
      </p:sp>
      <p:graphicFrame>
        <p:nvGraphicFramePr>
          <p:cNvPr id="4" name="Object 3">
            <a:extLst>
              <a:ext uri="{FF2B5EF4-FFF2-40B4-BE49-F238E27FC236}">
                <a16:creationId xmlns:a16="http://schemas.microsoft.com/office/drawing/2014/main" id="{BF7D3E6F-80DE-47F7-9759-B55A701374F3}"/>
              </a:ext>
            </a:extLst>
          </p:cNvPr>
          <p:cNvGraphicFramePr>
            <a:graphicFrameLocks noChangeAspect="1"/>
          </p:cNvGraphicFramePr>
          <p:nvPr>
            <p:extLst>
              <p:ext uri="{D42A27DB-BD31-4B8C-83A1-F6EECF244321}">
                <p14:modId xmlns:p14="http://schemas.microsoft.com/office/powerpoint/2010/main" val="4160014065"/>
              </p:ext>
            </p:extLst>
          </p:nvPr>
        </p:nvGraphicFramePr>
        <p:xfrm>
          <a:off x="7772400" y="2562678"/>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BF7D3E6F-80DE-47F7-9759-B55A701374F3}"/>
                          </a:ext>
                        </a:extLst>
                      </p:cNvPr>
                      <p:cNvPicPr/>
                      <p:nvPr/>
                    </p:nvPicPr>
                    <p:blipFill>
                      <a:blip r:embed="rId4"/>
                      <a:stretch>
                        <a:fillRect/>
                      </a:stretch>
                    </p:blipFill>
                    <p:spPr>
                      <a:xfrm>
                        <a:off x="7772400" y="2562678"/>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274667-04B2-40F0-8F74-724B225446F5}"/>
              </a:ext>
            </a:extLst>
          </p:cNvPr>
          <p:cNvGraphicFramePr>
            <a:graphicFrameLocks noChangeAspect="1"/>
          </p:cNvGraphicFramePr>
          <p:nvPr>
            <p:extLst>
              <p:ext uri="{D42A27DB-BD31-4B8C-83A1-F6EECF244321}">
                <p14:modId xmlns:p14="http://schemas.microsoft.com/office/powerpoint/2010/main" val="540932432"/>
              </p:ext>
            </p:extLst>
          </p:nvPr>
        </p:nvGraphicFramePr>
        <p:xfrm>
          <a:off x="7772400" y="1030373"/>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7" name="Object 6">
                        <a:extLst>
                          <a:ext uri="{FF2B5EF4-FFF2-40B4-BE49-F238E27FC236}">
                            <a16:creationId xmlns:a16="http://schemas.microsoft.com/office/drawing/2014/main" id="{87274667-04B2-40F0-8F74-724B225446F5}"/>
                          </a:ext>
                        </a:extLst>
                      </p:cNvPr>
                      <p:cNvPicPr/>
                      <p:nvPr/>
                    </p:nvPicPr>
                    <p:blipFill>
                      <a:blip r:embed="rId6"/>
                      <a:stretch>
                        <a:fillRect/>
                      </a:stretch>
                    </p:blipFill>
                    <p:spPr>
                      <a:xfrm>
                        <a:off x="7772400" y="10303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Move to Cloud Programme Update</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lnSpcReduction="10000"/>
          </a:bodyPr>
          <a:lstStyle/>
          <a:p>
            <a:endParaRPr lang="en-GB" dirty="0"/>
          </a:p>
          <a:p>
            <a:r>
              <a:rPr lang="en-GB" dirty="0">
                <a:latin typeface="Arial"/>
                <a:cs typeface="Arial"/>
              </a:rPr>
              <a:t>Verbal Update to be presented by Dave Jones</a:t>
            </a:r>
          </a:p>
        </p:txBody>
      </p:sp>
    </p:spTree>
    <p:extLst>
      <p:ext uri="{BB962C8B-B14F-4D97-AF65-F5344CB8AC3E}">
        <p14:creationId xmlns:p14="http://schemas.microsoft.com/office/powerpoint/2010/main" val="22933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highlight>
                  <a:srgbClr val="FFFFFF"/>
                </a:highlight>
              </a:rPr>
              <a:t>December 21 - April 22 Changes in Design Update</a:t>
            </a:r>
            <a:endParaRPr lang="en-GB" dirty="0">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4" cy="4310017"/>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April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May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issued to ChMC for consultation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April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a:t>
                      </a:r>
                    </a:p>
                    <a:p>
                      <a:pPr marL="0" indent="0" algn="l">
                        <a:buNone/>
                      </a:pPr>
                      <a:r>
                        <a:rPr lang="en-US" sz="900" kern="1200">
                          <a:solidFill>
                            <a:schemeClr val="tx1"/>
                          </a:solidFill>
                          <a:latin typeface="+mn-lt"/>
                          <a:ea typeface="+mn-ea"/>
                          <a:cs typeface="+mn-cs"/>
                        </a:rPr>
                        <a:t>May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issued to ChMC for consultation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Modification 0687 Clarification of Supplier of Last Resort (SoLR) Cost Recovery Process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endParaRPr lang="en-US" sz="900" kern="1200">
                        <a:solidFill>
                          <a:schemeClr val="tx1"/>
                        </a:solidFill>
                        <a:latin typeface="+mn-lt"/>
                        <a:ea typeface="+mn-ea"/>
                        <a:cs typeface="+mn-cs"/>
                      </a:endParaRP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Risk ID 67431: There is a risk that a MOD may be raised to include IGT sites into SoLR charging. This will cause a scope change and as different charge rates will be required for IGT sites; unknown impact to design.</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Design will be completed as per the current scope and issued for consultation in May 2022 and will not form part of any Nov22 Release. </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to be issued to ChMC for consultation on 16/05/22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to be issued to ChMC for consultation on 16/05/22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to be issued to ChMC for consultation on 16/05/22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updated on 27th April 2022</a:t>
            </a:r>
            <a:endParaRPr lang="en-GB"/>
          </a:p>
        </p:txBody>
      </p:sp>
    </p:spTree>
    <p:extLst>
      <p:ext uri="{BB962C8B-B14F-4D97-AF65-F5344CB8AC3E}">
        <p14:creationId xmlns:p14="http://schemas.microsoft.com/office/powerpoint/2010/main" val="41619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358968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a:ln>
                            <a:noFill/>
                          </a:ln>
                          <a:solidFill>
                            <a:schemeClr val="tx1"/>
                          </a:solidFill>
                          <a:effectLst/>
                          <a:latin typeface="+mn-lt"/>
                          <a:ea typeface="+mn-ea"/>
                          <a:cs typeface="+mn-cs"/>
                        </a:rPr>
                        <a:t>Risk ID 67731: There is a risk that the physical works required on Customer site will not be completed in line with a Nov 22 Release Date. </a:t>
                      </a:r>
                      <a:br>
                        <a:rPr lang="en-GB" sz="700" b="0" i="0" u="none" strike="noStrike" kern="1200" cap="none" normalizeH="0" baseline="0">
                          <a:ln>
                            <a:noFill/>
                          </a:ln>
                          <a:solidFill>
                            <a:srgbClr val="000000"/>
                          </a:solidFill>
                          <a:effectLst/>
                          <a:latin typeface="+mn-lt"/>
                          <a:ea typeface="+mn-ea"/>
                          <a:cs typeface="+mn-cs"/>
                        </a:rPr>
                      </a:br>
                      <a:r>
                        <a:rPr lang="en-GB" sz="700" b="0" i="0" u="none" strike="noStrike" kern="1200" cap="none" normalizeH="0" baseline="0">
                          <a:ln>
                            <a:noFill/>
                          </a:ln>
                          <a:solidFill>
                            <a:schemeClr val="tx1"/>
                          </a:solidFill>
                          <a:effectLst/>
                          <a:latin typeface="+mn-lt"/>
                          <a:ea typeface="+mn-ea"/>
                          <a:cs typeface="+mn-cs"/>
                        </a:rPr>
                        <a:t>Mitigation: Align to a future release post Nov22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to be issued to ChMC for consultation on 16/05/22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to be issued to ChMC for consultation on 16/05/22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XRN5298 -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April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​May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Risk ID 67645: There is a risk that the detailed design change pack will not be approved if MOD0799 is still outstanding​</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Complete Design. Decision will be taken at ChMC in May whether this will be taken into delivery for Nov22. </a:t>
                      </a:r>
                    </a:p>
                    <a:p>
                      <a:pPr marL="0" indent="0" algn="l">
                        <a:buNone/>
                      </a:pPr>
                      <a:r>
                        <a:rPr lang="en-US" sz="700" b="0" i="0" u="none" strike="noStrike" kern="1200" cap="none" normalizeH="0" baseline="0">
                          <a:ln>
                            <a:noFill/>
                          </a:ln>
                          <a:solidFill>
                            <a:schemeClr val="tx1"/>
                          </a:solidFill>
                          <a:effectLst/>
                          <a:latin typeface="+mn-lt"/>
                          <a:ea typeface="+mn-ea"/>
                          <a:cs typeface="+mn-cs"/>
                        </a:rPr>
                        <a:t>Risk ID 67482: There is a risk that the CV range will not be updated for hydrogen because a change is required to Gemini leading to the CV for hydrogen being rejected</a:t>
                      </a:r>
                    </a:p>
                    <a:p>
                      <a:pPr marL="0" indent="0" algn="l">
                        <a:buNone/>
                      </a:pPr>
                      <a:r>
                        <a:rPr lang="en-US" sz="700" b="0" i="0" u="none" strike="noStrike" kern="1200" cap="none" normalizeH="0" baseline="0">
                          <a:ln>
                            <a:noFill/>
                          </a:ln>
                          <a:solidFill>
                            <a:schemeClr val="tx1"/>
                          </a:solidFill>
                          <a:effectLst/>
                          <a:latin typeface="+mn-lt"/>
                          <a:ea typeface="+mn-ea"/>
                          <a:cs typeface="+mn-cs"/>
                        </a:rPr>
                        <a:t>Mitigation: Monitor change request to be raised by SGN and align to implementation release for this change.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issued to ChMC for consultation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updated on 27th April 2022</a:t>
            </a:r>
            <a:endParaRPr lang="en-GB"/>
          </a:p>
        </p:txBody>
      </p:sp>
    </p:spTree>
    <p:extLst>
      <p:ext uri="{BB962C8B-B14F-4D97-AF65-F5344CB8AC3E}">
        <p14:creationId xmlns:p14="http://schemas.microsoft.com/office/powerpoint/2010/main" val="99859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dirty="0">
                <a:latin typeface="Poppins Light"/>
                <a:cs typeface="Poppins Light"/>
              </a:rPr>
            </a:br>
            <a:br>
              <a:rPr lang="en-GB" dirty="0">
                <a:latin typeface="Poppins Light"/>
                <a:cs typeface="Poppins Light"/>
              </a:rPr>
            </a:br>
            <a:r>
              <a:rPr lang="en-GB" dirty="0">
                <a:latin typeface="+mn-lt"/>
                <a:cs typeface="Poppins Light"/>
              </a:rPr>
              <a:t>UK Link Major Release Scoping</a:t>
            </a:r>
            <a:r>
              <a:rPr lang="en-GB" dirty="0"/>
              <a:t> </a:t>
            </a:r>
            <a:br>
              <a:rPr lang="en-GB" dirty="0">
                <a:latin typeface="+mn-lt"/>
              </a:rPr>
            </a:br>
            <a:endParaRPr lang="en-GB" dirty="0">
              <a:latin typeface="+mn-lt"/>
            </a:endParaRPr>
          </a:p>
        </p:txBody>
      </p:sp>
      <p:sp>
        <p:nvSpPr>
          <p:cNvPr id="3" name="AutoShape 2" descr="https://ukc-powerpoint.officeapps.live.com/pods/GetClipboardImage.ashx?Id=002205ac-a4bb-4437-b6cf-93ef518c0289&amp;DC=GUK2&amp;pkey=36401a32-5acc-4019-a974-bf2ba342007f&amp;wdwaccluster=GUK2">
            <a:extLst>
              <a:ext uri="{FF2B5EF4-FFF2-40B4-BE49-F238E27FC236}">
                <a16:creationId xmlns:a16="http://schemas.microsoft.com/office/drawing/2014/main" id="{C4E8A202-672B-47FD-8AAC-CF085D875EC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9988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latin typeface="Arial"/>
                <a:cs typeface="Arial"/>
              </a:rPr>
              <a:t>UK Link Major Release Scoping </a:t>
            </a:r>
            <a:endParaRPr lang="en-GB" dirty="0"/>
          </a:p>
        </p:txBody>
      </p:sp>
      <p:graphicFrame>
        <p:nvGraphicFramePr>
          <p:cNvPr id="4" name="Content Placeholder 3">
            <a:extLst>
              <a:ext uri="{FF2B5EF4-FFF2-40B4-BE49-F238E27FC236}">
                <a16:creationId xmlns:a16="http://schemas.microsoft.com/office/drawing/2014/main" id="{1C3B7EDF-F0E1-471D-96D7-FDDBF560A55F}"/>
              </a:ext>
            </a:extLst>
          </p:cNvPr>
          <p:cNvGraphicFramePr>
            <a:graphicFrameLocks noGrp="1"/>
          </p:cNvGraphicFramePr>
          <p:nvPr>
            <p:ph idx="1"/>
          </p:nvPr>
        </p:nvGraphicFramePr>
        <p:xfrm>
          <a:off x="457200" y="881199"/>
          <a:ext cx="8306474" cy="1559560"/>
        </p:xfrm>
        <a:graphic>
          <a:graphicData uri="http://schemas.openxmlformats.org/drawingml/2006/table">
            <a:tbl>
              <a:tblPr firstRow="1" bandRow="1">
                <a:tableStyleId>{5C22544A-7EE6-4342-B048-85BDC9FD1C3A}</a:tableStyleId>
              </a:tblPr>
              <a:tblGrid>
                <a:gridCol w="3192308">
                  <a:extLst>
                    <a:ext uri="{9D8B030D-6E8A-4147-A177-3AD203B41FA5}">
                      <a16:colId xmlns:a16="http://schemas.microsoft.com/office/drawing/2014/main" val="3202983856"/>
                    </a:ext>
                  </a:extLst>
                </a:gridCol>
                <a:gridCol w="5114166">
                  <a:extLst>
                    <a:ext uri="{9D8B030D-6E8A-4147-A177-3AD203B41FA5}">
                      <a16:colId xmlns:a16="http://schemas.microsoft.com/office/drawing/2014/main" val="3322140238"/>
                    </a:ext>
                  </a:extLst>
                </a:gridCol>
              </a:tblGrid>
              <a:tr h="370840">
                <a:tc gridSpan="2">
                  <a:txBody>
                    <a:bodyPr/>
                    <a:lstStyle/>
                    <a:p>
                      <a:r>
                        <a:rPr lang="en-GB" dirty="0"/>
                        <a:t>May ChMC: Decision required on Scope</a:t>
                      </a:r>
                    </a:p>
                  </a:txBody>
                  <a:tcPr/>
                </a:tc>
                <a:tc hMerge="1">
                  <a:txBody>
                    <a:bodyPr/>
                    <a:lstStyle/>
                    <a:p>
                      <a:endParaRPr lang="en-GB" dirty="0"/>
                    </a:p>
                  </a:txBody>
                  <a:tcPr/>
                </a:tc>
                <a:extLst>
                  <a:ext uri="{0D108BD9-81ED-4DB2-BD59-A6C34878D82A}">
                    <a16:rowId xmlns:a16="http://schemas.microsoft.com/office/drawing/2014/main" val="3096699475"/>
                  </a:ext>
                </a:extLst>
              </a:tr>
              <a:tr h="370840">
                <a:tc>
                  <a:txBody>
                    <a:bodyPr/>
                    <a:lstStyle/>
                    <a:p>
                      <a:r>
                        <a:rPr lang="en-GB" dirty="0"/>
                        <a:t>November 22 Major Release</a:t>
                      </a:r>
                    </a:p>
                    <a:p>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XRN4978 - </a:t>
                      </a:r>
                      <a:r>
                        <a:rPr lang="en-US" sz="1200" dirty="0">
                          <a:latin typeface="+mn-lt"/>
                          <a:cs typeface="Poppins Medium"/>
                        </a:rPr>
                        <a:t>Notification of Rolling AQ Value (following Transfer of Ownership between M-5 and 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Poppins Medium"/>
                        </a:rPr>
                        <a:t>XRN4990 - </a:t>
                      </a:r>
                      <a:r>
                        <a:rPr lang="en-US" sz="1200" dirty="0">
                          <a:latin typeface="+mn-lt"/>
                          <a:cs typeface="Poppins Medium"/>
                        </a:rPr>
                        <a:t>Transfer of Sites with Low Read Submission Performance from Class 2 and 3 into Class 4 (MOD0664)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Poppins Medium"/>
                        </a:rPr>
                        <a:t>XRN5298 - </a:t>
                      </a:r>
                      <a:r>
                        <a:rPr lang="en-US" sz="1200" dirty="0">
                          <a:latin typeface="+mn-lt"/>
                          <a:cs typeface="Poppins Medium"/>
                        </a:rPr>
                        <a:t> H100 Fife Project – Hydrogen Network Trial</a:t>
                      </a:r>
                      <a:endParaRPr lang="en-GB" sz="1200" dirty="0">
                        <a:latin typeface="+mn-lt"/>
                        <a:cs typeface="Poppins Medium"/>
                      </a:endParaRPr>
                    </a:p>
                  </a:txBody>
                  <a:tcPr/>
                </a:tc>
                <a:extLst>
                  <a:ext uri="{0D108BD9-81ED-4DB2-BD59-A6C34878D82A}">
                    <a16:rowId xmlns:a16="http://schemas.microsoft.com/office/drawing/2014/main" val="1355353763"/>
                  </a:ext>
                </a:extLst>
              </a:tr>
            </a:tbl>
          </a:graphicData>
        </a:graphic>
      </p:graphicFrame>
      <p:sp>
        <p:nvSpPr>
          <p:cNvPr id="6" name="TextBox 5">
            <a:extLst>
              <a:ext uri="{FF2B5EF4-FFF2-40B4-BE49-F238E27FC236}">
                <a16:creationId xmlns:a16="http://schemas.microsoft.com/office/drawing/2014/main" id="{D23BD6DB-C28D-4BA4-B4CD-041738D10EAB}"/>
              </a:ext>
            </a:extLst>
          </p:cNvPr>
          <p:cNvSpPr txBox="1"/>
          <p:nvPr/>
        </p:nvSpPr>
        <p:spPr>
          <a:xfrm>
            <a:off x="0" y="4977629"/>
            <a:ext cx="1329210" cy="200055"/>
          </a:xfrm>
          <a:prstGeom prst="rect">
            <a:avLst/>
          </a:prstGeom>
          <a:noFill/>
        </p:spPr>
        <p:txBody>
          <a:bodyPr wrap="none" lIns="91440" tIns="45720" rIns="91440" bIns="45720" rtlCol="0" anchor="t">
            <a:spAutoFit/>
          </a:bodyPr>
          <a:lstStyle/>
          <a:p>
            <a:r>
              <a:rPr lang="en-GB" sz="700" dirty="0"/>
              <a:t>Slide produced 3</a:t>
            </a:r>
            <a:r>
              <a:rPr lang="en-GB" sz="700" baseline="30000" dirty="0"/>
              <a:t>rd</a:t>
            </a:r>
            <a:r>
              <a:rPr lang="en-GB" sz="700" dirty="0"/>
              <a:t> May 2022</a:t>
            </a:r>
            <a:endParaRPr lang="en-GB" dirty="0"/>
          </a:p>
        </p:txBody>
      </p:sp>
      <p:sp>
        <p:nvSpPr>
          <p:cNvPr id="7" name="TextBox 6">
            <a:extLst>
              <a:ext uri="{FF2B5EF4-FFF2-40B4-BE49-F238E27FC236}">
                <a16:creationId xmlns:a16="http://schemas.microsoft.com/office/drawing/2014/main" id="{8C47D6E8-CED2-46C7-BAC8-1359D51DE711}"/>
              </a:ext>
            </a:extLst>
          </p:cNvPr>
          <p:cNvSpPr txBox="1"/>
          <p:nvPr/>
        </p:nvSpPr>
        <p:spPr>
          <a:xfrm>
            <a:off x="457200" y="2440759"/>
            <a:ext cx="8306474" cy="2215991"/>
          </a:xfrm>
          <a:prstGeom prst="rect">
            <a:avLst/>
          </a:prstGeom>
          <a:noFill/>
        </p:spPr>
        <p:txBody>
          <a:bodyPr wrap="square" rtlCol="0">
            <a:spAutoFit/>
          </a:bodyPr>
          <a:lstStyle/>
          <a:p>
            <a:r>
              <a:rPr lang="en-GB" sz="1100" b="1" dirty="0"/>
              <a:t>NB: </a:t>
            </a:r>
            <a:r>
              <a:rPr lang="en-GB" sz="1100" dirty="0"/>
              <a:t>The above takes into account feedback received directly from Constituents to include as many changes in November 22 release as possible rather than include the above in February 23 Release</a:t>
            </a:r>
          </a:p>
          <a:p>
            <a:endParaRPr lang="en-GB" b="1" dirty="0"/>
          </a:p>
          <a:p>
            <a:pPr marL="285750" indent="-285750">
              <a:buFont typeface="Arial" panose="020B0604020202020204" pitchFamily="34" charset="0"/>
              <a:buChar char="•"/>
            </a:pPr>
            <a:r>
              <a:rPr lang="en-GB" sz="1400" dirty="0"/>
              <a:t>BER for the above will be submitted to June ChMC for approval</a:t>
            </a:r>
          </a:p>
          <a:p>
            <a:pPr marL="742950" lvl="1" indent="-285750">
              <a:buFont typeface="Arial" panose="020B0604020202020204" pitchFamily="34" charset="0"/>
              <a:buChar char="•"/>
            </a:pPr>
            <a:r>
              <a:rPr lang="en-GB" sz="1400" dirty="0"/>
              <a:t>This is currently under review as to whether Minor Release budget can be used to part fund delivery</a:t>
            </a:r>
          </a:p>
          <a:p>
            <a:pPr marL="285750" indent="-285750">
              <a:buFont typeface="Arial" panose="020B0604020202020204" pitchFamily="34" charset="0"/>
              <a:buChar char="•"/>
            </a:pPr>
            <a:r>
              <a:rPr lang="en-GB" sz="1400" dirty="0"/>
              <a:t>Also to be presented at June ChMC - Further options on delivery of XRN5186 </a:t>
            </a:r>
            <a:r>
              <a:rPr lang="en-GB" sz="1400" dirty="0">
                <a:cs typeface="Poppins Medium"/>
              </a:rPr>
              <a:t>- </a:t>
            </a:r>
            <a:r>
              <a:rPr lang="en-US" sz="1400" dirty="0">
                <a:cs typeface="Poppins Medium"/>
              </a:rPr>
              <a:t>MOD0701 - Aligning Capacity booking under the UNC and arrangements set out in relevant NEXAs</a:t>
            </a:r>
          </a:p>
          <a:p>
            <a:pPr marL="742950" lvl="1" indent="-285750">
              <a:buFont typeface="Arial" panose="020B0604020202020204" pitchFamily="34" charset="0"/>
              <a:buChar char="•"/>
            </a:pPr>
            <a:r>
              <a:rPr lang="en-US" sz="1400" dirty="0"/>
              <a:t>Possible delivery of a manual workaround to support June-23 Release or an earlier delivery of the full change</a:t>
            </a:r>
          </a:p>
        </p:txBody>
      </p:sp>
    </p:spTree>
    <p:extLst>
      <p:ext uri="{BB962C8B-B14F-4D97-AF65-F5344CB8AC3E}">
        <p14:creationId xmlns:p14="http://schemas.microsoft.com/office/powerpoint/2010/main" val="2390959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0"/>
          <a:ext cx="8756232" cy="4629361"/>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5259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422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42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9587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193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dirty="0">
                          <a:latin typeface="+mn-lt"/>
                        </a:rPr>
                        <a:t>Deferred Changes:</a:t>
                      </a:r>
                    </a:p>
                    <a:p>
                      <a:pPr marL="171450" lvl="0" indent="-171450" algn="l">
                        <a:buFont typeface="Arial" panose="020B0604020202020204" pitchFamily="34" charset="0"/>
                        <a:buChar char="•"/>
                      </a:pPr>
                      <a:r>
                        <a:rPr lang="en-US" sz="700" dirty="0">
                          <a:latin typeface="+mn-lt"/>
                        </a:rPr>
                        <a:t>Post Implementation Support completed for XRN’s 4941, 5007, 5072 &amp; 5180 to plan</a:t>
                      </a:r>
                    </a:p>
                    <a:p>
                      <a:pPr marL="171450" lvl="0" indent="-171450" algn="l">
                        <a:buFont typeface="Arial" panose="020B0604020202020204" pitchFamily="34" charset="0"/>
                        <a:buChar char="•"/>
                      </a:pPr>
                      <a:r>
                        <a:rPr lang="en-US" sz="700" dirty="0">
                          <a:latin typeface="+mn-lt"/>
                        </a:rPr>
                        <a:t>Post Implementation Support for XRN4780C on track to complete </a:t>
                      </a:r>
                    </a:p>
                    <a:p>
                      <a:pPr marL="171450" lvl="0" indent="-171450" algn="l">
                        <a:buFont typeface="Arial" panose="020B0604020202020204" pitchFamily="34" charset="0"/>
                        <a:buChar char="•"/>
                      </a:pPr>
                      <a:r>
                        <a:rPr lang="en-US" sz="700" dirty="0">
                          <a:latin typeface="+mn-lt"/>
                        </a:rPr>
                        <a:t>Data cleanses for XRN’s 4941 &amp; 5007 complete, adjustments for XRN5072 applied and in final verification</a:t>
                      </a:r>
                    </a:p>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Implemented as planned on 23/04</a:t>
                      </a:r>
                    </a:p>
                    <a:p>
                      <a:pPr marL="171450" indent="-171450" algn="l">
                        <a:buFont typeface="Arial" panose="020B0604020202020204" pitchFamily="34" charset="0"/>
                        <a:buChar char="•"/>
                      </a:pPr>
                      <a:r>
                        <a:rPr lang="en-US" sz="700" dirty="0">
                          <a:latin typeface="+mn-lt"/>
                        </a:rPr>
                        <a:t>In Post Implementation Support, progressing to plan</a:t>
                      </a:r>
                    </a:p>
                    <a:p>
                      <a:pPr marL="0" lvl="0" indent="0" algn="l">
                        <a:buNone/>
                      </a:pPr>
                      <a:r>
                        <a:rPr lang="en-US" sz="700" b="1" dirty="0">
                          <a:latin typeface="+mn-lt"/>
                        </a:rPr>
                        <a:t>XRN5188b:</a:t>
                      </a:r>
                    </a:p>
                    <a:p>
                      <a:pPr marL="171450" indent="-171450" algn="l">
                        <a:buFont typeface="Arial" panose="020B0604020202020204" pitchFamily="34" charset="0"/>
                        <a:buChar char="•"/>
                      </a:pPr>
                      <a:r>
                        <a:rPr lang="en-US" sz="700" dirty="0">
                          <a:latin typeface="+mn-lt"/>
                        </a:rPr>
                        <a:t>Implemented as planned on 23/04</a:t>
                      </a:r>
                    </a:p>
                    <a:p>
                      <a:pPr marL="171450" indent="-171450" algn="l">
                        <a:buFont typeface="Arial" panose="020B0604020202020204" pitchFamily="34" charset="0"/>
                        <a:buChar char="•"/>
                      </a:pPr>
                      <a:r>
                        <a:rPr lang="en-US" sz="700" dirty="0">
                          <a:latin typeface="+mn-lt"/>
                        </a:rPr>
                        <a:t>In Post Implementation Support, progressing to plan</a:t>
                      </a:r>
                    </a:p>
                    <a:p>
                      <a:pPr marL="171450" indent="-171450" algn="l">
                        <a:buFont typeface="Arial" panose="020B0604020202020204" pitchFamily="34" charset="0"/>
                        <a:buChar char="•"/>
                      </a:pPr>
                      <a:r>
                        <a:rPr lang="en-US" sz="700" dirty="0">
                          <a:latin typeface="+mn-lt"/>
                        </a:rPr>
                        <a:t>MAP ID data interim load to be completed during Post Implementation Support period</a:t>
                      </a:r>
                    </a:p>
                    <a:p>
                      <a:pPr marL="0" lvl="0" indent="0" algn="l">
                        <a:buNone/>
                      </a:pPr>
                      <a:r>
                        <a:rPr lang="en-US" sz="700" b="1" dirty="0">
                          <a:latin typeface="+mn-lt"/>
                        </a:rPr>
                        <a:t>CCR</a:t>
                      </a:r>
                      <a:r>
                        <a:rPr lang="en-US" sz="700" dirty="0">
                          <a:latin typeface="+mn-lt"/>
                        </a:rPr>
                        <a:t> to be presented in July </a:t>
                      </a:r>
                      <a:r>
                        <a:rPr lang="en-US" sz="700" dirty="0" err="1">
                          <a:latin typeface="+mn-lt"/>
                        </a:rPr>
                        <a:t>ChMC</a:t>
                      </a:r>
                      <a:endParaRPr lang="en-US" sz="700">
                        <a:latin typeface="+mn-lt"/>
                      </a:endParaRP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May 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None/>
                      </a:pPr>
                      <a:r>
                        <a:rPr lang="en-US" sz="700" dirty="0"/>
                        <a:t>XRN5289</a:t>
                      </a:r>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00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14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11473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dirty="0"/>
              <a:t>Slide updated on 25th April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2" name="Picture 21">
            <a:extLst>
              <a:ext uri="{FF2B5EF4-FFF2-40B4-BE49-F238E27FC236}">
                <a16:creationId xmlns:a16="http://schemas.microsoft.com/office/drawing/2014/main" id="{008F1EB1-73DE-4323-B5B5-266403DF06DF}"/>
              </a:ext>
            </a:extLst>
          </p:cNvPr>
          <p:cNvPicPr>
            <a:picLocks noChangeAspect="1"/>
          </p:cNvPicPr>
          <p:nvPr/>
        </p:nvPicPr>
        <p:blipFill>
          <a:blip r:embed="rId3"/>
          <a:stretch>
            <a:fillRect/>
          </a:stretch>
        </p:blipFill>
        <p:spPr>
          <a:xfrm>
            <a:off x="5280705" y="1380011"/>
            <a:ext cx="2653953" cy="791644"/>
          </a:xfrm>
          <a:prstGeom prst="rect">
            <a:avLst/>
          </a:prstGeom>
        </p:spPr>
      </p:pic>
      <p:pic>
        <p:nvPicPr>
          <p:cNvPr id="27" name="Picture 26">
            <a:extLst>
              <a:ext uri="{FF2B5EF4-FFF2-40B4-BE49-F238E27FC236}">
                <a16:creationId xmlns:a16="http://schemas.microsoft.com/office/drawing/2014/main" id="{7B8B1F7D-C954-40F9-8FF2-218B57FBA0DB}"/>
              </a:ext>
            </a:extLst>
          </p:cNvPr>
          <p:cNvPicPr>
            <a:picLocks noChangeAspect="1"/>
          </p:cNvPicPr>
          <p:nvPr/>
        </p:nvPicPr>
        <p:blipFill>
          <a:blip r:embed="rId4"/>
          <a:stretch>
            <a:fillRect/>
          </a:stretch>
        </p:blipFill>
        <p:spPr>
          <a:xfrm>
            <a:off x="4345069" y="2405008"/>
            <a:ext cx="3814986" cy="521392"/>
          </a:xfrm>
          <a:prstGeom prst="rect">
            <a:avLst/>
          </a:prstGeom>
        </p:spPr>
      </p:pic>
    </p:spTree>
    <p:extLst>
      <p:ext uri="{BB962C8B-B14F-4D97-AF65-F5344CB8AC3E}">
        <p14:creationId xmlns:p14="http://schemas.microsoft.com/office/powerpoint/2010/main" val="401540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XRN5231 Flow Weighted Average CV</a:t>
            </a:r>
            <a:endParaRPr lang="en-GB" dirty="0"/>
          </a:p>
        </p:txBody>
      </p:sp>
    </p:spTree>
    <p:extLst>
      <p:ext uri="{BB962C8B-B14F-4D97-AF65-F5344CB8AC3E}">
        <p14:creationId xmlns:p14="http://schemas.microsoft.com/office/powerpoint/2010/main" val="172674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72956"/>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extLst>
              <p:ext uri="{D42A27DB-BD31-4B8C-83A1-F6EECF244321}">
                <p14:modId xmlns:p14="http://schemas.microsoft.com/office/powerpoint/2010/main" val="544621780"/>
              </p:ext>
            </p:extLst>
          </p:nvPr>
        </p:nvGraphicFramePr>
        <p:xfrm>
          <a:off x="84015" y="323389"/>
          <a:ext cx="9001000" cy="4631787"/>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3449">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dirty="0">
                          <a:solidFill>
                            <a:schemeClr val="bg1"/>
                          </a:solidFill>
                          <a:latin typeface="Arial"/>
                          <a:ea typeface="+mn-ea"/>
                          <a:cs typeface="Arial"/>
                        </a:rPr>
                        <a:t>May 22</a:t>
                      </a:r>
                    </a:p>
                    <a:p>
                      <a:pPr algn="ctr"/>
                      <a:r>
                        <a:rPr lang="en-GB" sz="800" kern="1200" baseline="0" dirty="0" err="1">
                          <a:solidFill>
                            <a:schemeClr val="bg1"/>
                          </a:solidFill>
                          <a:latin typeface="Arial"/>
                          <a:ea typeface="+mn-ea"/>
                          <a:cs typeface="Arial"/>
                        </a:rPr>
                        <a:t>ChMC</a:t>
                      </a:r>
                      <a:r>
                        <a:rPr lang="en-GB" sz="800" kern="1200" baseline="0" dirty="0">
                          <a:solidFill>
                            <a:schemeClr val="bg1"/>
                          </a:solidFill>
                          <a:latin typeface="Arial"/>
                          <a:ea typeface="+mn-ea"/>
                          <a:cs typeface="Arial"/>
                        </a:rPr>
                        <a:t>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Arial"/>
                          <a:cs typeface="Arial"/>
                        </a:rPr>
                        <a:t>Overall</a:t>
                      </a:r>
                      <a:r>
                        <a:rPr lang="en-GB" sz="8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96093">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6093">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RAG</a:t>
                      </a:r>
                      <a:r>
                        <a:rPr lang="en-GB" sz="800" b="1" baseline="0" dirty="0">
                          <a:solidFill>
                            <a:schemeClr val="bg1"/>
                          </a:solidFill>
                          <a:latin typeface="Arial"/>
                          <a:cs typeface="Arial"/>
                        </a:rPr>
                        <a:t> Status</a:t>
                      </a:r>
                      <a:endParaRPr lang="en-GB" sz="8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11785">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424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00" b="0" i="0" u="none" strike="noStrike" kern="1200" cap="none" normalizeH="0" baseline="0" dirty="0">
                          <a:ln>
                            <a:noFill/>
                          </a:ln>
                          <a:solidFill>
                            <a:schemeClr val="tx1"/>
                          </a:solidFill>
                          <a:effectLst/>
                          <a:latin typeface="+mn-lt"/>
                          <a:ea typeface="+mn-ea"/>
                          <a:cs typeface="+mn-cs"/>
                        </a:rPr>
                        <a:t>Overall RAG status is tracking at </a:t>
                      </a:r>
                      <a:r>
                        <a:rPr lang="en-GB" sz="600" b="1" i="0" u="none" strike="noStrike" kern="1200" cap="none" normalizeH="0" baseline="0" dirty="0">
                          <a:ln>
                            <a:noFill/>
                          </a:ln>
                          <a:solidFill>
                            <a:srgbClr val="7030A0"/>
                          </a:solidFill>
                          <a:effectLst/>
                          <a:latin typeface="+mn-lt"/>
                          <a:ea typeface="+mn-ea"/>
                          <a:cs typeface="+mn-cs"/>
                        </a:rPr>
                        <a:t>purple.</a:t>
                      </a:r>
                      <a:r>
                        <a:rPr lang="en-GB" sz="600" b="0" i="0" u="none" strike="noStrike" kern="1200" cap="none" normalizeH="0" baseline="0" dirty="0">
                          <a:ln>
                            <a:noFill/>
                          </a:ln>
                          <a:solidFill>
                            <a:schemeClr val="tx1"/>
                          </a:solidFill>
                          <a:effectLst/>
                          <a:latin typeface="+mn-lt"/>
                          <a:ea typeface="+mn-ea"/>
                          <a:cs typeface="+mn-cs"/>
                        </a:rPr>
                        <a:t> Project is in re-plan due to the issue that 1</a:t>
                      </a:r>
                      <a:r>
                        <a:rPr lang="en-GB" sz="600" b="0" i="0" u="none" strike="noStrike" kern="1200" cap="none" normalizeH="0" baseline="30000" dirty="0">
                          <a:ln>
                            <a:noFill/>
                          </a:ln>
                          <a:solidFill>
                            <a:schemeClr val="tx1"/>
                          </a:solidFill>
                          <a:effectLst/>
                          <a:latin typeface="+mn-lt"/>
                          <a:ea typeface="+mn-ea"/>
                          <a:cs typeface="+mn-cs"/>
                        </a:rPr>
                        <a:t>st</a:t>
                      </a:r>
                      <a:r>
                        <a:rPr lang="en-GB" sz="600" b="0" i="0" u="none" strike="noStrike" kern="1200" cap="none" normalizeH="0" baseline="0" dirty="0">
                          <a:ln>
                            <a:noFill/>
                          </a:ln>
                          <a:solidFill>
                            <a:schemeClr val="tx1"/>
                          </a:solidFill>
                          <a:effectLst/>
                          <a:latin typeface="+mn-lt"/>
                          <a:ea typeface="+mn-ea"/>
                          <a:cs typeface="+mn-cs"/>
                        </a:rPr>
                        <a:t> April 22 implementation date was not met. The project has continued with its planned activities alongside the replan for the FWACV service &amp; Gemini consequential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0" i="0" u="none" strike="noStrike" kern="1200" cap="none" normalizeH="0" baseline="0" dirty="0">
                          <a:ln>
                            <a:noFill/>
                          </a:ln>
                          <a:solidFill>
                            <a:schemeClr val="tx1"/>
                          </a:solidFill>
                          <a:effectLst/>
                          <a:latin typeface="+mn-lt"/>
                          <a:ea typeface="+mn-ea"/>
                          <a:cs typeface="+mn-cs"/>
                        </a:rPr>
                        <a:t>Several clarifications are still being discussed in conjunction with Xoserve &amp; Customers alongside the Change Pack. Change Pack consultation closed on 28/03; review of reps completed, and this will be submitted for approval at the April ChMC to rebaseline the scope, plan and BER of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0" i="0" u="none" strike="noStrike" kern="1200" cap="none" normalizeH="0" baseline="0" dirty="0">
                          <a:ln>
                            <a:noFill/>
                          </a:ln>
                          <a:solidFill>
                            <a:schemeClr val="tx1"/>
                          </a:solidFill>
                          <a:effectLst/>
                          <a:latin typeface="+mn-lt"/>
                          <a:ea typeface="+mn-ea"/>
                          <a:cs typeface="+mn-cs"/>
                        </a:rPr>
                        <a:t>UAT continues to make progress with the assurance of test cases not impacted by scope change. Blocked test cases will be completed as part of the replan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600" b="0" i="0" u="none" strike="noStrike" kern="1200" cap="none" normalizeH="0" baseline="0" dirty="0">
                          <a:ln>
                            <a:noFill/>
                          </a:ln>
                          <a:solidFill>
                            <a:schemeClr val="tx1"/>
                          </a:solidFill>
                          <a:effectLst/>
                          <a:latin typeface="+mn-lt"/>
                          <a:ea typeface="+mn-ea"/>
                          <a:cs typeface="+mn-cs"/>
                        </a:rPr>
                        <a:t>Dual Run Phase 2 commenced but lack of full DN connectivity to provide daily files is now causing an issue for having the files/data to validate to the existing NG service. Only NG &amp; NGN are fully connected with NGN providing the required daily files. Issue raised at the Focus Group on 29/03. This is now an issue as the phase 2 plan is not giving the confidence planned, though testing will commence with 2 connected shippers and progress monitored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0" i="0" u="none" strike="noStrike" kern="1200" cap="none" normalizeH="0" baseline="0" dirty="0">
                          <a:ln>
                            <a:noFill/>
                          </a:ln>
                          <a:solidFill>
                            <a:schemeClr val="tx1"/>
                          </a:solidFill>
                          <a:effectLst/>
                          <a:latin typeface="+mn-lt"/>
                          <a:ea typeface="+mn-ea"/>
                          <a:cs typeface="+mn-cs"/>
                        </a:rPr>
                        <a:t>Re-plan in progress to include full impact assessment. Revised supplier costs received and in review. MTB cost assessment of the additional requirements to support manual processes are drafted and are being assessed to confirm MTB uplift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0" i="0" u="none" strike="noStrike" kern="1200" cap="none" normalizeH="0" baseline="0" dirty="0">
                          <a:ln>
                            <a:noFill/>
                          </a:ln>
                          <a:solidFill>
                            <a:schemeClr val="tx1"/>
                          </a:solidFill>
                          <a:effectLst/>
                          <a:latin typeface="+mn-lt"/>
                          <a:ea typeface="+mn-ea"/>
                          <a:cs typeface="+mn-cs"/>
                        </a:rPr>
                        <a:t>Gemini consequential changes assessment defined and is part of the re-plan and revised 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0" i="0" u="none" strike="noStrike" kern="1200" cap="none" normalizeH="0" baseline="0" dirty="0">
                          <a:ln>
                            <a:noFill/>
                          </a:ln>
                          <a:solidFill>
                            <a:schemeClr val="tx1"/>
                          </a:solidFill>
                          <a:effectLst/>
                          <a:latin typeface="+mn-lt"/>
                          <a:ea typeface="+mn-ea"/>
                          <a:cs typeface="+mn-cs"/>
                        </a:rPr>
                        <a:t>Business Readiness and Service Transition work continues as per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b="0" i="0" u="none" strike="noStrike" kern="1200" cap="none" normalizeH="0" baseline="0" dirty="0">
                          <a:ln>
                            <a:noFill/>
                          </a:ln>
                          <a:solidFill>
                            <a:schemeClr val="tx1"/>
                          </a:solidFill>
                          <a:effectLst/>
                          <a:latin typeface="+mn-lt"/>
                          <a:ea typeface="+mn-ea"/>
                          <a:cs typeface="+mn-cs"/>
                        </a:rPr>
                        <a:t>Risk of FWACV Imp to CSSC assessment completed and confirmed that no risk to CSSC Transition &amp; Cutover plans if implemented in June 2022</a:t>
                      </a:r>
                      <a:endParaRPr lang="en-US" sz="6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60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00" b="0" i="0" u="none" strike="noStrike" kern="1200" cap="none" normalizeH="0" baseline="0" dirty="0">
                          <a:ln>
                            <a:noFill/>
                          </a:ln>
                          <a:solidFill>
                            <a:schemeClr val="tx1"/>
                          </a:solidFill>
                          <a:effectLst/>
                          <a:highlight>
                            <a:srgbClr val="FFFFFF"/>
                          </a:highlight>
                          <a:latin typeface="+mn-lt"/>
                          <a:ea typeface="+mn-ea"/>
                          <a:cs typeface="+mn-cs"/>
                        </a:rPr>
                        <a:t>Finalise full re-plan from the changes to scope and requirements to define the revised plan and BER</a:t>
                      </a:r>
                    </a:p>
                    <a:p>
                      <a:pPr marL="171450" marR="0" lvl="0" indent="-171450" algn="l">
                        <a:lnSpc>
                          <a:spcPct val="100000"/>
                        </a:lnSpc>
                        <a:spcBef>
                          <a:spcPts val="0"/>
                        </a:spcBef>
                        <a:spcAft>
                          <a:spcPts val="0"/>
                        </a:spcAft>
                        <a:buClrTx/>
                        <a:buSzTx/>
                        <a:buFont typeface="Arial" panose="020B0604020202020204" pitchFamily="34" charset="0"/>
                        <a:buChar char="•"/>
                      </a:pPr>
                      <a:r>
                        <a:rPr lang="en-GB" sz="600" b="0" i="0" u="none" strike="noStrike" kern="1200" cap="none" normalizeH="0" baseline="0" dirty="0">
                          <a:ln>
                            <a:noFill/>
                          </a:ln>
                          <a:solidFill>
                            <a:schemeClr val="tx1"/>
                          </a:solidFill>
                          <a:effectLst/>
                          <a:highlight>
                            <a:srgbClr val="FFFFFF"/>
                          </a:highlight>
                          <a:latin typeface="+mn-lt"/>
                          <a:ea typeface="+mn-ea"/>
                          <a:cs typeface="+mn-cs"/>
                        </a:rPr>
                        <a:t>Continue Cutover &amp; Transition scenarios with NG and DNs to define scope, plan and acceptance criteria</a:t>
                      </a:r>
                    </a:p>
                    <a:p>
                      <a:pPr marL="171450" marR="0" lvl="0" indent="-171450" algn="l">
                        <a:lnSpc>
                          <a:spcPct val="100000"/>
                        </a:lnSpc>
                        <a:spcBef>
                          <a:spcPts val="0"/>
                        </a:spcBef>
                        <a:spcAft>
                          <a:spcPts val="0"/>
                        </a:spcAft>
                        <a:buClrTx/>
                        <a:buSzTx/>
                        <a:buFont typeface="Arial" panose="020B0604020202020204" pitchFamily="34" charset="0"/>
                        <a:buChar char="•"/>
                      </a:pPr>
                      <a:r>
                        <a:rPr lang="en-GB" sz="600" b="0" i="0" u="none" strike="noStrike" kern="1200" cap="none" normalizeH="0" baseline="0" dirty="0">
                          <a:ln>
                            <a:noFill/>
                          </a:ln>
                          <a:solidFill>
                            <a:schemeClr val="tx1"/>
                          </a:solidFill>
                          <a:effectLst/>
                          <a:highlight>
                            <a:srgbClr val="FFFFFF"/>
                          </a:highlight>
                          <a:latin typeface="+mn-lt"/>
                          <a:ea typeface="+mn-ea"/>
                          <a:cs typeface="+mn-cs"/>
                        </a:rPr>
                        <a:t>Outstanding DNs to complete End To End connectivity to provide daily files to remove issue with DR/MT plan</a:t>
                      </a:r>
                    </a:p>
                    <a:p>
                      <a:pPr marL="171450" marR="0" lvl="0" indent="-171450" algn="l">
                        <a:lnSpc>
                          <a:spcPct val="100000"/>
                        </a:lnSpc>
                        <a:spcBef>
                          <a:spcPts val="0"/>
                        </a:spcBef>
                        <a:spcAft>
                          <a:spcPts val="0"/>
                        </a:spcAft>
                        <a:buClrTx/>
                        <a:buSzTx/>
                        <a:buFont typeface="Arial" panose="020B0604020202020204" pitchFamily="34" charset="0"/>
                        <a:buChar char="•"/>
                      </a:pPr>
                      <a:r>
                        <a:rPr lang="en-GB" sz="600" b="0" i="0" u="none" strike="noStrike" kern="1200" cap="none" normalizeH="0" baseline="0" dirty="0">
                          <a:ln>
                            <a:noFill/>
                          </a:ln>
                          <a:solidFill>
                            <a:schemeClr val="tx1"/>
                          </a:solidFill>
                          <a:effectLst/>
                          <a:highlight>
                            <a:srgbClr val="FFFFFF"/>
                          </a:highlight>
                          <a:latin typeface="+mn-lt"/>
                          <a:ea typeface="+mn-ea"/>
                          <a:cs typeface="+mn-cs"/>
                        </a:rPr>
                        <a:t>Continue with UAT assurance, DR/MT and Business Change planned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600" b="0" i="0" u="none" strike="noStrike" kern="1200" cap="none" normalizeH="0" baseline="0" dirty="0">
                          <a:ln>
                            <a:noFill/>
                          </a:ln>
                          <a:solidFill>
                            <a:schemeClr val="tx1"/>
                          </a:solidFill>
                          <a:effectLst/>
                          <a:latin typeface="+mn-lt"/>
                          <a:ea typeface="+mn-ea"/>
                          <a:cs typeface="+mn-cs"/>
                        </a:rPr>
                        <a:t>Revised BER from re-plan to be approved at an extraordinary ChMC (to be agreed)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r>
                        <a:rPr lang="en-GB" sz="800" b="1" dirty="0">
                          <a:solidFill>
                            <a:srgbClr val="FF0000"/>
                          </a:solidFill>
                        </a:rPr>
                        <a:t>Replan in progress to finalise the revised dates of the project.  The project continues to progress key phases/activities (</a:t>
                      </a:r>
                      <a:r>
                        <a:rPr lang="en-GB" sz="800" b="1" dirty="0" err="1">
                          <a:solidFill>
                            <a:srgbClr val="FF0000"/>
                          </a:solidFill>
                        </a:rPr>
                        <a:t>eg</a:t>
                      </a:r>
                      <a:r>
                        <a:rPr lang="en-GB" sz="800" b="1" dirty="0">
                          <a:solidFill>
                            <a:srgbClr val="FF0000"/>
                          </a:solidFill>
                        </a:rPr>
                        <a:t> UAT assurance, DR/MT, Business Change (</a:t>
                      </a:r>
                      <a:r>
                        <a:rPr lang="en-GB" sz="800" b="1" dirty="0" err="1">
                          <a:solidFill>
                            <a:srgbClr val="FF0000"/>
                          </a:solidFill>
                        </a:rPr>
                        <a:t>inc</a:t>
                      </a:r>
                      <a:r>
                        <a:rPr lang="en-GB" sz="800" b="1" dirty="0">
                          <a:solidFill>
                            <a:srgbClr val="FF0000"/>
                          </a:solidFill>
                        </a:rPr>
                        <a:t> External Training) and Cutover &amp; Transition planning)</a:t>
                      </a:r>
                      <a:endParaRPr lang="en-GB" sz="1000" b="1" dirty="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8865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dirty="0">
                          <a:solidFill>
                            <a:schemeClr val="tx1"/>
                          </a:solidFill>
                          <a:effectLst/>
                          <a:latin typeface="+mj-lt"/>
                          <a:ea typeface="+mn-ea"/>
                          <a:cs typeface="Poppins"/>
                        </a:rPr>
                        <a:t>There is an issue that NG and DNs do not understand the consequential changes with the removal of the FWACV service from NG and the impact to existing business processes – </a:t>
                      </a:r>
                      <a:r>
                        <a:rPr lang="en-US" sz="650" b="1" i="0" kern="1200" dirty="0">
                          <a:solidFill>
                            <a:schemeClr val="tx1"/>
                          </a:solidFill>
                          <a:effectLst/>
                          <a:highlight>
                            <a:srgbClr val="FFFFFF"/>
                          </a:highlight>
                          <a:latin typeface="+mn-lt"/>
                          <a:ea typeface="+mn-ea"/>
                          <a:cs typeface="Poppins"/>
                        </a:rPr>
                        <a:t>Update – </a:t>
                      </a:r>
                      <a:r>
                        <a:rPr lang="en-US" sz="650" b="0" i="0" kern="1200" dirty="0">
                          <a:solidFill>
                            <a:schemeClr val="tx1"/>
                          </a:solidFill>
                          <a:effectLst/>
                          <a:highlight>
                            <a:srgbClr val="FFFFFF"/>
                          </a:highlight>
                          <a:latin typeface="+mn-lt"/>
                          <a:ea typeface="+mn-ea"/>
                          <a:cs typeface="Poppins"/>
                        </a:rPr>
                        <a:t>Action for NG &amp; DNs to review the consequences of the FWACV service moving from NG to Xoserve.  This is key to understand any impacts to business/system processes as part of individual organisation Business Readiness plans</a:t>
                      </a:r>
                      <a:endParaRPr lang="en-US" sz="650" b="0" i="0" dirty="0">
                        <a:solidFill>
                          <a:schemeClr val="tx1"/>
                        </a:solidFill>
                        <a:effectLst/>
                        <a:latin typeface="+mj-lt"/>
                        <a:ea typeface="+mn-ea"/>
                        <a:cs typeface="Poppin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dirty="0">
                          <a:solidFill>
                            <a:schemeClr val="tx1"/>
                          </a:solidFill>
                          <a:effectLst/>
                          <a:highlight>
                            <a:srgbClr val="FFFFFF"/>
                          </a:highlight>
                          <a:latin typeface="+mj-lt"/>
                          <a:ea typeface="+mn-ea"/>
                          <a:cs typeface="Poppins"/>
                        </a:rPr>
                        <a:t>There is a risk that changes to the approved scope and requirements and subsequent replan may put at risk a Mid June 2022 Go Live of the new Xoserve service – </a:t>
                      </a:r>
                      <a:r>
                        <a:rPr lang="en-US" sz="650" b="1" i="0" dirty="0">
                          <a:solidFill>
                            <a:schemeClr val="tx1"/>
                          </a:solidFill>
                          <a:effectLst/>
                          <a:highlight>
                            <a:srgbClr val="FFFFFF"/>
                          </a:highlight>
                          <a:latin typeface="+mj-lt"/>
                          <a:ea typeface="+mn-ea"/>
                          <a:cs typeface="Poppins"/>
                        </a:rPr>
                        <a:t>Update</a:t>
                      </a:r>
                      <a:r>
                        <a:rPr lang="en-US" sz="650" b="0" i="0" dirty="0">
                          <a:solidFill>
                            <a:schemeClr val="tx1"/>
                          </a:solidFill>
                          <a:effectLst/>
                          <a:highlight>
                            <a:srgbClr val="FFFFFF"/>
                          </a:highlight>
                          <a:latin typeface="+mj-lt"/>
                          <a:ea typeface="+mn-ea"/>
                          <a:cs typeface="Poppins"/>
                        </a:rPr>
                        <a:t> – Replan in progress</a:t>
                      </a:r>
                    </a:p>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650" b="0" i="0" dirty="0">
                          <a:solidFill>
                            <a:schemeClr val="tx1"/>
                          </a:solidFill>
                          <a:effectLst/>
                          <a:highlight>
                            <a:srgbClr val="FFFFFF"/>
                          </a:highlight>
                          <a:latin typeface="+mj-lt"/>
                          <a:ea typeface="+mn-ea"/>
                          <a:cs typeface="Poppins"/>
                        </a:rPr>
                        <a:t>There is an issue with Dual Run/Market Trials phase that only 1 DN is fully connected to provide daily files, this is now causing an issue with transactional date being out of synch due to only 1 DNs providing daily files to compare to NGs service running in production – </a:t>
                      </a:r>
                      <a:r>
                        <a:rPr lang="en-US" sz="650" b="1" i="0" dirty="0">
                          <a:solidFill>
                            <a:schemeClr val="tx1"/>
                          </a:solidFill>
                          <a:effectLst/>
                          <a:highlight>
                            <a:srgbClr val="FFFFFF"/>
                          </a:highlight>
                          <a:latin typeface="+mj-lt"/>
                          <a:ea typeface="+mn-ea"/>
                          <a:cs typeface="Poppins"/>
                        </a:rPr>
                        <a:t>Update</a:t>
                      </a:r>
                      <a:r>
                        <a:rPr lang="en-US" sz="650" b="0" i="0" dirty="0">
                          <a:solidFill>
                            <a:schemeClr val="tx1"/>
                          </a:solidFill>
                          <a:effectLst/>
                          <a:highlight>
                            <a:srgbClr val="FFFFFF"/>
                          </a:highlight>
                          <a:latin typeface="+mj-lt"/>
                          <a:ea typeface="+mn-ea"/>
                          <a:cs typeface="Poppins"/>
                        </a:rPr>
                        <a:t> – Continued engagement to work through connectivity is being progressed with impacted DNs and NG to provide support. Phase 2 to progress with 2 connected shippers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baseline="0" dirty="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650" b="1" i="0" baseline="0" dirty="0">
                          <a:solidFill>
                            <a:schemeClr val="tx1"/>
                          </a:solidFill>
                          <a:effectLst/>
                          <a:highlight>
                            <a:srgbClr val="FFFFFF"/>
                          </a:highlight>
                          <a:latin typeface="+mj-lt"/>
                          <a:ea typeface="+mn-ea"/>
                          <a:cs typeface="Poppins" panose="020B0604020202020204" charset="0"/>
                        </a:rPr>
                        <a:t>Update</a:t>
                      </a:r>
                      <a:r>
                        <a:rPr lang="en-US" sz="650" b="0" i="0" baseline="0" dirty="0">
                          <a:solidFill>
                            <a:schemeClr val="tx1"/>
                          </a:solidFill>
                          <a:effectLst/>
                          <a:highlight>
                            <a:srgbClr val="FFFFFF"/>
                          </a:highlight>
                          <a:latin typeface="+mj-lt"/>
                          <a:ea typeface="+mn-ea"/>
                          <a:cs typeface="Poppins" panose="020B0604020202020204" charset="0"/>
                        </a:rPr>
                        <a:t> – The impact assessment to define the re-plan and revised business case is in progress to conclude the revised BER for review &amp; approval with customers</a:t>
                      </a:r>
                      <a:endParaRPr lang="en-GB" sz="6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960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dirty="0">
                          <a:ln>
                            <a:noFill/>
                          </a:ln>
                          <a:solidFill>
                            <a:schemeClr val="tx1"/>
                          </a:solidFill>
                          <a:effectLst/>
                          <a:latin typeface="Arial"/>
                          <a:ea typeface="Verdana"/>
                          <a:cs typeface="Arial"/>
                        </a:rPr>
                        <a:t>Forecast costs tracking to approved BER costs</a:t>
                      </a:r>
                      <a:r>
                        <a:rPr lang="en-US" sz="650" b="0" i="0" u="none" strike="noStrike" kern="1200" cap="none" normalizeH="0" baseline="0" dirty="0">
                          <a:ln>
                            <a:noFill/>
                          </a:ln>
                          <a:solidFill>
                            <a:schemeClr val="tx1"/>
                          </a:solidFill>
                          <a:effectLst/>
                          <a:latin typeface="Arial"/>
                          <a:ea typeface="Verdana"/>
                          <a:cs typeface="Arial"/>
                        </a:rPr>
                        <a:t> at present. Revised plan options will lead to updated costs which will be agreed in a revised BER for review &amp; approval</a:t>
                      </a:r>
                      <a:endParaRPr lang="en-GB" sz="6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07365">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r>
                        <a:rPr lang="en-GB" sz="650" b="0" kern="1200" dirty="0">
                          <a:solidFill>
                            <a:schemeClr val="tx1"/>
                          </a:solidFill>
                          <a:effectLst/>
                          <a:latin typeface="+mn-lt"/>
                          <a:ea typeface="+mn-ea"/>
                          <a:cs typeface="+mn-cs"/>
                        </a:rPr>
                        <a:t>– Change to scope and requirements in impact assessment</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1E318601-E8E3-454B-8B90-02BCD87262F3}"/>
              </a:ext>
            </a:extLst>
          </p:cNvPr>
          <p:cNvPicPr>
            <a:picLocks noChangeAspect="1"/>
          </p:cNvPicPr>
          <p:nvPr/>
        </p:nvPicPr>
        <p:blipFill>
          <a:blip r:embed="rId3"/>
          <a:stretch>
            <a:fillRect/>
          </a:stretch>
        </p:blipFill>
        <p:spPr>
          <a:xfrm>
            <a:off x="5098252" y="1275607"/>
            <a:ext cx="3794228" cy="1656184"/>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DSC Change Budget 21/22 Financial Year End</a:t>
            </a:r>
          </a:p>
        </p:txBody>
      </p:sp>
    </p:spTree>
    <p:extLst>
      <p:ext uri="{BB962C8B-B14F-4D97-AF65-F5344CB8AC3E}">
        <p14:creationId xmlns:p14="http://schemas.microsoft.com/office/powerpoint/2010/main" val="819144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MAR 2022 – MAR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May 2022</a:t>
            </a:r>
          </a:p>
        </p:txBody>
      </p:sp>
    </p:spTree>
    <p:extLst>
      <p:ext uri="{BB962C8B-B14F-4D97-AF65-F5344CB8AC3E}">
        <p14:creationId xmlns:p14="http://schemas.microsoft.com/office/powerpoint/2010/main" val="1924799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24007" y="369500"/>
          <a:ext cx="9073012" cy="4308139"/>
        </p:xfrm>
        <a:graphic>
          <a:graphicData uri="http://schemas.openxmlformats.org/drawingml/2006/table">
            <a:tbl>
              <a:tblPr firstRow="1" bandRow="1">
                <a:tableStyleId>{5C22544A-7EE6-4342-B048-85BDC9FD1C3A}</a:tableStyleId>
              </a:tblPr>
              <a:tblGrid>
                <a:gridCol w="748517">
                  <a:extLst>
                    <a:ext uri="{9D8B030D-6E8A-4147-A177-3AD203B41FA5}">
                      <a16:colId xmlns:a16="http://schemas.microsoft.com/office/drawing/2014/main" val="542809358"/>
                    </a:ext>
                  </a:extLst>
                </a:gridCol>
                <a:gridCol w="599048">
                  <a:extLst>
                    <a:ext uri="{9D8B030D-6E8A-4147-A177-3AD203B41FA5}">
                      <a16:colId xmlns:a16="http://schemas.microsoft.com/office/drawing/2014/main" val="4028384899"/>
                    </a:ext>
                  </a:extLst>
                </a:gridCol>
                <a:gridCol w="449162">
                  <a:extLst>
                    <a:ext uri="{9D8B030D-6E8A-4147-A177-3AD203B41FA5}">
                      <a16:colId xmlns:a16="http://schemas.microsoft.com/office/drawing/2014/main" val="1892519651"/>
                    </a:ext>
                  </a:extLst>
                </a:gridCol>
                <a:gridCol w="652391">
                  <a:extLst>
                    <a:ext uri="{9D8B030D-6E8A-4147-A177-3AD203B41FA5}">
                      <a16:colId xmlns:a16="http://schemas.microsoft.com/office/drawing/2014/main" val="2539976336"/>
                    </a:ext>
                  </a:extLst>
                </a:gridCol>
                <a:gridCol w="695098">
                  <a:extLst>
                    <a:ext uri="{9D8B030D-6E8A-4147-A177-3AD203B41FA5}">
                      <a16:colId xmlns:a16="http://schemas.microsoft.com/office/drawing/2014/main" val="1723559071"/>
                    </a:ext>
                  </a:extLst>
                </a:gridCol>
                <a:gridCol w="628828">
                  <a:extLst>
                    <a:ext uri="{9D8B030D-6E8A-4147-A177-3AD203B41FA5}">
                      <a16:colId xmlns:a16="http://schemas.microsoft.com/office/drawing/2014/main" val="590344273"/>
                    </a:ext>
                  </a:extLst>
                </a:gridCol>
                <a:gridCol w="538995">
                  <a:extLst>
                    <a:ext uri="{9D8B030D-6E8A-4147-A177-3AD203B41FA5}">
                      <a16:colId xmlns:a16="http://schemas.microsoft.com/office/drawing/2014/main" val="4205172266"/>
                    </a:ext>
                  </a:extLst>
                </a:gridCol>
                <a:gridCol w="538995">
                  <a:extLst>
                    <a:ext uri="{9D8B030D-6E8A-4147-A177-3AD203B41FA5}">
                      <a16:colId xmlns:a16="http://schemas.microsoft.com/office/drawing/2014/main" val="3637608218"/>
                    </a:ext>
                  </a:extLst>
                </a:gridCol>
                <a:gridCol w="538995">
                  <a:extLst>
                    <a:ext uri="{9D8B030D-6E8A-4147-A177-3AD203B41FA5}">
                      <a16:colId xmlns:a16="http://schemas.microsoft.com/office/drawing/2014/main" val="778720455"/>
                    </a:ext>
                  </a:extLst>
                </a:gridCol>
                <a:gridCol w="538996">
                  <a:extLst>
                    <a:ext uri="{9D8B030D-6E8A-4147-A177-3AD203B41FA5}">
                      <a16:colId xmlns:a16="http://schemas.microsoft.com/office/drawing/2014/main" val="133251688"/>
                    </a:ext>
                  </a:extLst>
                </a:gridCol>
                <a:gridCol w="538995">
                  <a:extLst>
                    <a:ext uri="{9D8B030D-6E8A-4147-A177-3AD203B41FA5}">
                      <a16:colId xmlns:a16="http://schemas.microsoft.com/office/drawing/2014/main" val="101972404"/>
                    </a:ext>
                  </a:extLst>
                </a:gridCol>
                <a:gridCol w="449162">
                  <a:extLst>
                    <a:ext uri="{9D8B030D-6E8A-4147-A177-3AD203B41FA5}">
                      <a16:colId xmlns:a16="http://schemas.microsoft.com/office/drawing/2014/main" val="935912634"/>
                    </a:ext>
                  </a:extLst>
                </a:gridCol>
                <a:gridCol w="538995">
                  <a:extLst>
                    <a:ext uri="{9D8B030D-6E8A-4147-A177-3AD203B41FA5}">
                      <a16:colId xmlns:a16="http://schemas.microsoft.com/office/drawing/2014/main" val="4150331701"/>
                    </a:ext>
                  </a:extLst>
                </a:gridCol>
                <a:gridCol w="538995">
                  <a:extLst>
                    <a:ext uri="{9D8B030D-6E8A-4147-A177-3AD203B41FA5}">
                      <a16:colId xmlns:a16="http://schemas.microsoft.com/office/drawing/2014/main" val="772316818"/>
                    </a:ext>
                  </a:extLst>
                </a:gridCol>
                <a:gridCol w="538920">
                  <a:extLst>
                    <a:ext uri="{9D8B030D-6E8A-4147-A177-3AD203B41FA5}">
                      <a16:colId xmlns:a16="http://schemas.microsoft.com/office/drawing/2014/main" val="323130426"/>
                    </a:ext>
                  </a:extLst>
                </a:gridCol>
                <a:gridCol w="538920">
                  <a:extLst>
                    <a:ext uri="{9D8B030D-6E8A-4147-A177-3AD203B41FA5}">
                      <a16:colId xmlns:a16="http://schemas.microsoft.com/office/drawing/2014/main" val="1652992182"/>
                    </a:ext>
                  </a:extLst>
                </a:gridCol>
              </a:tblGrid>
              <a:tr h="298008">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9">
                  <a:txBody>
                    <a:bodyPr/>
                    <a:lstStyle/>
                    <a:p>
                      <a:pPr algn="ctr"/>
                      <a:r>
                        <a:rPr lang="en-GB" sz="600" dirty="0">
                          <a:latin typeface="+mj-lt"/>
                        </a:rPr>
                        <a:t>2022</a:t>
                      </a: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3">
                  <a:txBody>
                    <a:bodyPr/>
                    <a:lstStyle/>
                    <a:p>
                      <a:pPr algn="ctr"/>
                      <a:r>
                        <a:rPr lang="en-GB" sz="600" dirty="0">
                          <a:latin typeface="+mj-lt"/>
                        </a:rPr>
                        <a:t>2023</a:t>
                      </a:r>
                    </a:p>
                  </a:txBody>
                  <a:tcPr anchor="ctr"/>
                </a:tc>
                <a:tc hMerge="1">
                  <a:txBody>
                    <a:bodyPr/>
                    <a:lstStyle/>
                    <a:p>
                      <a:pPr algn="ctr"/>
                      <a:r>
                        <a:rPr lang="en-GB" sz="500" dirty="0">
                          <a:latin typeface="+mj-lt"/>
                        </a:rPr>
                        <a:t>2023</a:t>
                      </a:r>
                    </a:p>
                  </a:txBody>
                  <a:tcPr anchor="ctr">
                    <a:solidFill>
                      <a:schemeClr val="accent1">
                        <a:lumMod val="75000"/>
                      </a:schemeClr>
                    </a:solidFill>
                  </a:tcPr>
                </a:tc>
                <a:tc hMerge="1">
                  <a:txBody>
                    <a:bodyPr/>
                    <a:lstStyle/>
                    <a:p>
                      <a:pPr algn="ctr"/>
                      <a:endParaRPr lang="en-GB" sz="500" dirty="0">
                        <a:latin typeface="+mj-lt"/>
                      </a:endParaRPr>
                    </a:p>
                  </a:txBody>
                  <a:tcPr anchor="ctr"/>
                </a:tc>
                <a:extLst>
                  <a:ext uri="{0D108BD9-81ED-4DB2-BD59-A6C34878D82A}">
                    <a16:rowId xmlns:a16="http://schemas.microsoft.com/office/drawing/2014/main" val="2910095581"/>
                  </a:ext>
                </a:extLst>
              </a:tr>
              <a:tr h="321456">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Apr </a:t>
                      </a:r>
                    </a:p>
                  </a:txBody>
                  <a:tcPr anchor="ctr">
                    <a:solidFill>
                      <a:schemeClr val="bg1">
                        <a:lumMod val="65000"/>
                      </a:schemeClr>
                    </a:solidFill>
                  </a:tcPr>
                </a:tc>
                <a:tc>
                  <a:txBody>
                    <a:bodyPr/>
                    <a:lstStyle/>
                    <a:p>
                      <a:pPr algn="ctr"/>
                      <a:r>
                        <a:rPr lang="en-GB" sz="500" b="1" dirty="0">
                          <a:solidFill>
                            <a:schemeClr val="bg1"/>
                          </a:solidFill>
                          <a:latin typeface="+mn-lt"/>
                        </a:rPr>
                        <a:t>May </a:t>
                      </a: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dirty="0">
                          <a:solidFill>
                            <a:schemeClr val="bg1"/>
                          </a:solidFill>
                          <a:latin typeface="+mn-lt"/>
                        </a:rPr>
                        <a:t>July </a:t>
                      </a:r>
                    </a:p>
                  </a:txBody>
                  <a:tcPr anchor="ctr">
                    <a:solidFill>
                      <a:schemeClr val="bg1">
                        <a:lumMod val="65000"/>
                      </a:schemeClr>
                    </a:solidFill>
                  </a:tcPr>
                </a:tc>
                <a:tc>
                  <a:txBody>
                    <a:bodyPr/>
                    <a:lstStyle/>
                    <a:p>
                      <a:pPr algn="ctr"/>
                      <a:r>
                        <a:rPr lang="en-GB" sz="500" b="1" dirty="0">
                          <a:solidFill>
                            <a:schemeClr val="bg1"/>
                          </a:solidFill>
                          <a:latin typeface="+mn-lt"/>
                        </a:rPr>
                        <a:t>Aug</a:t>
                      </a:r>
                    </a:p>
                  </a:txBody>
                  <a:tcPr anchor="ctr">
                    <a:solidFill>
                      <a:schemeClr val="bg1">
                        <a:lumMod val="65000"/>
                      </a:schemeClr>
                    </a:solidFill>
                  </a:tcPr>
                </a:tc>
                <a:tc>
                  <a:txBody>
                    <a:bodyPr/>
                    <a:lstStyle/>
                    <a:p>
                      <a:pPr algn="ctr"/>
                      <a:r>
                        <a:rPr lang="en-GB" sz="500" b="1" dirty="0">
                          <a:solidFill>
                            <a:schemeClr val="bg1"/>
                          </a:solidFill>
                          <a:latin typeface="+mn-lt"/>
                        </a:rPr>
                        <a:t>Sept </a:t>
                      </a:r>
                    </a:p>
                  </a:txBody>
                  <a:tcPr anchor="ctr">
                    <a:solidFill>
                      <a:schemeClr val="bg1">
                        <a:lumMod val="65000"/>
                      </a:schemeClr>
                    </a:solidFill>
                  </a:tcPr>
                </a:tc>
                <a:tc>
                  <a:txBody>
                    <a:bodyPr/>
                    <a:lstStyle/>
                    <a:p>
                      <a:pPr algn="ctr"/>
                      <a:r>
                        <a:rPr lang="en-GB" sz="500" b="1" dirty="0">
                          <a:solidFill>
                            <a:schemeClr val="bg1"/>
                          </a:solidFill>
                          <a:latin typeface="+mn-lt"/>
                        </a:rPr>
                        <a:t>Oct </a:t>
                      </a:r>
                    </a:p>
                  </a:txBody>
                  <a:tcPr anchor="ctr">
                    <a:solidFill>
                      <a:schemeClr val="bg1">
                        <a:lumMod val="65000"/>
                      </a:schemeClr>
                    </a:solidFill>
                  </a:tcPr>
                </a:tc>
                <a:tc>
                  <a:txBody>
                    <a:bodyPr/>
                    <a:lstStyle/>
                    <a:p>
                      <a:pPr algn="ctr"/>
                      <a:r>
                        <a:rPr lang="en-GB" sz="500" b="1" dirty="0">
                          <a:solidFill>
                            <a:schemeClr val="bg1"/>
                          </a:solidFill>
                          <a:latin typeface="+mn-lt"/>
                        </a:rPr>
                        <a:t>Nov </a:t>
                      </a: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tc>
                  <a:txBody>
                    <a:bodyPr/>
                    <a:lstStyle/>
                    <a:p>
                      <a:pPr algn="ctr"/>
                      <a:r>
                        <a:rPr lang="en-GB" sz="500" dirty="0">
                          <a:solidFill>
                            <a:schemeClr val="bg1"/>
                          </a:solidFill>
                          <a:latin typeface="+mn-lt"/>
                        </a:rPr>
                        <a:t>Feb</a:t>
                      </a:r>
                    </a:p>
                  </a:txBody>
                  <a:tcPr anchor="ctr">
                    <a:solidFill>
                      <a:schemeClr val="bg1">
                        <a:lumMod val="65000"/>
                      </a:schemeClr>
                    </a:solidFill>
                  </a:tcPr>
                </a:tc>
                <a:tc>
                  <a:txBody>
                    <a:bodyPr/>
                    <a:lstStyle/>
                    <a:p>
                      <a:pPr algn="ctr"/>
                      <a:r>
                        <a:rPr lang="en-GB" sz="500" dirty="0">
                          <a:solidFill>
                            <a:schemeClr val="bg1"/>
                          </a:solidFill>
                          <a:latin typeface="+mn-lt"/>
                        </a:rPr>
                        <a:t>Mar</a:t>
                      </a:r>
                    </a:p>
                  </a:txBody>
                  <a:tcPr anchor="ctr">
                    <a:solidFill>
                      <a:schemeClr val="bg1">
                        <a:lumMod val="65000"/>
                      </a:schemeClr>
                    </a:solidFill>
                  </a:tcPr>
                </a:tc>
                <a:extLst>
                  <a:ext uri="{0D108BD9-81ED-4DB2-BD59-A6C34878D82A}">
                    <a16:rowId xmlns:a16="http://schemas.microsoft.com/office/drawing/2014/main" val="1160549859"/>
                  </a:ext>
                </a:extLst>
              </a:tr>
              <a:tr h="841376">
                <a:tc rowSpan="5">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a:t>
                      </a:r>
                    </a:p>
                    <a:p>
                      <a:pPr algn="ctr"/>
                      <a:r>
                        <a:rPr lang="en-US" sz="420" b="0" dirty="0">
                          <a:solidFill>
                            <a:schemeClr val="bg1"/>
                          </a:solidFill>
                          <a:latin typeface="Arial" panose="020B0604020202020204" pitchFamily="34" charset="0"/>
                          <a:cs typeface="Arial" panose="020B0604020202020204" pitchFamily="34" charset="0"/>
                        </a:rPr>
                        <a:t>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882362">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XRN5231</a:t>
                      </a:r>
                    </a:p>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58745">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XRN5368.2</a:t>
                      </a:r>
                    </a:p>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620864">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XRN5368.3</a:t>
                      </a:r>
                    </a:p>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62086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XRN5368.5</a:t>
                      </a:r>
                    </a:p>
                    <a:p>
                      <a:pPr algn="ctr"/>
                      <a:r>
                        <a:rPr lang="en-GB" sz="300" b="0" dirty="0">
                          <a:solidFill>
                            <a:schemeClr val="bg1"/>
                          </a:solidFill>
                          <a:latin typeface="Arial" panose="020B0604020202020204" pitchFamily="34" charset="0"/>
                          <a:cs typeface="Arial" panose="020B0604020202020204" pitchFamily="34" charset="0"/>
                        </a:rPr>
                        <a:t>Site Minder  Upgrade</a:t>
                      </a:r>
                    </a:p>
                    <a:p>
                      <a:pPr algn="ctr"/>
                      <a:endParaRPr lang="en-GB" sz="35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73010"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APR 2022 – MAR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466987" y="4263375"/>
            <a:ext cx="1872208"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-Dec 21 to June  22</a:t>
            </a:r>
          </a:p>
        </p:txBody>
      </p:sp>
      <p:sp>
        <p:nvSpPr>
          <p:cNvPr id="44" name="Rectangle 43">
            <a:extLst>
              <a:ext uri="{FF2B5EF4-FFF2-40B4-BE49-F238E27FC236}">
                <a16:creationId xmlns:a16="http://schemas.microsoft.com/office/drawing/2014/main" id="{AE361444-8B3D-4C24-9726-C4C09CA06D03}"/>
              </a:ext>
            </a:extLst>
          </p:cNvPr>
          <p:cNvSpPr/>
          <p:nvPr/>
        </p:nvSpPr>
        <p:spPr>
          <a:xfrm>
            <a:off x="2475377" y="3074064"/>
            <a:ext cx="1855427"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June 22</a:t>
            </a:r>
          </a:p>
        </p:txBody>
      </p:sp>
      <p:sp>
        <p:nvSpPr>
          <p:cNvPr id="52" name="Rectangle 51">
            <a:extLst>
              <a:ext uri="{FF2B5EF4-FFF2-40B4-BE49-F238E27FC236}">
                <a16:creationId xmlns:a16="http://schemas.microsoft.com/office/drawing/2014/main" id="{35215CD8-EA37-406B-9E2D-E8E3DBBA6E56}"/>
              </a:ext>
            </a:extLst>
          </p:cNvPr>
          <p:cNvSpPr/>
          <p:nvPr/>
        </p:nvSpPr>
        <p:spPr>
          <a:xfrm>
            <a:off x="2483768" y="3643618"/>
            <a:ext cx="1872208" cy="21193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API - Design to PIS – Jan 22 to May  22</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4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4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4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4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4234768" y="429852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46A208D-CA0C-4245-AF27-A3FB96D5D69C}"/>
              </a:ext>
            </a:extLst>
          </p:cNvPr>
          <p:cNvSpPr/>
          <p:nvPr/>
        </p:nvSpPr>
        <p:spPr>
          <a:xfrm>
            <a:off x="2483768" y="1373916"/>
            <a:ext cx="1839024"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37" name="Rectangle 36">
            <a:extLst>
              <a:ext uri="{FF2B5EF4-FFF2-40B4-BE49-F238E27FC236}">
                <a16:creationId xmlns:a16="http://schemas.microsoft.com/office/drawing/2014/main" id="{C39F9791-B8C4-4BF7-99A0-BAEFDB72DF6F}"/>
              </a:ext>
            </a:extLst>
          </p:cNvPr>
          <p:cNvSpPr/>
          <p:nvPr/>
        </p:nvSpPr>
        <p:spPr>
          <a:xfrm>
            <a:off x="2483768" y="2296560"/>
            <a:ext cx="2376264" cy="205511"/>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Jul  22 </a:t>
            </a:r>
            <a:endParaRPr lang="en-US" sz="4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4219069" y="319389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3354388" y="339135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6</a:t>
            </a:r>
            <a:r>
              <a:rPr lang="en-GB" sz="300" b="1" baseline="30000" dirty="0">
                <a:solidFill>
                  <a:schemeClr val="bg1"/>
                </a:solidFill>
              </a:rPr>
              <a:t>th</a:t>
            </a:r>
            <a:r>
              <a:rPr lang="en-GB" sz="300" b="1" dirty="0">
                <a:solidFill>
                  <a:schemeClr val="bg1"/>
                </a:solidFill>
              </a:rPr>
              <a:t> May</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3990611" y="2073044"/>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30</a:t>
            </a:r>
            <a:r>
              <a:rPr lang="en-GB" sz="300" b="1" baseline="30000" dirty="0">
                <a:solidFill>
                  <a:schemeClr val="bg1"/>
                </a:solidFill>
              </a:rPr>
              <a:t>th</a:t>
            </a:r>
            <a:r>
              <a:rPr lang="en-GB" sz="300" b="1" dirty="0">
                <a:solidFill>
                  <a:schemeClr val="bg1"/>
                </a:solidFill>
              </a:rPr>
              <a:t> Jun </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3483153" y="284694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a:t>
            </a:r>
            <a:r>
              <a:rPr lang="en-GB" sz="300" b="1" baseline="30000" dirty="0">
                <a:solidFill>
                  <a:schemeClr val="bg1"/>
                </a:solidFill>
              </a:rPr>
              <a:t>th</a:t>
            </a:r>
            <a:r>
              <a:rPr lang="en-GB" sz="300" b="1" dirty="0">
                <a:solidFill>
                  <a:schemeClr val="bg1"/>
                </a:solidFill>
              </a:rPr>
              <a:t> May </a:t>
            </a:r>
          </a:p>
        </p:txBody>
      </p:sp>
      <p:sp>
        <p:nvSpPr>
          <p:cNvPr id="76" name="Star: 5 Points 75">
            <a:extLst>
              <a:ext uri="{FF2B5EF4-FFF2-40B4-BE49-F238E27FC236}">
                <a16:creationId xmlns:a16="http://schemas.microsoft.com/office/drawing/2014/main" id="{D41975AC-282D-4975-9865-E29E1E8F3E54}"/>
              </a:ext>
            </a:extLst>
          </p:cNvPr>
          <p:cNvSpPr/>
          <p:nvPr/>
        </p:nvSpPr>
        <p:spPr>
          <a:xfrm>
            <a:off x="4234768" y="368492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3192315" y="3999448"/>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1</a:t>
            </a:r>
          </a:p>
        </p:txBody>
      </p:sp>
      <p:sp>
        <p:nvSpPr>
          <p:cNvPr id="34" name="Star: 5 Points 33">
            <a:extLst>
              <a:ext uri="{FF2B5EF4-FFF2-40B4-BE49-F238E27FC236}">
                <a16:creationId xmlns:a16="http://schemas.microsoft.com/office/drawing/2014/main" id="{886092FA-4030-4BDC-9254-67B60184B344}"/>
              </a:ext>
            </a:extLst>
          </p:cNvPr>
          <p:cNvSpPr/>
          <p:nvPr/>
        </p:nvSpPr>
        <p:spPr>
          <a:xfrm>
            <a:off x="4761706" y="2313186"/>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3738275" y="2841176"/>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Contingency</a:t>
            </a:r>
          </a:p>
          <a:p>
            <a:pPr algn="ctr"/>
            <a:r>
              <a:rPr lang="en-GB" sz="300" b="1" dirty="0">
                <a:solidFill>
                  <a:schemeClr val="bg1"/>
                </a:solidFill>
              </a:rPr>
              <a:t>12</a:t>
            </a:r>
            <a:r>
              <a:rPr lang="en-GB" sz="300" b="1" baseline="30000" dirty="0">
                <a:solidFill>
                  <a:schemeClr val="bg1"/>
                </a:solidFill>
              </a:rPr>
              <a:t>th</a:t>
            </a:r>
            <a:r>
              <a:rPr lang="en-GB" sz="300" b="1" dirty="0">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3500514" y="400272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 </a:t>
            </a:r>
          </a:p>
          <a:p>
            <a:pPr algn="ctr"/>
            <a:r>
              <a:rPr lang="en-GB" sz="300" b="1" dirty="0">
                <a:solidFill>
                  <a:schemeClr val="bg1"/>
                </a:solidFill>
              </a:rPr>
              <a:t>18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2</a:t>
            </a:r>
          </a:p>
        </p:txBody>
      </p:sp>
      <p:sp>
        <p:nvSpPr>
          <p:cNvPr id="74" name="Star: 5 Points 73">
            <a:extLst>
              <a:ext uri="{FF2B5EF4-FFF2-40B4-BE49-F238E27FC236}">
                <a16:creationId xmlns:a16="http://schemas.microsoft.com/office/drawing/2014/main" id="{2F76406B-757E-4E6B-B7F2-4C2F6950D925}"/>
              </a:ext>
            </a:extLst>
          </p:cNvPr>
          <p:cNvSpPr/>
          <p:nvPr/>
        </p:nvSpPr>
        <p:spPr>
          <a:xfrm>
            <a:off x="4192999" y="2997272"/>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Star: 5 Points 77">
            <a:extLst>
              <a:ext uri="{FF2B5EF4-FFF2-40B4-BE49-F238E27FC236}">
                <a16:creationId xmlns:a16="http://schemas.microsoft.com/office/drawing/2014/main" id="{5E6C532E-DCE6-4B13-A810-B06B923B9083}"/>
              </a:ext>
            </a:extLst>
          </p:cNvPr>
          <p:cNvSpPr/>
          <p:nvPr/>
        </p:nvSpPr>
        <p:spPr>
          <a:xfrm>
            <a:off x="4176492" y="139734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Programme activities continue to track to plan.  Predominant activities include Transition Stage 2 implementation, Business Change and Post Implementation Support activities.  Test activities continue for PT and OAT.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baseline="0" dirty="0">
                          <a:solidFill>
                            <a:schemeClr val="tx1"/>
                          </a:solidFill>
                          <a:latin typeface="+mn-lt"/>
                          <a:ea typeface="+mn-ea"/>
                          <a:cs typeface="Arial"/>
                        </a:rPr>
                        <a:t>We continue discussions with the central Programme around Cr-D129.  This CR has been presented to the Ofgem Design Workgroup and will be progressed as a Post Programme CR to be implemented as part of a REC release following monitoring of systems during 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i="0" u="none" strike="noStrike"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We are raising a new CR to obtain the ability to request the re-send of a secured active message. It has been confirmed by the Central Programme that this </a:t>
                      </a:r>
                      <a:r>
                        <a:rPr lang="en-GB" sz="900" b="0" i="0" u="none" strike="noStrike" kern="1200" baseline="0">
                          <a:solidFill>
                            <a:schemeClr val="tx1"/>
                          </a:solidFill>
                          <a:latin typeface="+mn-lt"/>
                          <a:ea typeface="+mn-ea"/>
                          <a:cs typeface="+mn-cs"/>
                        </a:rPr>
                        <a:t>CR will be a REC Change CR.</a:t>
                      </a: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Transition Stage 2 implements this bank holiday weekend (30</a:t>
                      </a:r>
                      <a:r>
                        <a:rPr lang="en-GB" sz="900" b="0" i="0" u="none" strike="noStrike" kern="1200" baseline="30000" dirty="0">
                          <a:solidFill>
                            <a:schemeClr val="tx1"/>
                          </a:solidFill>
                          <a:latin typeface="+mn-lt"/>
                          <a:ea typeface="+mn-ea"/>
                          <a:cs typeface="+mn-cs"/>
                        </a:rPr>
                        <a:t>th</a:t>
                      </a:r>
                      <a:r>
                        <a:rPr lang="en-GB" sz="900" b="0" i="0" u="none" strike="noStrike" kern="1200" baseline="0" dirty="0">
                          <a:solidFill>
                            <a:schemeClr val="tx1"/>
                          </a:solidFill>
                          <a:latin typeface="+mn-lt"/>
                          <a:ea typeface="+mn-ea"/>
                          <a:cs typeface="+mn-cs"/>
                        </a:rPr>
                        <a:t>  April – 2</a:t>
                      </a:r>
                      <a:r>
                        <a:rPr lang="en-GB" sz="900" b="0" i="0" u="none" strike="noStrike" kern="1200" baseline="30000" dirty="0">
                          <a:solidFill>
                            <a:schemeClr val="tx1"/>
                          </a:solidFill>
                          <a:latin typeface="+mn-lt"/>
                          <a:ea typeface="+mn-ea"/>
                          <a:cs typeface="+mn-cs"/>
                        </a:rPr>
                        <a:t>nd</a:t>
                      </a:r>
                      <a:r>
                        <a:rPr lang="en-GB" sz="900" b="0" i="0" u="none" strike="noStrike" kern="1200" baseline="0" dirty="0">
                          <a:solidFill>
                            <a:schemeClr val="tx1"/>
                          </a:solidFill>
                          <a:latin typeface="+mn-lt"/>
                          <a:ea typeface="+mn-ea"/>
                          <a:cs typeface="+mn-cs"/>
                        </a:rPr>
                        <a:t> May).  This implementation will see four API’s productionised between ourselves and the CSSP (Landmark).  The four API’s are: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baseline="0" dirty="0">
                          <a:solidFill>
                            <a:schemeClr val="tx1"/>
                          </a:solidFill>
                          <a:latin typeface="+mn-lt"/>
                          <a:ea typeface="+mn-ea"/>
                          <a:cs typeface="+mn-cs"/>
                        </a:rPr>
                        <a:t>RMP Data</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baseline="0" dirty="0">
                          <a:solidFill>
                            <a:schemeClr val="tx1"/>
                          </a:solidFill>
                          <a:latin typeface="+mn-lt"/>
                          <a:ea typeface="+mn-ea"/>
                          <a:cs typeface="+mn-cs"/>
                        </a:rPr>
                        <a:t>Meter Asset Provider</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baseline="0" dirty="0">
                          <a:solidFill>
                            <a:schemeClr val="tx1"/>
                          </a:solidFill>
                          <a:latin typeface="+mn-lt"/>
                          <a:ea typeface="+mn-ea"/>
                          <a:cs typeface="+mn-cs"/>
                        </a:rPr>
                        <a:t>Alliance Data</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baseline="0" dirty="0">
                          <a:solidFill>
                            <a:schemeClr val="tx1"/>
                          </a:solidFill>
                          <a:latin typeface="+mn-lt"/>
                          <a:ea typeface="+mn-ea"/>
                          <a:cs typeface="+mn-cs"/>
                        </a:rPr>
                        <a:t>REL Data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Transition Stage 2 also includes the catch up of data since the bulk load to the CSSP six weeks ago.  The flow of data between the two Organisations commences on Monday 2</a:t>
                      </a:r>
                      <a:r>
                        <a:rPr lang="en-GB" sz="900" b="0" i="0" u="none" strike="noStrike" kern="1200" baseline="30000" dirty="0">
                          <a:solidFill>
                            <a:schemeClr val="tx1"/>
                          </a:solidFill>
                          <a:latin typeface="+mn-lt"/>
                          <a:ea typeface="+mn-ea"/>
                          <a:cs typeface="+mn-cs"/>
                        </a:rPr>
                        <a:t>nd</a:t>
                      </a:r>
                      <a:r>
                        <a:rPr lang="en-GB" sz="900" b="0" i="0" u="none" strike="noStrike" kern="1200" baseline="0" dirty="0">
                          <a:solidFill>
                            <a:schemeClr val="tx1"/>
                          </a:solidFill>
                          <a:latin typeface="+mn-lt"/>
                          <a:ea typeface="+mn-ea"/>
                          <a:cs typeface="+mn-cs"/>
                        </a:rPr>
                        <a:t> May at which point the API’s will have been implemented and productionised and the delta data will be issued.  Our delta updates amount to 800,000 data changes which will be updated in the CSSP during this delta catch up.</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implementation, including Go/No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a:t>CMS Rebuild May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dirty="0"/>
              <a:t>Update </a:t>
            </a:r>
          </a:p>
        </p:txBody>
      </p:sp>
    </p:spTree>
    <p:extLst>
      <p:ext uri="{BB962C8B-B14F-4D97-AF65-F5344CB8AC3E}">
        <p14:creationId xmlns:p14="http://schemas.microsoft.com/office/powerpoint/2010/main" val="1710057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761058"/>
            <a:ext cx="8229600" cy="4382442"/>
          </a:xfrm>
        </p:spPr>
        <p:txBody>
          <a:bodyPr vert="horz" lIns="68580" tIns="34290" rIns="68580" bIns="34290" rtlCol="0" anchor="t">
            <a:normAutofit fontScale="70000" lnSpcReduction="20000"/>
          </a:bodyPr>
          <a:lstStyle/>
          <a:p>
            <a:pPr marL="342424" indent="-342424"/>
            <a:endParaRPr lang="en-US" sz="1200" dirty="0">
              <a:latin typeface="Arial"/>
              <a:cs typeface="Arial"/>
            </a:endParaRPr>
          </a:p>
          <a:p>
            <a:pPr marL="342424" indent="-342424"/>
            <a:r>
              <a:rPr lang="en-US" sz="1200" dirty="0">
                <a:latin typeface="Arial"/>
                <a:cs typeface="Arial"/>
              </a:rPr>
              <a:t>The CMS Rebuild Team continue to build out the foundations of the new CMS and the Shipper raised MNC (Meter Number Creation) Process.</a:t>
            </a:r>
          </a:p>
          <a:p>
            <a:pPr marL="342424" indent="-342424"/>
            <a:endParaRPr lang="en-US" sz="1200" dirty="0">
              <a:latin typeface="Arial"/>
              <a:cs typeface="Arial"/>
            </a:endParaRPr>
          </a:p>
          <a:p>
            <a:pPr marL="342424" indent="-342424"/>
            <a:r>
              <a:rPr lang="en-US" sz="1200" dirty="0">
                <a:latin typeface="Arial"/>
                <a:cs typeface="Arial"/>
              </a:rPr>
              <a:t>Work also continues defining the requirements for the Supplier Theft of Gas process.</a:t>
            </a:r>
          </a:p>
          <a:p>
            <a:pPr marL="342424" indent="-342424"/>
            <a:endParaRPr lang="en-US" sz="1200" dirty="0">
              <a:latin typeface="Arial"/>
              <a:cs typeface="Arial"/>
            </a:endParaRPr>
          </a:p>
          <a:p>
            <a:pPr marL="342424" indent="-342424"/>
            <a:r>
              <a:rPr lang="en-GB" sz="1200" dirty="0">
                <a:latin typeface="Arial"/>
                <a:cs typeface="Arial"/>
              </a:rPr>
              <a:t>The first Customer Focus Group took place on 06/04/22 which yielded some great conversations and suggestions on the proposed User Interface which have been </a:t>
            </a:r>
            <a:r>
              <a:rPr lang="en-GB" sz="1200">
                <a:latin typeface="Arial"/>
                <a:cs typeface="Arial"/>
              </a:rPr>
              <a:t>taken on board and the minutes can be found: </a:t>
            </a:r>
            <a:r>
              <a:rPr lang="en-GB" sz="1200" dirty="0">
                <a:latin typeface="Arial"/>
                <a:cs typeface="Arial"/>
                <a:hlinkClick r:id="rId2"/>
              </a:rPr>
              <a:t>https://www.xoserve.com/products-services/data-products/contact-management-service-cms/cms-rebuild-product/</a:t>
            </a:r>
            <a:r>
              <a:rPr lang="en-GB" sz="1200">
                <a:latin typeface="Arial"/>
                <a:cs typeface="Arial"/>
              </a:rPr>
              <a:t>.</a:t>
            </a:r>
            <a:endParaRPr lang="en-GB" sz="1200" dirty="0">
              <a:latin typeface="Arial"/>
              <a:cs typeface="Arial"/>
            </a:endParaRPr>
          </a:p>
          <a:p>
            <a:pPr marL="342424" indent="-342424"/>
            <a:endParaRPr lang="en-GB" sz="1200" dirty="0">
              <a:latin typeface="Arial"/>
              <a:cs typeface="Arial"/>
            </a:endParaRPr>
          </a:p>
          <a:p>
            <a:pPr marL="342424" indent="-342424"/>
            <a:r>
              <a:rPr lang="en-GB" sz="1200" dirty="0">
                <a:latin typeface="Arial"/>
                <a:cs typeface="Arial"/>
              </a:rPr>
              <a:t>The CMS Rebuild website is now live with the ability to book onto future CMS Customer Focus Groups, of which the remaining dates are:</a:t>
            </a:r>
            <a:endParaRPr lang="en-US" sz="1200" dirty="0">
              <a:latin typeface="Arial"/>
              <a:cs typeface="Arial"/>
            </a:endParaRPr>
          </a:p>
          <a:p>
            <a:endParaRPr lang="en-US" sz="1200" dirty="0"/>
          </a:p>
          <a:p>
            <a:endParaRPr lang="en-US" sz="1200" dirty="0"/>
          </a:p>
          <a:p>
            <a:endParaRPr lang="en-US" sz="1200" dirty="0"/>
          </a:p>
          <a:p>
            <a:endParaRPr lang="en-US" sz="1200" dirty="0"/>
          </a:p>
          <a:p>
            <a:endParaRPr lang="en-US" sz="1200" dirty="0"/>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r>
              <a:rPr lang="en-US" sz="1200" dirty="0">
                <a:latin typeface="Arial"/>
                <a:cs typeface="Arial"/>
              </a:rPr>
              <a:t>The Address amendment (ADD) and Unconfirmed Address Amendment (UNC) have been identified of potential candidates for Release 1 delivery based on the number of similarities with the MNC process. </a:t>
            </a:r>
          </a:p>
          <a:p>
            <a:pPr marL="342424" indent="-342424"/>
            <a:endParaRPr lang="en-US" sz="1200" dirty="0">
              <a:latin typeface="Arial"/>
              <a:cs typeface="Arial"/>
            </a:endParaRPr>
          </a:p>
          <a:p>
            <a:pPr marL="342424" indent="-342424"/>
            <a:r>
              <a:rPr lang="en-US" sz="1200" dirty="0">
                <a:latin typeface="Arial"/>
                <a:cs typeface="Arial"/>
              </a:rPr>
              <a:t>As a reminder the delivery will follow an Agile Framework, there is an option to deliver a Minimum Viable Product (MVP) initially with future releases improving the end-to-end functionality of that process.</a:t>
            </a:r>
          </a:p>
          <a:p>
            <a:pPr marL="342424" indent="-342424"/>
            <a:endParaRPr lang="en-US" sz="1200" dirty="0">
              <a:latin typeface="Arial"/>
              <a:cs typeface="Arial"/>
            </a:endParaRPr>
          </a:p>
          <a:p>
            <a:pPr marL="342424" indent="-342424"/>
            <a:r>
              <a:rPr lang="en-US" sz="1200" dirty="0"/>
              <a:t>Further updates will be provided in June </a:t>
            </a:r>
            <a:r>
              <a:rPr lang="en-US" sz="1200" dirty="0" err="1"/>
              <a:t>ChMC</a:t>
            </a:r>
            <a:r>
              <a:rPr lang="en-US" sz="1200" dirty="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31029" y="1961679"/>
          <a:ext cx="1857375" cy="16764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dirty="0">
                          <a:effectLst/>
                        </a:rPr>
                        <a:t>Time end</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10/06/2022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11:00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026614"/>
                  </a:ext>
                </a:extLst>
              </a:tr>
              <a:tr h="152400">
                <a:tc>
                  <a:txBody>
                    <a:bodyPr/>
                    <a:lstStyle/>
                    <a:p>
                      <a:pPr algn="r" fontAlgn="b"/>
                      <a:r>
                        <a:rPr lang="en-GB" sz="900" u="none" strike="noStrike">
                          <a:effectLst/>
                        </a:rPr>
                        <a:t>06/07/2022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699151"/>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7A28-4D57-44EE-AFF2-1D1A6BC83427}"/>
              </a:ext>
            </a:extLst>
          </p:cNvPr>
          <p:cNvSpPr>
            <a:spLocks noGrp="1"/>
          </p:cNvSpPr>
          <p:nvPr>
            <p:ph type="title"/>
          </p:nvPr>
        </p:nvSpPr>
        <p:spPr/>
        <p:txBody>
          <a:bodyPr>
            <a:normAutofit/>
          </a:bodyPr>
          <a:lstStyle/>
          <a:p>
            <a:r>
              <a:rPr lang="en-GB" dirty="0"/>
              <a:t>KVI Customer Change Survey</a:t>
            </a:r>
          </a:p>
        </p:txBody>
      </p:sp>
      <p:sp>
        <p:nvSpPr>
          <p:cNvPr id="3" name="Content Placeholder 2">
            <a:extLst>
              <a:ext uri="{FF2B5EF4-FFF2-40B4-BE49-F238E27FC236}">
                <a16:creationId xmlns:a16="http://schemas.microsoft.com/office/drawing/2014/main" id="{BA9D1DC7-FC29-4EC5-8F8C-E02589A4F1E3}"/>
              </a:ext>
            </a:extLst>
          </p:cNvPr>
          <p:cNvSpPr>
            <a:spLocks noGrp="1"/>
          </p:cNvSpPr>
          <p:nvPr>
            <p:ph idx="1"/>
          </p:nvPr>
        </p:nvSpPr>
        <p:spPr>
          <a:xfrm>
            <a:off x="457200" y="761058"/>
            <a:ext cx="8229600" cy="4092882"/>
          </a:xfrm>
        </p:spPr>
        <p:txBody>
          <a:bodyPr>
            <a:normAutofit lnSpcReduction="10000"/>
          </a:bodyPr>
          <a:lstStyle/>
          <a:p>
            <a:r>
              <a:rPr lang="en-GB" sz="1500" dirty="0"/>
              <a:t>We would like to request your feedback on our Change Management performance</a:t>
            </a:r>
          </a:p>
          <a:p>
            <a:r>
              <a:rPr lang="en-US" sz="1500" dirty="0"/>
              <a:t>The scope of your feedback should include changes that we have developed and delivered for DSC customers within the last quarter. As a reminder, please see below a summary of the changes we have supported our customers in developing and delivering during this period;</a:t>
            </a:r>
          </a:p>
          <a:p>
            <a:endParaRPr lang="en-GB" sz="1500" dirty="0"/>
          </a:p>
          <a:p>
            <a:pPr marL="0" indent="0">
              <a:buNone/>
            </a:pPr>
            <a:endParaRPr lang="en-GB" sz="1500" dirty="0"/>
          </a:p>
          <a:p>
            <a:r>
              <a:rPr lang="en-GB" sz="1500" dirty="0"/>
              <a:t>Full Details</a:t>
            </a:r>
          </a:p>
          <a:p>
            <a:endParaRPr lang="en-GB" dirty="0"/>
          </a:p>
          <a:p>
            <a:pPr marL="0" indent="0">
              <a:buNone/>
            </a:pPr>
            <a:endParaRPr lang="en-GB" dirty="0"/>
          </a:p>
          <a:p>
            <a:pPr marL="0" indent="0">
              <a:buNone/>
            </a:pPr>
            <a:endParaRPr lang="en-GB" dirty="0"/>
          </a:p>
          <a:p>
            <a:pPr marL="0" indent="0">
              <a:buNone/>
            </a:pPr>
            <a:endParaRPr lang="en-GB" dirty="0"/>
          </a:p>
          <a:p>
            <a:r>
              <a:rPr lang="en-GB" sz="1800" dirty="0">
                <a:ea typeface="Calibri" panose="020F0502020204030204" pitchFamily="34" charset="0"/>
              </a:rPr>
              <a:t>You can give your feedback through this</a:t>
            </a:r>
            <a:r>
              <a:rPr lang="en-GB" sz="1800" b="1" dirty="0">
                <a:ea typeface="Calibri" panose="020F0502020204030204" pitchFamily="34" charset="0"/>
              </a:rPr>
              <a:t> </a:t>
            </a:r>
            <a:r>
              <a:rPr lang="en-GB" sz="1800" b="1" u="sng" dirty="0">
                <a:solidFill>
                  <a:srgbClr val="0563C1"/>
                </a:solidFill>
                <a:ea typeface="Calibri" panose="020F0502020204030204" pitchFamily="34" charset="0"/>
              </a:rPr>
              <a:t>Survey</a:t>
            </a:r>
            <a:endParaRPr lang="en-GB" sz="1800" dirty="0"/>
          </a:p>
        </p:txBody>
      </p:sp>
      <p:graphicFrame>
        <p:nvGraphicFramePr>
          <p:cNvPr id="6" name="Object 5">
            <a:extLst>
              <a:ext uri="{FF2B5EF4-FFF2-40B4-BE49-F238E27FC236}">
                <a16:creationId xmlns:a16="http://schemas.microsoft.com/office/drawing/2014/main" id="{FF687BEE-2BFE-4E67-BC92-ECBD8F806BD7}"/>
              </a:ext>
            </a:extLst>
          </p:cNvPr>
          <p:cNvGraphicFramePr>
            <a:graphicFrameLocks noChangeAspect="1"/>
          </p:cNvGraphicFramePr>
          <p:nvPr>
            <p:extLst>
              <p:ext uri="{D42A27DB-BD31-4B8C-83A1-F6EECF244321}">
                <p14:modId xmlns:p14="http://schemas.microsoft.com/office/powerpoint/2010/main" val="2151801962"/>
              </p:ext>
            </p:extLst>
          </p:nvPr>
        </p:nvGraphicFramePr>
        <p:xfrm>
          <a:off x="889969" y="2907791"/>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embed/>
                </p:oleObj>
              </mc:Choice>
              <mc:Fallback>
                <p:oleObj name="Document" showAsIcon="1" r:id="rId2" imgW="914400" imgH="792360" progId="Word.Document.12">
                  <p:embed/>
                  <p:pic>
                    <p:nvPicPr>
                      <p:cNvPr id="6" name="Object 5">
                        <a:extLst>
                          <a:ext uri="{FF2B5EF4-FFF2-40B4-BE49-F238E27FC236}">
                            <a16:creationId xmlns:a16="http://schemas.microsoft.com/office/drawing/2014/main" id="{FF687BEE-2BFE-4E67-BC92-ECBD8F806BD7}"/>
                          </a:ext>
                        </a:extLst>
                      </p:cNvPr>
                      <p:cNvPicPr/>
                      <p:nvPr/>
                    </p:nvPicPr>
                    <p:blipFill>
                      <a:blip r:embed="rId3"/>
                      <a:stretch>
                        <a:fillRect/>
                      </a:stretch>
                    </p:blipFill>
                    <p:spPr>
                      <a:xfrm>
                        <a:off x="889969" y="2907791"/>
                        <a:ext cx="914400" cy="792163"/>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090BCAE3-6706-4260-85C1-94AECAF19215}"/>
              </a:ext>
            </a:extLst>
          </p:cNvPr>
          <p:cNvPicPr>
            <a:picLocks noChangeAspect="1"/>
          </p:cNvPicPr>
          <p:nvPr/>
        </p:nvPicPr>
        <p:blipFill>
          <a:blip r:embed="rId4"/>
          <a:stretch>
            <a:fillRect/>
          </a:stretch>
        </p:blipFill>
        <p:spPr>
          <a:xfrm>
            <a:off x="3026409" y="2076168"/>
            <a:ext cx="5352752" cy="1926503"/>
          </a:xfrm>
          <a:prstGeom prst="rect">
            <a:avLst/>
          </a:prstGeom>
        </p:spPr>
      </p:pic>
    </p:spTree>
    <p:extLst>
      <p:ext uri="{BB962C8B-B14F-4D97-AF65-F5344CB8AC3E}">
        <p14:creationId xmlns:p14="http://schemas.microsoft.com/office/powerpoint/2010/main" val="130992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t>FYE Budget v Committed Spend BP21/22</a:t>
            </a:r>
          </a:p>
        </p:txBody>
      </p:sp>
      <p:sp>
        <p:nvSpPr>
          <p:cNvPr id="3" name="TextBox 2">
            <a:extLst>
              <a:ext uri="{FF2B5EF4-FFF2-40B4-BE49-F238E27FC236}">
                <a16:creationId xmlns:a16="http://schemas.microsoft.com/office/drawing/2014/main" id="{609AC967-D295-4EB5-8156-5F6765360120}"/>
              </a:ext>
            </a:extLst>
          </p:cNvPr>
          <p:cNvSpPr txBox="1"/>
          <p:nvPr/>
        </p:nvSpPr>
        <p:spPr>
          <a:xfrm>
            <a:off x="7572468" y="2456524"/>
            <a:ext cx="1403648" cy="553998"/>
          </a:xfrm>
          <a:prstGeom prst="rect">
            <a:avLst/>
          </a:prstGeom>
          <a:noFill/>
        </p:spPr>
        <p:txBody>
          <a:bodyPr wrap="square" rtlCol="0">
            <a:spAutoFit/>
          </a:bodyPr>
          <a:lstStyle/>
          <a:p>
            <a:endParaRPr lang="en-GB" sz="1000" dirty="0"/>
          </a:p>
          <a:p>
            <a:pPr marL="171450" indent="-171450">
              <a:buFont typeface="Arial" panose="020B0604020202020204" pitchFamily="34" charset="0"/>
              <a:buChar char="•"/>
            </a:pPr>
            <a:r>
              <a:rPr lang="en-GB" sz="1000" dirty="0"/>
              <a:t>Full view of budget </a:t>
            </a:r>
            <a:r>
              <a:rPr lang="en-GB" sz="1000" dirty="0">
                <a:hlinkClick r:id="rId2"/>
              </a:rPr>
              <a:t>here</a:t>
            </a:r>
            <a:endParaRPr lang="en-GB" sz="1000" dirty="0"/>
          </a:p>
        </p:txBody>
      </p:sp>
      <p:graphicFrame>
        <p:nvGraphicFramePr>
          <p:cNvPr id="18" name="Chart 17">
            <a:extLst>
              <a:ext uri="{FF2B5EF4-FFF2-40B4-BE49-F238E27FC236}">
                <a16:creationId xmlns:a16="http://schemas.microsoft.com/office/drawing/2014/main" id="{D1F122F2-340C-47D6-AD91-04EFE5240224}"/>
              </a:ext>
            </a:extLst>
          </p:cNvPr>
          <p:cNvGraphicFramePr>
            <a:graphicFrameLocks/>
          </p:cNvGraphicFramePr>
          <p:nvPr/>
        </p:nvGraphicFramePr>
        <p:xfrm>
          <a:off x="2150939" y="699542"/>
          <a:ext cx="1643119"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2E272D9-3FAE-41BC-A64E-4B603F103DC3}"/>
              </a:ext>
            </a:extLst>
          </p:cNvPr>
          <p:cNvGraphicFramePr>
            <a:graphicFrameLocks/>
          </p:cNvGraphicFramePr>
          <p:nvPr/>
        </p:nvGraphicFramePr>
        <p:xfrm>
          <a:off x="4104674" y="719727"/>
          <a:ext cx="1643119" cy="13681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C7B00BC-D987-4E76-9438-36E751DDC91D}"/>
              </a:ext>
            </a:extLst>
          </p:cNvPr>
          <p:cNvSpPr txBox="1"/>
          <p:nvPr/>
        </p:nvSpPr>
        <p:spPr>
          <a:xfrm>
            <a:off x="7585937" y="699542"/>
            <a:ext cx="1403648" cy="1169551"/>
          </a:xfrm>
          <a:prstGeom prst="rect">
            <a:avLst/>
          </a:prstGeom>
          <a:noFill/>
        </p:spPr>
        <p:txBody>
          <a:bodyPr wrap="square" rtlCol="0">
            <a:spAutoFit/>
          </a:bodyPr>
          <a:lstStyle/>
          <a:p>
            <a:pPr marL="171450" indent="-171450">
              <a:buFont typeface="Arial" panose="020B0604020202020204" pitchFamily="34" charset="0"/>
              <a:buChar char="•"/>
            </a:pPr>
            <a:r>
              <a:rPr lang="en-GB" sz="1000" dirty="0"/>
              <a:t>21/22 Committed Spend </a:t>
            </a:r>
          </a:p>
          <a:p>
            <a:pPr marL="171450" indent="-171450">
              <a:buFont typeface="Arial" panose="020B0604020202020204" pitchFamily="34" charset="0"/>
              <a:buChar char="•"/>
            </a:pPr>
            <a:r>
              <a:rPr lang="en-GB" sz="1000" dirty="0"/>
              <a:t>Total 75% </a:t>
            </a:r>
          </a:p>
          <a:p>
            <a:pPr marL="171450" indent="-171450">
              <a:buFont typeface="Arial" panose="020B0604020202020204" pitchFamily="34" charset="0"/>
              <a:buChar char="•"/>
            </a:pPr>
            <a:r>
              <a:rPr lang="en-GB" sz="1000" dirty="0"/>
              <a:t>Shippers 67</a:t>
            </a:r>
          </a:p>
          <a:p>
            <a:pPr marL="171450" indent="-171450">
              <a:buFont typeface="Arial" panose="020B0604020202020204" pitchFamily="34" charset="0"/>
              <a:buChar char="•"/>
            </a:pPr>
            <a:r>
              <a:rPr lang="en-GB" sz="1000" dirty="0"/>
              <a:t>DNs 100%</a:t>
            </a:r>
          </a:p>
          <a:p>
            <a:pPr marL="171450" indent="-171450">
              <a:buFont typeface="Arial" panose="020B0604020202020204" pitchFamily="34" charset="0"/>
              <a:buChar char="•"/>
            </a:pPr>
            <a:r>
              <a:rPr lang="en-GB" sz="1000" dirty="0"/>
              <a:t>IGTs 17% </a:t>
            </a:r>
          </a:p>
          <a:p>
            <a:pPr marL="171450" indent="-171450">
              <a:buFont typeface="Arial" panose="020B0604020202020204" pitchFamily="34" charset="0"/>
              <a:buChar char="•"/>
            </a:pPr>
            <a:r>
              <a:rPr lang="en-GB" sz="1000" dirty="0"/>
              <a:t>NTS 28%</a:t>
            </a:r>
          </a:p>
        </p:txBody>
      </p:sp>
      <p:graphicFrame>
        <p:nvGraphicFramePr>
          <p:cNvPr id="11" name="Chart 10">
            <a:extLst>
              <a:ext uri="{FF2B5EF4-FFF2-40B4-BE49-F238E27FC236}">
                <a16:creationId xmlns:a16="http://schemas.microsoft.com/office/drawing/2014/main" id="{A5BE5B15-0C7E-48D6-A56C-6A746E46C6FC}"/>
              </a:ext>
            </a:extLst>
          </p:cNvPr>
          <p:cNvGraphicFramePr>
            <a:graphicFrameLocks/>
          </p:cNvGraphicFramePr>
          <p:nvPr/>
        </p:nvGraphicFramePr>
        <p:xfrm>
          <a:off x="267422" y="2216042"/>
          <a:ext cx="7112889" cy="2488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A29864BA-670A-4A40-A473-66D6D57502E4}"/>
              </a:ext>
            </a:extLst>
          </p:cNvPr>
          <p:cNvGraphicFramePr>
            <a:graphicFrameLocks/>
          </p:cNvGraphicFramePr>
          <p:nvPr/>
        </p:nvGraphicFramePr>
        <p:xfrm>
          <a:off x="323528" y="719727"/>
          <a:ext cx="1827411" cy="1203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1B794E5D-1D49-45F7-86D6-58797F52E6F7}"/>
              </a:ext>
            </a:extLst>
          </p:cNvPr>
          <p:cNvGraphicFramePr>
            <a:graphicFrameLocks/>
          </p:cNvGraphicFramePr>
          <p:nvPr/>
        </p:nvGraphicFramePr>
        <p:xfrm>
          <a:off x="5702421" y="719728"/>
          <a:ext cx="1818674" cy="13681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362018"/>
            <a:ext cx="8229600" cy="637580"/>
          </a:xfrm>
        </p:spPr>
        <p:txBody>
          <a:bodyPr/>
          <a:lstStyle/>
          <a:p>
            <a:r>
              <a:rPr lang="en-GB" dirty="0">
                <a:highlight>
                  <a:srgbClr val="FFFFFF"/>
                </a:highlight>
              </a:rPr>
              <a:t>Portfolio POAP</a:t>
            </a:r>
          </a:p>
        </p:txBody>
      </p:sp>
      <p:graphicFrame>
        <p:nvGraphicFramePr>
          <p:cNvPr id="5" name="Object 4">
            <a:extLst>
              <a:ext uri="{FF2B5EF4-FFF2-40B4-BE49-F238E27FC236}">
                <a16:creationId xmlns:a16="http://schemas.microsoft.com/office/drawing/2014/main" id="{C4974A25-6E48-4FFB-8F34-851E04C85C84}"/>
              </a:ext>
            </a:extLst>
          </p:cNvPr>
          <p:cNvGraphicFramePr>
            <a:graphicFrameLocks noChangeAspect="1"/>
          </p:cNvGraphicFramePr>
          <p:nvPr>
            <p:extLst>
              <p:ext uri="{D42A27DB-BD31-4B8C-83A1-F6EECF244321}">
                <p14:modId xmlns:p14="http://schemas.microsoft.com/office/powerpoint/2010/main" val="3472010604"/>
              </p:ext>
            </p:extLst>
          </p:nvPr>
        </p:nvGraphicFramePr>
        <p:xfrm>
          <a:off x="3854302" y="1938780"/>
          <a:ext cx="1435395" cy="1265939"/>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5" name="Object 4">
                        <a:extLst>
                          <a:ext uri="{FF2B5EF4-FFF2-40B4-BE49-F238E27FC236}">
                            <a16:creationId xmlns:a16="http://schemas.microsoft.com/office/drawing/2014/main" id="{C4974A25-6E48-4FFB-8F34-851E04C85C84}"/>
                          </a:ext>
                        </a:extLst>
                      </p:cNvPr>
                      <p:cNvPicPr/>
                      <p:nvPr/>
                    </p:nvPicPr>
                    <p:blipFill>
                      <a:blip r:embed="rId3"/>
                      <a:stretch>
                        <a:fillRect/>
                      </a:stretch>
                    </p:blipFill>
                    <p:spPr>
                      <a:xfrm>
                        <a:off x="3854302" y="1938780"/>
                        <a:ext cx="1435395" cy="1265939"/>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1800" dirty="0"/>
              <a:t>Outages</a:t>
            </a:r>
          </a:p>
        </p:txBody>
      </p:sp>
      <p:graphicFrame>
        <p:nvGraphicFramePr>
          <p:cNvPr id="3" name="Table 2">
            <a:extLst>
              <a:ext uri="{FF2B5EF4-FFF2-40B4-BE49-F238E27FC236}">
                <a16:creationId xmlns:a16="http://schemas.microsoft.com/office/drawing/2014/main" id="{8F769C19-7B42-496C-AAF9-C40E9BDC23C2}"/>
              </a:ext>
            </a:extLst>
          </p:cNvPr>
          <p:cNvGraphicFramePr>
            <a:graphicFrameLocks noGrp="1"/>
          </p:cNvGraphicFramePr>
          <p:nvPr>
            <p:extLst>
              <p:ext uri="{D42A27DB-BD31-4B8C-83A1-F6EECF244321}">
                <p14:modId xmlns:p14="http://schemas.microsoft.com/office/powerpoint/2010/main" val="3349732713"/>
              </p:ext>
            </p:extLst>
          </p:nvPr>
        </p:nvGraphicFramePr>
        <p:xfrm>
          <a:off x="53950" y="461563"/>
          <a:ext cx="9023742" cy="4479723"/>
        </p:xfrm>
        <a:graphic>
          <a:graphicData uri="http://schemas.openxmlformats.org/drawingml/2006/table">
            <a:tbl>
              <a:tblPr firstRow="1" firstCol="1" bandRow="1"/>
              <a:tblGrid>
                <a:gridCol w="481558">
                  <a:extLst>
                    <a:ext uri="{9D8B030D-6E8A-4147-A177-3AD203B41FA5}">
                      <a16:colId xmlns:a16="http://schemas.microsoft.com/office/drawing/2014/main" val="3502693673"/>
                    </a:ext>
                  </a:extLst>
                </a:gridCol>
                <a:gridCol w="598646">
                  <a:extLst>
                    <a:ext uri="{9D8B030D-6E8A-4147-A177-3AD203B41FA5}">
                      <a16:colId xmlns:a16="http://schemas.microsoft.com/office/drawing/2014/main" val="2295865211"/>
                    </a:ext>
                  </a:extLst>
                </a:gridCol>
                <a:gridCol w="683082">
                  <a:extLst>
                    <a:ext uri="{9D8B030D-6E8A-4147-A177-3AD203B41FA5}">
                      <a16:colId xmlns:a16="http://schemas.microsoft.com/office/drawing/2014/main" val="669694781"/>
                    </a:ext>
                  </a:extLst>
                </a:gridCol>
                <a:gridCol w="357645">
                  <a:extLst>
                    <a:ext uri="{9D8B030D-6E8A-4147-A177-3AD203B41FA5}">
                      <a16:colId xmlns:a16="http://schemas.microsoft.com/office/drawing/2014/main" val="3821292829"/>
                    </a:ext>
                  </a:extLst>
                </a:gridCol>
                <a:gridCol w="683082">
                  <a:extLst>
                    <a:ext uri="{9D8B030D-6E8A-4147-A177-3AD203B41FA5}">
                      <a16:colId xmlns:a16="http://schemas.microsoft.com/office/drawing/2014/main" val="1735229160"/>
                    </a:ext>
                  </a:extLst>
                </a:gridCol>
                <a:gridCol w="383928">
                  <a:extLst>
                    <a:ext uri="{9D8B030D-6E8A-4147-A177-3AD203B41FA5}">
                      <a16:colId xmlns:a16="http://schemas.microsoft.com/office/drawing/2014/main" val="540352003"/>
                    </a:ext>
                  </a:extLst>
                </a:gridCol>
                <a:gridCol w="5114149">
                  <a:extLst>
                    <a:ext uri="{9D8B030D-6E8A-4147-A177-3AD203B41FA5}">
                      <a16:colId xmlns:a16="http://schemas.microsoft.com/office/drawing/2014/main" val="1863884609"/>
                    </a:ext>
                  </a:extLst>
                </a:gridCol>
                <a:gridCol w="721652">
                  <a:extLst>
                    <a:ext uri="{9D8B030D-6E8A-4147-A177-3AD203B41FA5}">
                      <a16:colId xmlns:a16="http://schemas.microsoft.com/office/drawing/2014/main" val="681472549"/>
                    </a:ext>
                  </a:extLst>
                </a:gridCol>
              </a:tblGrid>
              <a:tr h="162374">
                <a:tc rowSpan="2">
                  <a:txBody>
                    <a:bodyPr/>
                    <a:lstStyle/>
                    <a:p>
                      <a:pPr algn="ctr">
                        <a:spcAft>
                          <a:spcPts val="0"/>
                        </a:spcAft>
                      </a:pPr>
                      <a:r>
                        <a:rPr lang="en-GB" sz="1050">
                          <a:effectLst/>
                          <a:latin typeface="Calibri" panose="020F0502020204030204" pitchFamily="34" charset="0"/>
                          <a:ea typeface="Calibri" panose="020F0502020204030204" pitchFamily="34" charset="0"/>
                        </a:rPr>
                        <a:t>Change Request Number</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rowSpan="2">
                  <a:txBody>
                    <a:bodyPr/>
                    <a:lstStyle/>
                    <a:p>
                      <a:pPr algn="ctr">
                        <a:spcAft>
                          <a:spcPts val="0"/>
                        </a:spcAft>
                      </a:pPr>
                      <a:r>
                        <a:rPr lang="en-GB" sz="1050">
                          <a:effectLst/>
                          <a:latin typeface="Calibri" panose="020F0502020204030204" pitchFamily="34" charset="0"/>
                          <a:ea typeface="Calibri" panose="020F0502020204030204" pitchFamily="34" charset="0"/>
                        </a:rPr>
                        <a:t>Impacted </a:t>
                      </a:r>
                    </a:p>
                    <a:p>
                      <a:pPr algn="ctr">
                        <a:spcAft>
                          <a:spcPts val="0"/>
                        </a:spcAft>
                      </a:pPr>
                      <a:r>
                        <a:rPr lang="en-GB" sz="1050">
                          <a:effectLst/>
                          <a:latin typeface="Calibri" panose="020F0502020204030204" pitchFamily="34" charset="0"/>
                          <a:ea typeface="Calibri" panose="020F0502020204030204" pitchFamily="34" charset="0"/>
                        </a:rPr>
                        <a:t>System</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5">
                  <a:txBody>
                    <a:bodyPr/>
                    <a:lstStyle/>
                    <a:p>
                      <a:pPr algn="ctr">
                        <a:spcAft>
                          <a:spcPts val="0"/>
                        </a:spcAft>
                      </a:pPr>
                      <a:r>
                        <a:rPr lang="en-GB" sz="1050">
                          <a:effectLst/>
                          <a:latin typeface="Calibri" panose="020F0502020204030204" pitchFamily="34" charset="0"/>
                          <a:ea typeface="Calibri" panose="020F0502020204030204" pitchFamily="34" charset="0"/>
                        </a:rPr>
                        <a:t>Outage Duration</a:t>
                      </a:r>
                      <a:endParaRPr lang="en-GB" sz="1050" dirty="0">
                        <a:effectLst/>
                        <a:latin typeface="Calibri" panose="020F0502020204030204" pitchFamily="34" charset="0"/>
                        <a:ea typeface="Calibri" panose="020F0502020204030204" pitchFamily="34" charset="0"/>
                      </a:endParaRP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1050" dirty="0">
                          <a:effectLst/>
                          <a:latin typeface="Calibri" panose="020F0502020204030204" pitchFamily="34" charset="0"/>
                          <a:ea typeface="Calibri" panose="020F0502020204030204" pitchFamily="34" charset="0"/>
                        </a:rPr>
                        <a:t>Committee Notified </a:t>
                      </a:r>
                    </a:p>
                    <a:p>
                      <a:pPr algn="ctr">
                        <a:spcAft>
                          <a:spcPts val="0"/>
                        </a:spcAft>
                      </a:pPr>
                      <a:r>
                        <a:rPr lang="en-GB" sz="1050" dirty="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557949880"/>
                  </a:ext>
                </a:extLst>
              </a:tr>
              <a:tr h="168956">
                <a:tc vMerge="1">
                  <a:txBody>
                    <a:bodyPr/>
                    <a:lstStyle/>
                    <a:p>
                      <a:endParaRPr lang="en-GB"/>
                    </a:p>
                  </a:txBody>
                  <a:tcPr/>
                </a:tc>
                <a:tc vMerge="1">
                  <a:txBody>
                    <a:bodyPr/>
                    <a:lstStyle/>
                    <a:p>
                      <a:endParaRPr lang="en-GB"/>
                    </a:p>
                  </a:txBody>
                  <a:tcPr/>
                </a:tc>
                <a:tc>
                  <a:txBody>
                    <a:bodyPr/>
                    <a:lstStyle/>
                    <a:p>
                      <a:pPr algn="ctr">
                        <a:spcAft>
                          <a:spcPts val="0"/>
                        </a:spcAft>
                      </a:pPr>
                      <a:r>
                        <a:rPr lang="en-GB" sz="1050">
                          <a:effectLst/>
                          <a:latin typeface="Calibri" panose="020F0502020204030204" pitchFamily="34" charset="0"/>
                          <a:ea typeface="Calibri" panose="020F0502020204030204" pitchFamily="34" charset="0"/>
                        </a:rPr>
                        <a:t>Start 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50">
                          <a:effectLst/>
                          <a:latin typeface="Calibri" panose="020F0502020204030204" pitchFamily="34" charset="0"/>
                          <a:ea typeface="Calibri" panose="020F0502020204030204" pitchFamily="34" charset="0"/>
                        </a:rPr>
                        <a:t>Start </a:t>
                      </a:r>
                    </a:p>
                    <a:p>
                      <a:pPr algn="ctr">
                        <a:spcAft>
                          <a:spcPts val="0"/>
                        </a:spcAft>
                      </a:pPr>
                      <a:r>
                        <a:rPr lang="en-GB" sz="1050">
                          <a:effectLst/>
                          <a:latin typeface="Calibri" panose="020F0502020204030204" pitchFamily="34" charset="0"/>
                          <a:ea typeface="Calibri" panose="020F0502020204030204" pitchFamily="34" charset="0"/>
                        </a:rPr>
                        <a:t>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50">
                          <a:effectLst/>
                          <a:latin typeface="Calibri" panose="020F0502020204030204" pitchFamily="34" charset="0"/>
                          <a:ea typeface="Calibri" panose="020F0502020204030204" pitchFamily="34" charset="0"/>
                        </a:rPr>
                        <a:t>End </a:t>
                      </a:r>
                    </a:p>
                    <a:p>
                      <a:pPr algn="ctr">
                        <a:spcAft>
                          <a:spcPts val="0"/>
                        </a:spcAft>
                      </a:pPr>
                      <a:r>
                        <a:rPr lang="en-GB" sz="105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50" dirty="0">
                          <a:effectLst/>
                          <a:latin typeface="Calibri" panose="020F0502020204030204" pitchFamily="34" charset="0"/>
                          <a:ea typeface="Calibri" panose="020F0502020204030204" pitchFamily="34" charset="0"/>
                        </a:rPr>
                        <a:t>End 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50" dirty="0">
                          <a:effectLst/>
                          <a:latin typeface="Calibri" panose="020F0502020204030204" pitchFamily="34" charset="0"/>
                          <a:ea typeface="Calibri" panose="020F0502020204030204" pitchFamily="34" charset="0"/>
                        </a:rPr>
                        <a:t>Brief Description</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722901420"/>
                  </a:ext>
                </a:extLst>
              </a:tr>
              <a:tr h="665965">
                <a:tc>
                  <a:txBody>
                    <a:bodyPr/>
                    <a:lstStyle/>
                    <a:p>
                      <a:pPr algn="ctr">
                        <a:spcAft>
                          <a:spcPts val="0"/>
                        </a:spcAft>
                      </a:pPr>
                      <a:r>
                        <a:rPr lang="en-GB" sz="1000">
                          <a:effectLst/>
                          <a:latin typeface="Calibri" panose="020F0502020204030204" pitchFamily="34" charset="0"/>
                          <a:ea typeface="Calibri" panose="020F0502020204030204" pitchFamily="34" charset="0"/>
                        </a:rPr>
                        <a:t> XRN 5339</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EFT</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21/05/2022</a:t>
                      </a:r>
                      <a:endParaRPr lang="en-GB" sz="1000" dirty="0">
                        <a:effectLst/>
                        <a:latin typeface="Calibri" panose="020F0502020204030204" pitchFamily="34" charset="0"/>
                        <a:ea typeface="Calibri" panose="020F0502020204030204" pitchFamily="34" charset="0"/>
                      </a:endParaRP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TBC</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22/05/2022</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TBC</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panose="020F0502020204030204" pitchFamily="34" charset="0"/>
                          <a:ea typeface="Calibri" panose="020F0502020204030204" pitchFamily="34" charset="0"/>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Please be aware that the EFT DR Contingency Dates will be carried out on the following weekend.</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Any files that would be processed by EFT during this window will remain safely in their respective Folders, once EFT is back online, all file transfers will be synced and issued.</a:t>
                      </a:r>
                      <a:endParaRPr lang="en-GB" sz="1000" dirty="0">
                        <a:effectLst/>
                        <a:latin typeface="Calibri" panose="020F0502020204030204" pitchFamily="34" charset="0"/>
                        <a:ea typeface="Calibri" panose="020F0502020204030204" pitchFamily="34" charset="0"/>
                      </a:endParaRP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Calibri" panose="020F0502020204030204" pitchFamily="34" charset="0"/>
                          <a:ea typeface="Calibri" panose="020F0502020204030204" pitchFamily="34" charset="0"/>
                        </a:rPr>
                        <a:t>24/03/2022</a:t>
                      </a:r>
                    </a:p>
                  </a:txBody>
                  <a:tcPr marL="17691" marR="17691" marT="24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237337"/>
                  </a:ext>
                </a:extLst>
              </a:tr>
              <a:tr h="939970">
                <a:tc>
                  <a:txBody>
                    <a:bodyPr/>
                    <a:lstStyle/>
                    <a:p>
                      <a:pPr algn="ctr">
                        <a:spcAft>
                          <a:spcPts val="0"/>
                        </a:spcAft>
                      </a:pPr>
                      <a:r>
                        <a:rPr lang="en-GB" sz="1000">
                          <a:effectLst/>
                          <a:latin typeface="Calibri" panose="020F0502020204030204" pitchFamily="34" charset="0"/>
                          <a:ea typeface="Calibri" panose="020F0502020204030204" pitchFamily="34" charset="0"/>
                        </a:rPr>
                        <a:t>XRN 5301</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UKLink Portal</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18/06/2022</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09:00</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20/06/2022</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07:00</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panose="020F0502020204030204" pitchFamily="34" charset="0"/>
                          <a:ea typeface="Calibri" panose="020F0502020204030204" pitchFamily="34" charset="0"/>
                        </a:rPr>
                        <a:t>As part of the UK Link move to Cloud Programme, an extended outage will be required to complete implementation and cutover activities for the new DES &amp; Portal screens. </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These systems will be unavailable for use from 7th May 09:00 to 9th May 2022 7:00.</a:t>
                      </a: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09/02/2022</a:t>
                      </a:r>
                      <a:endParaRPr lang="en-GB" sz="1000" dirty="0">
                        <a:effectLst/>
                        <a:latin typeface="Calibri" panose="020F0502020204030204" pitchFamily="34" charset="0"/>
                        <a:ea typeface="Calibri" panose="020F0502020204030204" pitchFamily="34" charset="0"/>
                      </a:endParaRPr>
                    </a:p>
                  </a:txBody>
                  <a:tcPr marL="17691" marR="17691" marT="2457" marB="2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25366"/>
                  </a:ext>
                </a:extLst>
              </a:tr>
              <a:tr h="671383">
                <a:tc>
                  <a:txBody>
                    <a:bodyPr/>
                    <a:lstStyle/>
                    <a:p>
                      <a:pPr algn="ctr">
                        <a:spcAft>
                          <a:spcPts val="0"/>
                        </a:spcAft>
                      </a:pPr>
                      <a:r>
                        <a:rPr lang="en-GB" sz="1000">
                          <a:effectLst/>
                          <a:latin typeface="Calibri" panose="020F0502020204030204" pitchFamily="34" charset="0"/>
                          <a:ea typeface="Calibri" panose="020F0502020204030204" pitchFamily="34" charset="0"/>
                        </a:rPr>
                        <a:t>CHG0033559</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Gemini</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04/06/2022</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03:15</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04/06/2022</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07:30</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This is an annual activity to confirm Gemini services can be migrated to a secondary data centre location should there be a catastrophic failure within the primary data centre.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failover from the primary site to the secondary site. </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The activity starts within the scheduled maintenance window and the system will operate normally during times where there is no outage. </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13/04/2022</a:t>
                      </a:r>
                      <a:endParaRPr lang="en-GB" sz="1000" dirty="0">
                        <a:effectLst/>
                        <a:latin typeface="Calibri" panose="020F0502020204030204" pitchFamily="34" charset="0"/>
                        <a:ea typeface="Calibri" panose="020F0502020204030204" pitchFamily="34" charset="0"/>
                      </a:endParaRP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429830"/>
                  </a:ext>
                </a:extLst>
              </a:tr>
              <a:tr h="835222">
                <a:tc>
                  <a:txBody>
                    <a:bodyPr/>
                    <a:lstStyle/>
                    <a:p>
                      <a:pPr algn="ctr">
                        <a:spcAft>
                          <a:spcPts val="0"/>
                        </a:spcAft>
                      </a:pPr>
                      <a:r>
                        <a:rPr lang="en-GB" sz="1000">
                          <a:effectLst/>
                          <a:latin typeface="Calibri" panose="020F0502020204030204" pitchFamily="34" charset="0"/>
                          <a:ea typeface="Calibri" panose="020F0502020204030204" pitchFamily="34" charset="0"/>
                        </a:rPr>
                        <a:t>CHG0033559</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Gemini</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05/06/2022</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03:00</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05/06/2022</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alibri" panose="020F0502020204030204" pitchFamily="34" charset="0"/>
                          <a:ea typeface="Calibri" panose="020F0502020204030204" pitchFamily="34" charset="0"/>
                        </a:rPr>
                        <a:t>07:30</a:t>
                      </a:r>
                      <a:endParaRPr lang="en-GB" sz="1000" dirty="0">
                        <a:effectLst/>
                        <a:latin typeface="Calibri" panose="020F0502020204030204" pitchFamily="34" charset="0"/>
                        <a:ea typeface="Calibri" panose="020F0502020204030204" pitchFamily="34" charset="0"/>
                      </a:endParaRP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failback from the secondary site to the primary site.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Again the activity starts within the scheduled maintenance window and the system will operate normally during times where there is no outage.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NOTE: Contingency dates for these activities are 18</a:t>
                      </a:r>
                      <a:r>
                        <a:rPr lang="en-GB" sz="1000" baseline="30000">
                          <a:effectLst/>
                          <a:latin typeface="Calibri" panose="020F0502020204030204" pitchFamily="34" charset="0"/>
                          <a:ea typeface="Calibri" panose="020F0502020204030204" pitchFamily="34" charset="0"/>
                        </a:rPr>
                        <a:t>th</a:t>
                      </a:r>
                      <a:r>
                        <a:rPr lang="en-GB" sz="1000">
                          <a:effectLst/>
                          <a:latin typeface="Calibri" panose="020F0502020204030204" pitchFamily="34" charset="0"/>
                          <a:ea typeface="Calibri" panose="020F0502020204030204" pitchFamily="34" charset="0"/>
                        </a:rPr>
                        <a:t>/19</a:t>
                      </a:r>
                      <a:r>
                        <a:rPr lang="en-GB" sz="1000" baseline="30000">
                          <a:effectLst/>
                          <a:latin typeface="Calibri" panose="020F0502020204030204" pitchFamily="34" charset="0"/>
                          <a:ea typeface="Calibri" panose="020F0502020204030204" pitchFamily="34" charset="0"/>
                        </a:rPr>
                        <a:t>th</a:t>
                      </a:r>
                      <a:r>
                        <a:rPr lang="en-GB" sz="1000">
                          <a:effectLst/>
                          <a:latin typeface="Calibri" panose="020F0502020204030204" pitchFamily="34" charset="0"/>
                          <a:ea typeface="Calibri" panose="020F0502020204030204" pitchFamily="34" charset="0"/>
                        </a:rPr>
                        <a:t> June</a:t>
                      </a:r>
                      <a:endParaRPr lang="en-GB" sz="1000" dirty="0">
                        <a:effectLst/>
                        <a:latin typeface="Calibri" panose="020F0502020204030204" pitchFamily="34" charset="0"/>
                        <a:ea typeface="Calibri" panose="020F0502020204030204" pitchFamily="34" charset="0"/>
                      </a:endParaRP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Calibri" panose="020F0502020204030204" pitchFamily="34" charset="0"/>
                          <a:ea typeface="Calibri" panose="020F0502020204030204" pitchFamily="34" charset="0"/>
                        </a:rPr>
                        <a:t>13/04/2022</a:t>
                      </a:r>
                    </a:p>
                    <a:p>
                      <a:pPr algn="ctr">
                        <a:spcAft>
                          <a:spcPts val="0"/>
                        </a:spcAft>
                      </a:pPr>
                      <a:r>
                        <a:rPr lang="en-GB" sz="1000" dirty="0">
                          <a:effectLst/>
                          <a:latin typeface="Calibri" panose="020F0502020204030204" pitchFamily="34" charset="0"/>
                          <a:ea typeface="Calibri" panose="020F0502020204030204" pitchFamily="34" charset="0"/>
                        </a:rPr>
                        <a:t> </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941918"/>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0" name="Chart 9">
            <a:extLst>
              <a:ext uri="{FF2B5EF4-FFF2-40B4-BE49-F238E27FC236}">
                <a16:creationId xmlns:a16="http://schemas.microsoft.com/office/drawing/2014/main" id="{EBB33185-1A26-4927-9BE7-51CC2DD6B684}"/>
              </a:ext>
            </a:extLst>
          </p:cNvPr>
          <p:cNvGraphicFramePr>
            <a:graphicFrameLocks/>
          </p:cNvGraphicFramePr>
          <p:nvPr/>
        </p:nvGraphicFramePr>
        <p:xfrm>
          <a:off x="257603" y="663582"/>
          <a:ext cx="4795659" cy="2124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nvGraphicFramePr>
        <p:xfrm>
          <a:off x="378316" y="2729693"/>
          <a:ext cx="4952810" cy="2193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6AA795A-C587-4022-A089-5AAC31FD3C60}"/>
              </a:ext>
            </a:extLst>
          </p:cNvPr>
          <p:cNvGraphicFramePr>
            <a:graphicFrameLocks/>
          </p:cNvGraphicFramePr>
          <p:nvPr/>
        </p:nvGraphicFramePr>
        <p:xfrm>
          <a:off x="5451839" y="894852"/>
          <a:ext cx="3304743" cy="2892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AF71605D-FFDE-4537-BE63-7CD4A7BA5FEB}"/>
              </a:ext>
            </a:extLst>
          </p:cNvPr>
          <p:cNvGraphicFramePr>
            <a:graphicFrameLocks noChangeAspect="1"/>
          </p:cNvGraphicFramePr>
          <p:nvPr>
            <p:extLst>
              <p:ext uri="{D42A27DB-BD31-4B8C-83A1-F6EECF244321}">
                <p14:modId xmlns:p14="http://schemas.microsoft.com/office/powerpoint/2010/main" val="1528760020"/>
              </p:ext>
            </p:extLst>
          </p:nvPr>
        </p:nvGraphicFramePr>
        <p:xfrm>
          <a:off x="6038490" y="4089562"/>
          <a:ext cx="914400" cy="792163"/>
        </p:xfrm>
        <a:graphic>
          <a:graphicData uri="http://schemas.openxmlformats.org/presentationml/2006/ole">
            <mc:AlternateContent xmlns:mc="http://schemas.openxmlformats.org/markup-compatibility/2006">
              <mc:Choice xmlns:v="urn:schemas-microsoft-com:vml" Requires="v">
                <p:oleObj name="Worksheet" showAsIcon="1" r:id="rId6" imgW="914400" imgH="792360" progId="Excel.Sheet.12">
                  <p:embed/>
                </p:oleObj>
              </mc:Choice>
              <mc:Fallback>
                <p:oleObj name="Worksheet" showAsIcon="1" r:id="rId6" imgW="914400" imgH="792360" progId="Excel.Sheet.12">
                  <p:embed/>
                  <p:pic>
                    <p:nvPicPr>
                      <p:cNvPr id="5" name="Object 4">
                        <a:extLst>
                          <a:ext uri="{FF2B5EF4-FFF2-40B4-BE49-F238E27FC236}">
                            <a16:creationId xmlns:a16="http://schemas.microsoft.com/office/drawing/2014/main" id="{AF71605D-FFDE-4537-BE63-7CD4A7BA5FEB}"/>
                          </a:ext>
                        </a:extLst>
                      </p:cNvPr>
                      <p:cNvPicPr/>
                      <p:nvPr/>
                    </p:nvPicPr>
                    <p:blipFill>
                      <a:blip r:embed="rId7"/>
                      <a:stretch>
                        <a:fillRect/>
                      </a:stretch>
                    </p:blipFill>
                    <p:spPr>
                      <a:xfrm>
                        <a:off x="6038490" y="408956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199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algn="ctr"/>
            <a:r>
              <a:rPr lang="en-GB" sz="800" dirty="0">
                <a:solidFill>
                  <a:schemeClr val="bg1"/>
                </a:solidFill>
              </a:rPr>
              <a:t>Planning</a:t>
            </a:r>
          </a:p>
        </p:txBody>
      </p:sp>
      <p:pic>
        <p:nvPicPr>
          <p:cNvPr id="5" name="Picture 4">
            <a:extLst>
              <a:ext uri="{FF2B5EF4-FFF2-40B4-BE49-F238E27FC236}">
                <a16:creationId xmlns:a16="http://schemas.microsoft.com/office/drawing/2014/main" id="{ADBF0AFE-9DA9-4CA4-ACED-D01ABBD1D81F}"/>
              </a:ext>
            </a:extLst>
          </p:cNvPr>
          <p:cNvPicPr>
            <a:picLocks noChangeAspect="1"/>
          </p:cNvPicPr>
          <p:nvPr/>
        </p:nvPicPr>
        <p:blipFill>
          <a:blip r:embed="rId2"/>
          <a:stretch>
            <a:fillRect/>
          </a:stretch>
        </p:blipFill>
        <p:spPr>
          <a:xfrm>
            <a:off x="93701" y="642091"/>
            <a:ext cx="7401608" cy="4348169"/>
          </a:xfrm>
          <a:prstGeom prst="rect">
            <a:avLst/>
          </a:prstGeom>
        </p:spPr>
      </p:pic>
    </p:spTree>
    <p:extLst>
      <p:ext uri="{BB962C8B-B14F-4D97-AF65-F5344CB8AC3E}">
        <p14:creationId xmlns:p14="http://schemas.microsoft.com/office/powerpoint/2010/main" val="316658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GB" sz="2000" dirty="0"/>
              <a:t>For Approval</a:t>
            </a:r>
          </a:p>
          <a:p>
            <a:r>
              <a:rPr lang="en-GB" sz="2000" b="1" dirty="0"/>
              <a:t>XRN5469</a:t>
            </a:r>
            <a:r>
              <a:rPr lang="en-GB" sz="2000" dirty="0"/>
              <a:t> - Increasing Frequency of FSG Payments</a:t>
            </a:r>
          </a:p>
          <a:p>
            <a:pPr marL="0" indent="0">
              <a:buNone/>
            </a:pPr>
            <a:endParaRPr lang="en-GB" sz="2000" dirty="0"/>
          </a:p>
          <a:p>
            <a:pPr marL="0" indent="0">
              <a:buNone/>
            </a:pPr>
            <a:r>
              <a:rPr lang="en-GB" sz="2000" dirty="0"/>
              <a:t>For Information</a:t>
            </a:r>
          </a:p>
          <a:p>
            <a:r>
              <a:rPr lang="en-US" sz="2000" b="1" dirty="0">
                <a:latin typeface="Arial"/>
                <a:cs typeface="Arial"/>
              </a:rPr>
              <a:t>XRN5505</a:t>
            </a:r>
            <a:r>
              <a:rPr lang="en-US" sz="2000" dirty="0">
                <a:latin typeface="Arial"/>
                <a:cs typeface="Arial"/>
              </a:rPr>
              <a:t> – Amendments to v24 of the Service Description Table</a:t>
            </a:r>
            <a:endParaRPr lang="en-GB" sz="2000" dirty="0"/>
          </a:p>
          <a:p>
            <a:pPr marL="0" indent="0">
              <a:buNone/>
            </a:pPr>
            <a:endParaRPr lang="en-GB" sz="2000" dirty="0">
              <a:latin typeface="Arial"/>
              <a:cs typeface="Arial"/>
            </a:endParaRPr>
          </a:p>
          <a:p>
            <a:pPr marL="0" indent="0">
              <a:buNone/>
            </a:pPr>
            <a:endParaRPr lang="en-US" sz="14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966AA5-3D01-4B81-BAE0-8020A2E16EFF}">
  <ds:schemaRefs>
    <ds:schemaRef ds:uri="http://purl.org/dc/terms/"/>
    <ds:schemaRef ds:uri="http://www.w3.org/XML/1998/namespace"/>
    <ds:schemaRef ds:uri="http://schemas.openxmlformats.org/package/2006/metadata/core-properties"/>
    <ds:schemaRef ds:uri="5844fa40-a696-4ac9-bd38-c0330d295109"/>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c78a4dae-5fc0-4ed3-ad80-da51122ab114"/>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8256093C-E598-41ED-B1BC-EB880DE35302}"/>
</file>

<file path=docProps/app.xml><?xml version="1.0" encoding="utf-8"?>
<Properties xmlns="http://schemas.openxmlformats.org/officeDocument/2006/extended-properties" xmlns:vt="http://schemas.openxmlformats.org/officeDocument/2006/docPropsVTypes">
  <TotalTime>42009</TotalTime>
  <Words>4570</Words>
  <Application>Microsoft Office PowerPoint</Application>
  <PresentationFormat>On-screen Show (16:9)</PresentationFormat>
  <Paragraphs>722</Paragraphs>
  <Slides>42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2" baseType="lpstr">
      <vt:lpstr>Arial</vt:lpstr>
      <vt:lpstr>Arial,Sans-Serif</vt:lpstr>
      <vt:lpstr>Calibri</vt:lpstr>
      <vt:lpstr>Poppins Light</vt:lpstr>
      <vt:lpstr>Poppins Medium</vt:lpstr>
      <vt:lpstr>Poppins-Light</vt:lpstr>
      <vt:lpstr>Office Theme</vt:lpstr>
      <vt:lpstr>Worksheet</vt:lpstr>
      <vt:lpstr>Document</vt:lpstr>
      <vt:lpstr>Acrobat Document</vt:lpstr>
      <vt:lpstr>Change Management Committee  </vt:lpstr>
      <vt:lpstr>Section 2: DSC Change Budget &amp; Horizon Planning</vt:lpstr>
      <vt:lpstr>DSC Change Budget 21/22 Financial Year End</vt:lpstr>
      <vt:lpstr>FYE Budget v Committed Spend BP21/22</vt:lpstr>
      <vt:lpstr>Change Pipeline</vt:lpstr>
      <vt:lpstr>Change Development &amp; Delivery Pipeline (DSC Change / Minor Release Budget) </vt:lpstr>
      <vt:lpstr>PowerPoint Presentation</vt:lpstr>
      <vt:lpstr>Section 3: Capture</vt:lpstr>
      <vt:lpstr>New Change Proposals</vt:lpstr>
      <vt:lpstr>XRN5469 - Increasing Frequency of FSG Payments</vt:lpstr>
      <vt:lpstr>XRN5505 – Amendments to v24 of the Service Description Table</vt:lpstr>
      <vt:lpstr> section 4. Design &amp; Delivery  </vt:lpstr>
      <vt:lpstr>Design Change Pack </vt:lpstr>
      <vt:lpstr>XRN4978 - Notification of Rolling AQ value </vt:lpstr>
      <vt:lpstr>XRN4990 - Transfer of Sites with Low Read Submission Performance - MOD0664 </vt:lpstr>
      <vt:lpstr>XRN5298 H100 Fife Project Phase 1 </vt:lpstr>
      <vt:lpstr>GES Online Portal REL Address Display Order </vt:lpstr>
      <vt:lpstr>Transition and Cutover BRD </vt:lpstr>
      <vt:lpstr>Standalone Change Documents for Approval (BER, CCR, EQR)</vt:lpstr>
      <vt:lpstr>Move to Cloud Programme Update</vt:lpstr>
      <vt:lpstr>December 21 - April 22 Changes in Design Update</vt:lpstr>
      <vt:lpstr>Dec 21 - April 22 Changes in Design – Shipper Status Update</vt:lpstr>
      <vt:lpstr>Dec 21 - April 22 Changes in Design – DN Status Update</vt:lpstr>
      <vt:lpstr>  UK Link Major Release Scoping  </vt:lpstr>
      <vt:lpstr>UK Link Major Release Scoping </vt:lpstr>
      <vt:lpstr>November 2021 Major Release</vt:lpstr>
      <vt:lpstr>XRN5289 – November 21 Major Release - Status Update</vt:lpstr>
      <vt:lpstr>XRN5231 Flow Weighted Average CV</vt:lpstr>
      <vt:lpstr>XRN5231 Flow Weighted Average CV</vt:lpstr>
      <vt:lpstr>NG TRANSMISSION CHANGE HORIZON PLAN  0 - 2 YEARS MAR 2022 – MAR 2024</vt:lpstr>
      <vt:lpstr>PowerPoint Presentation</vt:lpstr>
      <vt:lpstr>Section 5: Non-DSC Change Budget Impacting Programmes    </vt:lpstr>
      <vt:lpstr>CSSC Programme Dashboard</vt:lpstr>
      <vt:lpstr>PowerPoint Presentation</vt:lpstr>
      <vt:lpstr>PowerPoint Presentation</vt:lpstr>
      <vt:lpstr>CMS Rebuild May Update </vt:lpstr>
      <vt:lpstr>Progress to Date</vt:lpstr>
      <vt:lpstr>Section 6: AnY Other Business   </vt:lpstr>
      <vt:lpstr>KVI Customer Change Survey</vt:lpstr>
      <vt:lpstr>APPENDIX   </vt:lpstr>
      <vt:lpstr>Portfolio POAP</vt:lpstr>
      <vt:lpstr>Outages</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12</cp:revision>
  <dcterms:created xsi:type="dcterms:W3CDTF">2018-09-02T17:12:15Z</dcterms:created>
  <dcterms:modified xsi:type="dcterms:W3CDTF">2022-05-05T09:56:05Z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