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85" r:id="rId5"/>
    <p:sldId id="88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CCB3B"/>
    <a:srgbClr val="FFBF00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623204-A988-44E4-9D10-3A08BEE65EA9}" v="588" dt="2022-04-28T05:09:59.3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Follows1" userId="03766345-d5c6-469f-bc0c-a01247b0b53a" providerId="ADAL" clId="{D8623204-A988-44E4-9D10-3A08BEE65EA9}"/>
    <pc:docChg chg="custSel modSld">
      <pc:chgData name="Jon Follows1" userId="03766345-d5c6-469f-bc0c-a01247b0b53a" providerId="ADAL" clId="{D8623204-A988-44E4-9D10-3A08BEE65EA9}" dt="2022-04-28T05:09:59.395" v="604" actId="20577"/>
      <pc:docMkLst>
        <pc:docMk/>
      </pc:docMkLst>
      <pc:sldChg chg="modSp">
        <pc:chgData name="Jon Follows1" userId="03766345-d5c6-469f-bc0c-a01247b0b53a" providerId="ADAL" clId="{D8623204-A988-44E4-9D10-3A08BEE65EA9}" dt="2022-04-28T05:08:27.409" v="601" actId="6549"/>
        <pc:sldMkLst>
          <pc:docMk/>
          <pc:sldMk cId="416191731" sldId="885"/>
        </pc:sldMkLst>
        <pc:spChg chg="mod">
          <ac:chgData name="Jon Follows1" userId="03766345-d5c6-469f-bc0c-a01247b0b53a" providerId="ADAL" clId="{D8623204-A988-44E4-9D10-3A08BEE65EA9}" dt="2022-04-28T04:48:48.942" v="2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D8623204-A988-44E4-9D10-3A08BEE65EA9}" dt="2022-04-28T05:08:27.409" v="601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03766345-d5c6-469f-bc0c-a01247b0b53a" providerId="ADAL" clId="{D8623204-A988-44E4-9D10-3A08BEE65EA9}" dt="2022-04-28T05:09:59.395" v="604" actId="20577"/>
        <pc:sldMkLst>
          <pc:docMk/>
          <pc:sldMk cId="998598407" sldId="886"/>
        </pc:sldMkLst>
        <pc:spChg chg="mod">
          <ac:chgData name="Jon Follows1" userId="03766345-d5c6-469f-bc0c-a01247b0b53a" providerId="ADAL" clId="{D8623204-A988-44E4-9D10-3A08BEE65EA9}" dt="2022-04-28T05:09:59.395" v="604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D8623204-A988-44E4-9D10-3A08BEE65EA9}" dt="2022-04-28T05:04:37.250" v="599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Tracy OConnor" userId="c165d205-f988-41c6-a790-ae0515e39fe0" providerId="ADAL" clId="{AF00958A-D2A8-4B5C-B9DF-F29621DC5E85}"/>
    <pc:docChg chg="modSld">
      <pc:chgData name="Tracy OConnor" userId="c165d205-f988-41c6-a790-ae0515e39fe0" providerId="ADAL" clId="{AF00958A-D2A8-4B5C-B9DF-F29621DC5E85}" dt="2022-04-04T11:36:13.270" v="192" actId="20577"/>
      <pc:docMkLst>
        <pc:docMk/>
      </pc:docMkLst>
      <pc:sldChg chg="modSp">
        <pc:chgData name="Tracy OConnor" userId="c165d205-f988-41c6-a790-ae0515e39fe0" providerId="ADAL" clId="{AF00958A-D2A8-4B5C-B9DF-F29621DC5E85}" dt="2022-04-04T11:33:13.553" v="136"/>
        <pc:sldMkLst>
          <pc:docMk/>
          <pc:sldMk cId="416191731" sldId="885"/>
        </pc:sldMkLst>
        <pc:spChg chg="mod">
          <ac:chgData name="Tracy OConnor" userId="c165d205-f988-41c6-a790-ae0515e39fe0" providerId="ADAL" clId="{AF00958A-D2A8-4B5C-B9DF-F29621DC5E85}" dt="2022-04-04T11:29:12.446" v="6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AF00958A-D2A8-4B5C-B9DF-F29621DC5E85}" dt="2022-04-04T11:33:13.553" v="136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Tracy OConnor" userId="c165d205-f988-41c6-a790-ae0515e39fe0" providerId="ADAL" clId="{AF00958A-D2A8-4B5C-B9DF-F29621DC5E85}" dt="2022-04-04T11:36:13.270" v="192" actId="20577"/>
        <pc:sldMkLst>
          <pc:docMk/>
          <pc:sldMk cId="998598407" sldId="886"/>
        </pc:sldMkLst>
        <pc:spChg chg="mod">
          <ac:chgData name="Tracy OConnor" userId="c165d205-f988-41c6-a790-ae0515e39fe0" providerId="ADAL" clId="{AF00958A-D2A8-4B5C-B9DF-F29621DC5E85}" dt="2022-04-04T11:29:20.971" v="14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AF00958A-D2A8-4B5C-B9DF-F29621DC5E85}" dt="2022-04-04T11:36:13.270" v="192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726D9ECA-A13E-E854-F3E1-C2572470967B}"/>
    <pc:docChg chg="modSld">
      <pc:chgData name="Jon Follows1" userId="S::jon.follows1@xoserve.com::03766345-d5c6-469f-bc0c-a01247b0b53a" providerId="AD" clId="Web-{726D9ECA-A13E-E854-F3E1-C2572470967B}" dt="2022-04-04T12:21:36.991" v="35"/>
      <pc:docMkLst>
        <pc:docMk/>
      </pc:docMkLst>
      <pc:sldChg chg="modSp">
        <pc:chgData name="Jon Follows1" userId="S::jon.follows1@xoserve.com::03766345-d5c6-469f-bc0c-a01247b0b53a" providerId="AD" clId="Web-{726D9ECA-A13E-E854-F3E1-C2572470967B}" dt="2022-04-04T12:21:36.991" v="35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26D9ECA-A13E-E854-F3E1-C2572470967B}" dt="2022-04-04T12:21:36.991" v="35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0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911817"/>
              </p:ext>
            </p:extLst>
          </p:nvPr>
        </p:nvGraphicFramePr>
        <p:xfrm>
          <a:off x="198522" y="495673"/>
          <a:ext cx="8765004" cy="4310017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4501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2162628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739625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237"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>
                          <a:solidFill>
                            <a:schemeClr val="tx1"/>
                          </a:solidFill>
                        </a:rPr>
                        <a:t>XRN4978 - </a:t>
                      </a: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Notification of Rolling AQ Value (following Transfer of Ownership between M-5 and M) </a:t>
                      </a:r>
                      <a:endParaRPr lang="en-GB" sz="90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Consultation​</a:t>
                      </a: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issued to ChMC for consultation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XRN4990 - </a:t>
                      </a: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(MOD0664)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Consultation​</a:t>
                      </a: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issued to ChMC for consultation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XRN4992B - </a:t>
                      </a: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0687 Clarification of Supplier of Last Resort (SoLR) Cost Recovery Process 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– Consultation​</a:t>
                      </a: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​June 2022 - Approval 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ID 67431: There is a risk that a MOD may be raised to include IGT sites into SoLR charging. This will cause a scope change and as different charge rates will be required for IGT sites; unknown impact to design.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Accept risk. Design will be completed as per the current scope and issued for consultation in May 2022 and will not form part of any Nov22 Release. </a:t>
                      </a: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to be issued to ChMC for consultation on 16/05/22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  <a:tr h="3288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XRN5091 - </a:t>
                      </a: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 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– Consultation​</a:t>
                      </a: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​June 2022 - Approval 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to be issued to ChMC for consultation on 16/05/22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692173"/>
                  </a:ext>
                </a:extLst>
              </a:tr>
              <a:tr h="723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XRN5186 - </a:t>
                      </a: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– Consultation​</a:t>
                      </a: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​June 2022 - Approval 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to be issued to ChMC for consultation on 16/05/22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85577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Dec 21 - April 22 Changes in Design – Shipper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84702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updated on 27th April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000159"/>
              </p:ext>
            </p:extLst>
          </p:nvPr>
        </p:nvGraphicFramePr>
        <p:xfrm>
          <a:off x="193682" y="495673"/>
          <a:ext cx="8756635" cy="3589682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9339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1933199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964216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990"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XRN4900 - Biomethane/Propane Reduction</a:t>
                      </a: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– Consultation</a:t>
                      </a: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​June 2022 - Approval 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ID 67731: There is a risk that the physical works required on Customer site will not be completed in line with a Nov 22 Release Date. </a:t>
                      </a:r>
                      <a:br>
                        <a:rPr lang="en-GB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Align to a future release post Nov22 release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to be issued to ChMC for consultation on 16/05/22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XRN5186 - </a:t>
                      </a: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– Consultation​</a:t>
                      </a: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​June 2022 - Approval 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to be issued to ChMC for consultation on 16/05/22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XRN5298 - </a:t>
                      </a: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 2022 – Consultation​</a:t>
                      </a: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​May 2022 - Approval 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ID 67645: There is a risk that the detailed design change pack will not be approved if MOD0799 is still outstanding​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Accept risk. Complete Design. Decision will be taken at ChMC in May whether this will be taken into delivery for Nov22.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ID 67482: There is a risk that the CV range will not be updated for hydrogen because a change is required to Gemini leading to the CV for hydrogen being rejected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Monitor change request to be raised by SGN and align to implementation release for this change.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 issued to ChMC for consultation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Dec 21 - April 22 Changes in Design – DN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84702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updated on 27th April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9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5B293401-1073-4518-8C71-309442F92AD6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062c7a58-680f-4f64-b38c-ee534b20c862"/>
    <ds:schemaRef ds:uri="856e6b54-728d-4a1a-921a-4039fc36354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Dec 21 - April 22 Changes in Design – Shipper Status Update</vt:lpstr>
      <vt:lpstr>Dec 21 - April 22 Changes in Design – DN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1</cp:revision>
  <dcterms:created xsi:type="dcterms:W3CDTF">2018-09-02T17:12:15Z</dcterms:created>
  <dcterms:modified xsi:type="dcterms:W3CDTF">2022-04-28T05:10:00Z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