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300" d="100"/>
          <a:sy n="300" d="100"/>
        </p:scale>
        <p:origin x="-1182" y="-24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APR 2022 – MAR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28421"/>
              </p:ext>
            </p:extLst>
          </p:nvPr>
        </p:nvGraphicFramePr>
        <p:xfrm>
          <a:off x="24007" y="369500"/>
          <a:ext cx="9073012" cy="4308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17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99048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49162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652391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95098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628828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38996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449162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538995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38920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538920">
                  <a:extLst>
                    <a:ext uri="{9D8B030D-6E8A-4147-A177-3AD203B41FA5}">
                      <a16:colId xmlns:a16="http://schemas.microsoft.com/office/drawing/2014/main" val="1652992182"/>
                    </a:ext>
                  </a:extLst>
                </a:gridCol>
              </a:tblGrid>
              <a:tr h="298008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latin typeface="+mj-lt"/>
                        </a:rPr>
                        <a:t>2023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5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21456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841376">
                <a:tc rowSpan="5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82362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55874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XRN5368.2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XRN5368.3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XRN5368.5</a:t>
                      </a:r>
                    </a:p>
                    <a:p>
                      <a:pPr algn="ctr"/>
                      <a:r>
                        <a:rPr lang="en-GB" sz="3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  <a:p>
                      <a:pPr algn="ctr"/>
                      <a:endParaRPr lang="en-GB" sz="3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8" y="128468"/>
            <a:ext cx="9073010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APR 2022 – MAR 2024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466987" y="4263375"/>
            <a:ext cx="1872208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-Dec 21 to June  22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475377" y="3074064"/>
            <a:ext cx="1855427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June 22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483768" y="3643618"/>
            <a:ext cx="1872208" cy="211937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API - Design to PIS – Jan 22 to May  22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21153"/>
              </p:ext>
            </p:extLst>
          </p:nvPr>
        </p:nvGraphicFramePr>
        <p:xfrm>
          <a:off x="7409402" y="2736875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5911"/>
              </p:ext>
            </p:extLst>
          </p:nvPr>
        </p:nvGraphicFramePr>
        <p:xfrm>
          <a:off x="7409402" y="4028455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67715" y="296400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53438" y="3161147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61286" y="3387674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03843" y="361387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54609" y="377877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4234768" y="429852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2483768" y="1373916"/>
            <a:ext cx="1839024" cy="20277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483768" y="2296560"/>
            <a:ext cx="2376264" cy="205511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Jul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4219069" y="319389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DE9488B-5893-4DDC-BF1D-B633F1C2EA02}"/>
              </a:ext>
            </a:extLst>
          </p:cNvPr>
          <p:cNvSpPr/>
          <p:nvPr/>
        </p:nvSpPr>
        <p:spPr>
          <a:xfrm>
            <a:off x="3354388" y="3391355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6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3990611" y="2073044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30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 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2049FC66-53E9-4299-ABC2-10242BD51A66}"/>
              </a:ext>
            </a:extLst>
          </p:cNvPr>
          <p:cNvSpPr/>
          <p:nvPr/>
        </p:nvSpPr>
        <p:spPr>
          <a:xfrm>
            <a:off x="3483153" y="2846940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29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 </a:t>
            </a:r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4234768" y="368492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8D3F6E85-C2BA-4C6E-B9E3-9CD806A0F0FA}"/>
              </a:ext>
            </a:extLst>
          </p:cNvPr>
          <p:cNvSpPr/>
          <p:nvPr/>
        </p:nvSpPr>
        <p:spPr>
          <a:xfrm>
            <a:off x="3192315" y="3999448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1</a:t>
            </a: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4761706" y="2313186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8640462A-D75F-4EBE-AF01-552E98BDDBBB}"/>
              </a:ext>
            </a:extLst>
          </p:cNvPr>
          <p:cNvSpPr/>
          <p:nvPr/>
        </p:nvSpPr>
        <p:spPr>
          <a:xfrm>
            <a:off x="3738275" y="2841176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12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72298F40-6D2C-4FE7-A979-1885BE8A912C}"/>
              </a:ext>
            </a:extLst>
          </p:cNvPr>
          <p:cNvSpPr/>
          <p:nvPr/>
        </p:nvSpPr>
        <p:spPr>
          <a:xfrm>
            <a:off x="3500514" y="400272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2</a:t>
            </a:r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2F76406B-757E-4E6B-B7F2-4C2F6950D925}"/>
              </a:ext>
            </a:extLst>
          </p:cNvPr>
          <p:cNvSpPr/>
          <p:nvPr/>
        </p:nvSpPr>
        <p:spPr>
          <a:xfrm>
            <a:off x="4192999" y="2997272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5E6C532E-DCE6-4B13-A810-B06B923B9083}"/>
              </a:ext>
            </a:extLst>
          </p:cNvPr>
          <p:cNvSpPr/>
          <p:nvPr/>
        </p:nvSpPr>
        <p:spPr>
          <a:xfrm>
            <a:off x="4176492" y="139734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101D60-51A6-4380-A6EB-3CCBFFB23DCF}"/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(16:9)</PresentationFormat>
  <Paragraphs>104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APR 2022 – MAR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2022-04-28T14:52:31Z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