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AC998F-492C-4C39-8E19-3728F8637F9A}" v="120" dt="2022-04-27T14:37:27.897"/>
    <p1510:client id="{996730DE-159D-208A-EABF-D63443F4DA02}" v="112" dt="2022-04-29T10:26:20.1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37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G Burton" userId="7b817789-b3a9-472e-9cfe-518402a4cf86" providerId="ADAL" clId="{07AC998F-492C-4C39-8E19-3728F8637F9A}"/>
    <pc:docChg chg="modSld">
      <pc:chgData name="Simon G Burton" userId="7b817789-b3a9-472e-9cfe-518402a4cf86" providerId="ADAL" clId="{07AC998F-492C-4C39-8E19-3728F8637F9A}" dt="2022-04-27T14:37:27.897" v="119" actId="20577"/>
      <pc:docMkLst>
        <pc:docMk/>
      </pc:docMkLst>
      <pc:sldChg chg="modSp">
        <pc:chgData name="Simon G Burton" userId="7b817789-b3a9-472e-9cfe-518402a4cf86" providerId="ADAL" clId="{07AC998F-492C-4C39-8E19-3728F8637F9A}" dt="2022-04-27T14:37:27.897" v="119" actId="20577"/>
        <pc:sldMkLst>
          <pc:docMk/>
          <pc:sldMk cId="416191731" sldId="885"/>
        </pc:sldMkLst>
        <pc:graphicFrameChg chg="modGraphic">
          <ac:chgData name="Simon G Burton" userId="7b817789-b3a9-472e-9cfe-518402a4cf86" providerId="ADAL" clId="{07AC998F-492C-4C39-8E19-3728F8637F9A}" dt="2022-04-27T14:37:27.897" v="119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996730DE-159D-208A-EABF-D63443F4DA02}"/>
    <pc:docChg chg="modSld">
      <pc:chgData name="Tracy OConnor" userId="S::tracy.oconnor@xoserve.com::c165d205-f988-41c6-a790-ae0515e39fe0" providerId="AD" clId="Web-{996730DE-159D-208A-EABF-D63443F4DA02}" dt="2022-04-29T10:26:17.541" v="107"/>
      <pc:docMkLst>
        <pc:docMk/>
      </pc:docMkLst>
      <pc:sldChg chg="modSp">
        <pc:chgData name="Tracy OConnor" userId="S::tracy.oconnor@xoserve.com::c165d205-f988-41c6-a790-ae0515e39fe0" providerId="AD" clId="Web-{996730DE-159D-208A-EABF-D63443F4DA02}" dt="2022-04-29T10:26:17.541" v="107"/>
        <pc:sldMkLst>
          <pc:docMk/>
          <pc:sldMk cId="416191731" sldId="885"/>
        </pc:sldMkLst>
        <pc:graphicFrameChg chg="mod modGraphic">
          <ac:chgData name="Tracy OConnor" userId="S::tracy.oconnor@xoserve.com::c165d205-f988-41c6-a790-ae0515e39fe0" providerId="AD" clId="Web-{996730DE-159D-208A-EABF-D63443F4DA02}" dt="2022-04-29T10:26:17.541" v="10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Simon G Burton" userId="7b817789-b3a9-472e-9cfe-518402a4cf86" providerId="ADAL" clId="{E01165A5-6385-4D56-B6D6-520BF577F980}"/>
    <pc:docChg chg="undo custSel modSld">
      <pc:chgData name="Simon G Burton" userId="7b817789-b3a9-472e-9cfe-518402a4cf86" providerId="ADAL" clId="{E01165A5-6385-4D56-B6D6-520BF577F980}" dt="2022-04-25T13:20:05.277" v="668" actId="14100"/>
      <pc:docMkLst>
        <pc:docMk/>
      </pc:docMkLst>
      <pc:sldChg chg="addSp delSp modSp">
        <pc:chgData name="Simon G Burton" userId="7b817789-b3a9-472e-9cfe-518402a4cf86" providerId="ADAL" clId="{E01165A5-6385-4D56-B6D6-520BF577F980}" dt="2022-04-25T13:20:05.277" v="668" actId="14100"/>
        <pc:sldMkLst>
          <pc:docMk/>
          <pc:sldMk cId="416191731" sldId="885"/>
        </pc:sldMkLst>
        <pc:spChg chg="mod">
          <ac:chgData name="Simon G Burton" userId="7b817789-b3a9-472e-9cfe-518402a4cf86" providerId="ADAL" clId="{E01165A5-6385-4D56-B6D6-520BF577F980}" dt="2022-04-25T12:37:14.692" v="641" actId="6549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Simon G Burton" userId="7b817789-b3a9-472e-9cfe-518402a4cf86" providerId="ADAL" clId="{E01165A5-6385-4D56-B6D6-520BF577F980}" dt="2022-04-25T13:19:40.543" v="665" actId="404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del">
          <ac:chgData name="Simon G Burton" userId="7b817789-b3a9-472e-9cfe-518402a4cf86" providerId="ADAL" clId="{E01165A5-6385-4D56-B6D6-520BF577F980}" dt="2022-04-25T12:59:42.486" v="649" actId="478"/>
          <ac:picMkLst>
            <pc:docMk/>
            <pc:sldMk cId="416191731" sldId="885"/>
            <ac:picMk id="5" creationId="{5FD861AA-60AD-4BFE-A48F-949F203A436C}"/>
          </ac:picMkLst>
        </pc:picChg>
        <pc:picChg chg="add mod">
          <ac:chgData name="Simon G Burton" userId="7b817789-b3a9-472e-9cfe-518402a4cf86" providerId="ADAL" clId="{E01165A5-6385-4D56-B6D6-520BF577F980}" dt="2022-04-25T12:50:25.842" v="646" actId="1076"/>
          <ac:picMkLst>
            <pc:docMk/>
            <pc:sldMk cId="416191731" sldId="885"/>
            <ac:picMk id="22" creationId="{008F1EB1-73DE-4323-B5B5-266403DF06DF}"/>
          </ac:picMkLst>
        </pc:picChg>
        <pc:picChg chg="add del mod">
          <ac:chgData name="Simon G Burton" userId="7b817789-b3a9-472e-9cfe-518402a4cf86" providerId="ADAL" clId="{E01165A5-6385-4D56-B6D6-520BF577F980}" dt="2022-04-25T13:00:27.386" v="653" actId="478"/>
          <ac:picMkLst>
            <pc:docMk/>
            <pc:sldMk cId="416191731" sldId="885"/>
            <ac:picMk id="23" creationId="{0F80BF66-36DC-46BF-998F-6277A8FC4F76}"/>
          </ac:picMkLst>
        </pc:picChg>
        <pc:picChg chg="del">
          <ac:chgData name="Simon G Burton" userId="7b817789-b3a9-472e-9cfe-518402a4cf86" providerId="ADAL" clId="{E01165A5-6385-4D56-B6D6-520BF577F980}" dt="2022-04-25T12:50:15.238" v="642" actId="478"/>
          <ac:picMkLst>
            <pc:docMk/>
            <pc:sldMk cId="416191731" sldId="885"/>
            <ac:picMk id="24" creationId="{2DEB0C6A-733E-4231-B447-57898EDF019B}"/>
          </ac:picMkLst>
        </pc:picChg>
        <pc:picChg chg="add del">
          <ac:chgData name="Simon G Burton" userId="7b817789-b3a9-472e-9cfe-518402a4cf86" providerId="ADAL" clId="{E01165A5-6385-4D56-B6D6-520BF577F980}" dt="2022-04-25T13:00:33.789" v="655"/>
          <ac:picMkLst>
            <pc:docMk/>
            <pc:sldMk cId="416191731" sldId="885"/>
            <ac:picMk id="25" creationId="{F1A0EF47-C801-431C-A4B7-60D42488B81F}"/>
          </ac:picMkLst>
        </pc:picChg>
        <pc:picChg chg="add del mod">
          <ac:chgData name="Simon G Burton" userId="7b817789-b3a9-472e-9cfe-518402a4cf86" providerId="ADAL" clId="{E01165A5-6385-4D56-B6D6-520BF577F980}" dt="2022-04-25T13:19:21.249" v="661" actId="478"/>
          <ac:picMkLst>
            <pc:docMk/>
            <pc:sldMk cId="416191731" sldId="885"/>
            <ac:picMk id="26" creationId="{77187F90-A0D9-4299-8241-F1CDB1BF6342}"/>
          </ac:picMkLst>
        </pc:picChg>
        <pc:picChg chg="add mod">
          <ac:chgData name="Simon G Burton" userId="7b817789-b3a9-472e-9cfe-518402a4cf86" providerId="ADAL" clId="{E01165A5-6385-4D56-B6D6-520BF577F980}" dt="2022-04-25T13:20:05.277" v="668" actId="14100"/>
          <ac:picMkLst>
            <pc:docMk/>
            <pc:sldMk cId="416191731" sldId="885"/>
            <ac:picMk id="27" creationId="{7B8B1F7D-C954-40F9-8FF2-218B57FBA0D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29/04/2022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149177"/>
              </p:ext>
            </p:extLst>
          </p:nvPr>
        </p:nvGraphicFramePr>
        <p:xfrm>
          <a:off x="162371" y="364440"/>
          <a:ext cx="8756232" cy="4629361"/>
        </p:xfrm>
        <a:graphic>
          <a:graphicData uri="http://schemas.openxmlformats.org/drawingml/2006/table">
            <a:tbl>
              <a:tblPr firstRow="1" bandRow="1"/>
              <a:tblGrid>
                <a:gridCol w="1705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309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409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259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228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873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9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Clr>
                          <a:srgbClr val="000000"/>
                        </a:buClr>
                        <a:buFont typeface="Arial,Sans-Serif" panose="020B0604020202020204" pitchFamily="34" charset="0"/>
                        <a:buNone/>
                      </a:pPr>
                      <a:r>
                        <a:rPr lang="en-US" sz="700" b="1" i="0" u="none" strike="noStrike" noProof="0" dirty="0">
                          <a:latin typeface="+mn-lt"/>
                        </a:rPr>
                        <a:t>Deferred Changes: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Post Implementation Support completed for XRN’s 4941, 5007, 5072 &amp; 5180 to plan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Post Implementation Support for XRN4780C on track to complete 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Data cleanses for XRN’s 4941 &amp; 5007 complete, adjustments for XRN5072 applied and in final verification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b="1" dirty="0">
                          <a:latin typeface="+mn-lt"/>
                        </a:rPr>
                        <a:t>XRN4992a: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Implemented as planned on 23/04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In Post Implementation Support, progressing to plan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en-US" sz="700" b="1" dirty="0">
                          <a:latin typeface="+mn-lt"/>
                        </a:rPr>
                        <a:t>XRN5188b: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Implemented as planned on 23/04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In Post Implementation Support, progressing to plan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>
                          <a:latin typeface="+mn-lt"/>
                        </a:rPr>
                        <a:t>MAP ID data interim load to be completed during Post Implementation Support period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en-US" sz="700" b="1" dirty="0">
                          <a:latin typeface="+mn-lt"/>
                        </a:rPr>
                        <a:t>CCR</a:t>
                      </a:r>
                      <a:r>
                        <a:rPr lang="en-US" sz="700" dirty="0">
                          <a:latin typeface="+mn-lt"/>
                        </a:rPr>
                        <a:t> to be presented in July </a:t>
                      </a:r>
                      <a:r>
                        <a:rPr lang="en-US" sz="700" dirty="0" err="1">
                          <a:latin typeface="+mn-lt"/>
                        </a:rPr>
                        <a:t>ChMC</a:t>
                      </a:r>
                      <a:endParaRPr lang="en-US" sz="700">
                        <a:latin typeface="+mn-lt"/>
                      </a:endParaRP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US" sz="700" dirty="0">
                        <a:latin typeface="+mn-lt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n-GB" sz="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May ChMC</a:t>
                      </a:r>
                      <a:r>
                        <a:rPr lang="en-GB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None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0" indent="0" algn="l">
                        <a:buNone/>
                      </a:pPr>
                      <a:r>
                        <a:rPr lang="en-US" sz="700" dirty="0"/>
                        <a:t>XRN5289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2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dirty="0">
                          <a:latin typeface="+mn-lt"/>
                        </a:rPr>
                        <a:t>None</a:t>
                      </a:r>
                      <a:endParaRPr lang="en-GB" sz="7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9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700" b="0" i="0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Forecast to complete delivery against approved BER </a:t>
                      </a:r>
                      <a:endParaRPr kumimoji="0" lang="en-US" sz="700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14730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XRN4941 -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MOD0692 - Auto updates to meter read frequency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XRN5007 -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Enhancement to reconciliation process where prevailing volume is zero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XRN5072 -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 and derivation of TTZ indicator and calculation of volume and energy – all classes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XRN5142 -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allowable values for DCC Service Flag in DXI File from DCC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XRN5180 -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Inner tolerance validation for replacement reads and read insertions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XRN4780C 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Inclusion of Meter Asset Provider Identity (MAP Id) in the UK Link system (CSS Consequential Change)</a:t>
                      </a:r>
                    </a:p>
                    <a:p>
                      <a:pPr lvl="0">
                        <a:buNone/>
                      </a:pPr>
                      <a:r>
                        <a:rPr lang="en-US" sz="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XRN4992a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 Modification 0687 Clarification of Supplier of Last Resort (SoLR) Cost Recovery Process</a:t>
                      </a:r>
                    </a:p>
                    <a:p>
                      <a:pPr lvl="0">
                        <a:buNone/>
                      </a:pPr>
                      <a:r>
                        <a:rPr lang="en-US" sz="6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Scope - XRN5188b  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GB" sz="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Interim Data Loads of MAP Id into UK Link</a:t>
                      </a:r>
                      <a:endParaRPr lang="en-US" sz="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XRN5091 -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Deferral of creation of Class change reads at transfer of ownership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XRN5186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MOD0701 – Aligning capacity booking under the UNC and arrangements set out in relevant </a:t>
                      </a:r>
                      <a:r>
                        <a:rPr lang="en-US" sz="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NExAs</a:t>
                      </a:r>
                      <a:r>
                        <a:rPr lang="en-US" sz="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en-US" sz="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Descoped - XRN5187 </a:t>
                      </a:r>
                      <a:r>
                        <a:rPr lang="en-US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MOD0696 – Addressing inequalities between capacity booking under the UNC and arrangements set out in the relevant </a:t>
                      </a:r>
                      <a:r>
                        <a:rPr lang="en-US" sz="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NExAs</a:t>
                      </a:r>
                      <a:endParaRPr lang="en-GB" sz="6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XRN5289 – November 21 Major Release -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484702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25th April 2022</a:t>
            </a:r>
            <a:endParaRPr lang="en-GB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69C754-A2B7-42E7-A95D-34326B9ADA63}"/>
              </a:ext>
            </a:extLst>
          </p:cNvPr>
          <p:cNvGrpSpPr/>
          <p:nvPr/>
        </p:nvGrpSpPr>
        <p:grpSpPr>
          <a:xfrm>
            <a:off x="5121784" y="3021777"/>
            <a:ext cx="3796818" cy="200055"/>
            <a:chOff x="4309575" y="3517379"/>
            <a:chExt cx="3796818" cy="20005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00F5C7A-7DE9-4E56-920B-E5E147C6EBD4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200055"/>
              <a:chOff x="4089862" y="3477140"/>
              <a:chExt cx="741910" cy="200055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91FDCCB-752F-418A-A9D0-310AC089410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0FF982-1EC8-4484-862D-7340064BDED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Complete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EC52DCE-2008-4732-9AA5-A47EAAD5CBDF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200055"/>
              <a:chOff x="4089862" y="3477140"/>
              <a:chExt cx="741910" cy="200055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2C43FFD-9FF3-4EF1-B48C-F3F52EAB4D74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1F1660-03A9-4421-90E7-6B9A8D68AEE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On Track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CBDC873-8ACE-4B55-84C1-36CCD1380D6D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200055"/>
              <a:chOff x="4089862" y="3477140"/>
              <a:chExt cx="741910" cy="20005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9A3E629-54CF-4D8C-97CB-B2D239AF49B7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6036A5-BDBE-46A6-A94B-1D2E719FA5F1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At Risk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B859870-D5CA-454D-8299-952E351E1D55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200055"/>
              <a:chOff x="4089862" y="3477140"/>
              <a:chExt cx="741910" cy="200055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5DF9D2D-2684-4464-B881-A3FC48AD853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75BF0E-EAFE-431D-A9BE-CBF56ED4E5D5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Overdue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A76A445-592C-4A52-8970-BCB402108F12}"/>
                </a:ext>
              </a:extLst>
            </p:cNvPr>
            <p:cNvGrpSpPr/>
            <p:nvPr/>
          </p:nvGrpSpPr>
          <p:grpSpPr>
            <a:xfrm>
              <a:off x="7171210" y="3517379"/>
              <a:ext cx="935183" cy="200055"/>
              <a:chOff x="4089862" y="3477140"/>
              <a:chExt cx="741910" cy="200055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FECCEAD6-2472-4D87-A28E-12684C26B27A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7030A0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5C02BE8-89DB-4C3B-9770-375E219DAE9D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 dirty="0"/>
                  <a:t>Not Baselined</a:t>
                </a:r>
              </a:p>
            </p:txBody>
          </p:sp>
        </p:grp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008F1EB1-73DE-4323-B5B5-266403DF06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0705" y="1380011"/>
            <a:ext cx="2653953" cy="79164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7B8B1F7D-C954-40F9-8FF2-218B57FBA0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5069" y="2405008"/>
            <a:ext cx="3814986" cy="52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966AA5-3D01-4B81-BAE0-8020A2E16EFF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062c7a58-680f-4f64-b38c-ee534b20c862"/>
    <ds:schemaRef ds:uri="856e6b54-728d-4a1a-921a-4039fc36354d"/>
    <ds:schemaRef ds:uri="103fba77-31dd-4780-83f9-c54f26c3a260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7947C6-81C9-4EE3-B659-BC6D299348CF}"/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146</Words>
  <Application>Microsoft Office PowerPoint</Application>
  <PresentationFormat>On-screen Show (16:9)</PresentationFormat>
  <Paragraphs>53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XRN5289 – November 21 Major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Simon G Burton</cp:lastModifiedBy>
  <cp:revision>66</cp:revision>
  <dcterms:created xsi:type="dcterms:W3CDTF">2018-09-02T17:12:15Z</dcterms:created>
  <dcterms:modified xsi:type="dcterms:W3CDTF">2022-04-29T10:26:21Z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