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 id="2147484139" r:id="rId6"/>
    <p:sldMasterId id="2147484155" r:id="rId7"/>
  </p:sldMasterIdLst>
  <p:notesMasterIdLst>
    <p:notesMasterId r:id="rId11"/>
  </p:notesMasterIdLst>
  <p:handoutMasterIdLst>
    <p:handoutMasterId r:id="rId12"/>
  </p:handoutMasterIdLst>
  <p:sldIdLst>
    <p:sldId id="352" r:id="rId8"/>
    <p:sldId id="829" r:id="rId9"/>
    <p:sldId id="3614" r:id="rId10"/>
  </p:sldIdLst>
  <p:sldSz cx="9144000" cy="5143500" type="screen16x9"/>
  <p:notesSz cx="6724650" cy="9774238"/>
  <p:defaultTextStyle>
    <a:defPPr>
      <a:defRPr lang="en-US"/>
    </a:defPPr>
    <a:lvl1pPr algn="l" defTabSz="457166" rtl="0" fontAlgn="base">
      <a:spcBef>
        <a:spcPct val="0"/>
      </a:spcBef>
      <a:spcAft>
        <a:spcPct val="0"/>
      </a:spcAft>
      <a:defRPr kern="1200">
        <a:solidFill>
          <a:schemeClr val="tx1"/>
        </a:solidFill>
        <a:latin typeface="Arial" charset="0"/>
        <a:ea typeface="ＭＳ Ｐゴシック" pitchFamily="34" charset="-128"/>
        <a:cs typeface="+mn-cs"/>
      </a:defRPr>
    </a:lvl1pPr>
    <a:lvl2pPr marL="457166" algn="l" defTabSz="457166" rtl="0" fontAlgn="base">
      <a:spcBef>
        <a:spcPct val="0"/>
      </a:spcBef>
      <a:spcAft>
        <a:spcPct val="0"/>
      </a:spcAft>
      <a:defRPr kern="1200">
        <a:solidFill>
          <a:schemeClr val="tx1"/>
        </a:solidFill>
        <a:latin typeface="Arial" charset="0"/>
        <a:ea typeface="ＭＳ Ｐゴシック" pitchFamily="34" charset="-128"/>
        <a:cs typeface="+mn-cs"/>
      </a:defRPr>
    </a:lvl2pPr>
    <a:lvl3pPr marL="914333" algn="l" defTabSz="457166" rtl="0" fontAlgn="base">
      <a:spcBef>
        <a:spcPct val="0"/>
      </a:spcBef>
      <a:spcAft>
        <a:spcPct val="0"/>
      </a:spcAft>
      <a:defRPr kern="1200">
        <a:solidFill>
          <a:schemeClr val="tx1"/>
        </a:solidFill>
        <a:latin typeface="Arial" charset="0"/>
        <a:ea typeface="ＭＳ Ｐゴシック" pitchFamily="34" charset="-128"/>
        <a:cs typeface="+mn-cs"/>
      </a:defRPr>
    </a:lvl3pPr>
    <a:lvl4pPr marL="1371498" algn="l" defTabSz="457166" rtl="0" fontAlgn="base">
      <a:spcBef>
        <a:spcPct val="0"/>
      </a:spcBef>
      <a:spcAft>
        <a:spcPct val="0"/>
      </a:spcAft>
      <a:defRPr kern="1200">
        <a:solidFill>
          <a:schemeClr val="tx1"/>
        </a:solidFill>
        <a:latin typeface="Arial" charset="0"/>
        <a:ea typeface="ＭＳ Ｐゴシック" pitchFamily="34" charset="-128"/>
        <a:cs typeface="+mn-cs"/>
      </a:defRPr>
    </a:lvl4pPr>
    <a:lvl5pPr marL="1828664" algn="l" defTabSz="457166" rtl="0" fontAlgn="base">
      <a:spcBef>
        <a:spcPct val="0"/>
      </a:spcBef>
      <a:spcAft>
        <a:spcPct val="0"/>
      </a:spcAft>
      <a:defRPr kern="1200">
        <a:solidFill>
          <a:schemeClr val="tx1"/>
        </a:solidFill>
        <a:latin typeface="Arial" charset="0"/>
        <a:ea typeface="ＭＳ Ｐゴシック" pitchFamily="34" charset="-128"/>
        <a:cs typeface="+mn-cs"/>
      </a:defRPr>
    </a:lvl5pPr>
    <a:lvl6pPr marL="2285829" algn="l" defTabSz="914333" rtl="0" eaLnBrk="1" latinLnBrk="0" hangingPunct="1">
      <a:defRPr kern="1200">
        <a:solidFill>
          <a:schemeClr val="tx1"/>
        </a:solidFill>
        <a:latin typeface="Arial" charset="0"/>
        <a:ea typeface="ＭＳ Ｐゴシック" pitchFamily="34" charset="-128"/>
        <a:cs typeface="+mn-cs"/>
      </a:defRPr>
    </a:lvl6pPr>
    <a:lvl7pPr marL="2742995" algn="l" defTabSz="914333" rtl="0" eaLnBrk="1" latinLnBrk="0" hangingPunct="1">
      <a:defRPr kern="1200">
        <a:solidFill>
          <a:schemeClr val="tx1"/>
        </a:solidFill>
        <a:latin typeface="Arial" charset="0"/>
        <a:ea typeface="ＭＳ Ｐゴシック" pitchFamily="34" charset="-128"/>
        <a:cs typeface="+mn-cs"/>
      </a:defRPr>
    </a:lvl7pPr>
    <a:lvl8pPr marL="3200160" algn="l" defTabSz="914333" rtl="0" eaLnBrk="1" latinLnBrk="0" hangingPunct="1">
      <a:defRPr kern="1200">
        <a:solidFill>
          <a:schemeClr val="tx1"/>
        </a:solidFill>
        <a:latin typeface="Arial" charset="0"/>
        <a:ea typeface="ＭＳ Ｐゴシック" pitchFamily="34" charset="-128"/>
        <a:cs typeface="+mn-cs"/>
      </a:defRPr>
    </a:lvl8pPr>
    <a:lvl9pPr marL="3657326" algn="l" defTabSz="914333"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061" userDrawn="1">
          <p15:clr>
            <a:srgbClr val="A4A3A4"/>
          </p15:clr>
        </p15:guide>
        <p15:guide id="2" pos="2095" userDrawn="1">
          <p15:clr>
            <a:srgbClr val="A4A3A4"/>
          </p15:clr>
        </p15:guide>
        <p15:guide id="3" orient="horz" pos="3325" userDrawn="1">
          <p15:clr>
            <a:srgbClr val="A4A3A4"/>
          </p15:clr>
        </p15:guide>
        <p15:guide id="4" pos="207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Krupa" initials="EK" lastIdx="1" clrIdx="0"/>
  <p:cmAuthor id="2" name="Laing, Stephen" initials="LS" lastIdx="1" clrIdx="1">
    <p:extLst>
      <p:ext uri="{19B8F6BF-5375-455C-9EA6-DF929625EA0E}">
        <p15:presenceInfo xmlns:p15="http://schemas.microsoft.com/office/powerpoint/2012/main" userId="S-1-5-21-4145888014-839675345-3125187760-1697" providerId="AD"/>
      </p:ext>
    </p:extLst>
  </p:cmAuthor>
  <p:cmAuthor id="3" name="Smitha Pichrikat" initials="SP" lastIdx="1" clrIdx="2">
    <p:extLst>
      <p:ext uri="{19B8F6BF-5375-455C-9EA6-DF929625EA0E}">
        <p15:presenceInfo xmlns:p15="http://schemas.microsoft.com/office/powerpoint/2012/main" userId="S-1-5-21-4145888014-839675345-3125187760-33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9F0E"/>
    <a:srgbClr val="26A412"/>
    <a:srgbClr val="CED1E2"/>
    <a:srgbClr val="FFCC00"/>
    <a:srgbClr val="E8EAF1"/>
    <a:srgbClr val="CED1E1"/>
    <a:srgbClr val="3E5AA8"/>
    <a:srgbClr val="D2232A"/>
    <a:srgbClr val="0070C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5DF9DF-1847-41D7-BB93-FBF7F9EF4A97}" v="3274" dt="2022-04-28T12:14:20.6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31" autoAdjust="0"/>
    <p:restoredTop sz="94796" autoAdjust="0"/>
  </p:normalViewPr>
  <p:slideViewPr>
    <p:cSldViewPr snapToGrid="0">
      <p:cViewPr varScale="1">
        <p:scale>
          <a:sx n="90" d="100"/>
          <a:sy n="90" d="100"/>
        </p:scale>
        <p:origin x="456" y="64"/>
      </p:cViewPr>
      <p:guideLst>
        <p:guide orient="horz" pos="162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061"/>
        <p:guide pos="2095"/>
        <p:guide orient="horz" pos="3325"/>
        <p:guide pos="207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3.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a J Lyndon" userId="fefd1f69-c297-4970-add2-0b667d1abc1f" providerId="ADAL" clId="{299F37BC-859B-44DF-B00B-328477582A2C}"/>
    <pc:docChg chg="custSel delSld modSld">
      <pc:chgData name="Emma J Lyndon" userId="fefd1f69-c297-4970-add2-0b667d1abc1f" providerId="ADAL" clId="{299F37BC-859B-44DF-B00B-328477582A2C}" dt="2022-04-28T12:14:20.668" v="3273" actId="20577"/>
      <pc:docMkLst>
        <pc:docMk/>
      </pc:docMkLst>
      <pc:sldChg chg="modSp">
        <pc:chgData name="Emma J Lyndon" userId="fefd1f69-c297-4970-add2-0b667d1abc1f" providerId="ADAL" clId="{299F37BC-859B-44DF-B00B-328477582A2C}" dt="2022-04-28T09:24:42.332" v="3032" actId="20577"/>
        <pc:sldMkLst>
          <pc:docMk/>
          <pc:sldMk cId="3324695576" sldId="352"/>
        </pc:sldMkLst>
        <pc:spChg chg="mod">
          <ac:chgData name="Emma J Lyndon" userId="fefd1f69-c297-4970-add2-0b667d1abc1f" providerId="ADAL" clId="{299F37BC-859B-44DF-B00B-328477582A2C}" dt="2022-04-28T09:24:42.332" v="3032" actId="20577"/>
          <ac:spMkLst>
            <pc:docMk/>
            <pc:sldMk cId="3324695576" sldId="352"/>
            <ac:spMk id="5" creationId="{00000000-0000-0000-0000-000000000000}"/>
          </ac:spMkLst>
        </pc:spChg>
      </pc:sldChg>
      <pc:sldChg chg="del">
        <pc:chgData name="Emma J Lyndon" userId="fefd1f69-c297-4970-add2-0b667d1abc1f" providerId="ADAL" clId="{299F37BC-859B-44DF-B00B-328477582A2C}" dt="2022-04-28T08:46:02.608" v="5" actId="2696"/>
        <pc:sldMkLst>
          <pc:docMk/>
          <pc:sldMk cId="2731515020" sldId="794"/>
        </pc:sldMkLst>
      </pc:sldChg>
      <pc:sldChg chg="del">
        <pc:chgData name="Emma J Lyndon" userId="fefd1f69-c297-4970-add2-0b667d1abc1f" providerId="ADAL" clId="{299F37BC-859B-44DF-B00B-328477582A2C}" dt="2022-04-28T08:46:02.492" v="1" actId="2696"/>
        <pc:sldMkLst>
          <pc:docMk/>
          <pc:sldMk cId="1330211914" sldId="826"/>
        </pc:sldMkLst>
      </pc:sldChg>
      <pc:sldChg chg="modSp">
        <pc:chgData name="Emma J Lyndon" userId="fefd1f69-c297-4970-add2-0b667d1abc1f" providerId="ADAL" clId="{299F37BC-859B-44DF-B00B-328477582A2C}" dt="2022-04-28T12:14:20.668" v="3273" actId="20577"/>
        <pc:sldMkLst>
          <pc:docMk/>
          <pc:sldMk cId="326600112" sldId="829"/>
        </pc:sldMkLst>
        <pc:graphicFrameChg chg="modGraphic">
          <ac:chgData name="Emma J Lyndon" userId="fefd1f69-c297-4970-add2-0b667d1abc1f" providerId="ADAL" clId="{299F37BC-859B-44DF-B00B-328477582A2C}" dt="2022-04-28T12:14:20.668" v="3273" actId="20577"/>
          <ac:graphicFrameMkLst>
            <pc:docMk/>
            <pc:sldMk cId="326600112" sldId="829"/>
            <ac:graphicFrameMk id="4" creationId="{00000000-0000-0000-0000-000000000000}"/>
          </ac:graphicFrameMkLst>
        </pc:graphicFrameChg>
      </pc:sldChg>
      <pc:sldChg chg="del">
        <pc:chgData name="Emma J Lyndon" userId="fefd1f69-c297-4970-add2-0b667d1abc1f" providerId="ADAL" clId="{299F37BC-859B-44DF-B00B-328477582A2C}" dt="2022-04-28T08:46:44.474" v="9" actId="2696"/>
        <pc:sldMkLst>
          <pc:docMk/>
          <pc:sldMk cId="3659283059" sldId="830"/>
        </pc:sldMkLst>
      </pc:sldChg>
      <pc:sldChg chg="del">
        <pc:chgData name="Emma J Lyndon" userId="fefd1f69-c297-4970-add2-0b667d1abc1f" providerId="ADAL" clId="{299F37BC-859B-44DF-B00B-328477582A2C}" dt="2022-04-28T08:46:44.412" v="8" actId="2696"/>
        <pc:sldMkLst>
          <pc:docMk/>
          <pc:sldMk cId="566117223" sldId="831"/>
        </pc:sldMkLst>
      </pc:sldChg>
      <pc:sldChg chg="del">
        <pc:chgData name="Emma J Lyndon" userId="fefd1f69-c297-4970-add2-0b667d1abc1f" providerId="ADAL" clId="{299F37BC-859B-44DF-B00B-328477582A2C}" dt="2022-04-28T08:46:44.543" v="10" actId="2696"/>
        <pc:sldMkLst>
          <pc:docMk/>
          <pc:sldMk cId="4147420316" sldId="3611"/>
        </pc:sldMkLst>
      </pc:sldChg>
      <pc:sldChg chg="del">
        <pc:chgData name="Emma J Lyndon" userId="fefd1f69-c297-4970-add2-0b667d1abc1f" providerId="ADAL" clId="{299F37BC-859B-44DF-B00B-328477582A2C}" dt="2022-04-28T08:46:44.559" v="11" actId="2696"/>
        <pc:sldMkLst>
          <pc:docMk/>
          <pc:sldMk cId="762531625" sldId="3612"/>
        </pc:sldMkLst>
      </pc:sldChg>
      <pc:sldChg chg="del">
        <pc:chgData name="Emma J Lyndon" userId="fefd1f69-c297-4970-add2-0b667d1abc1f" providerId="ADAL" clId="{299F37BC-859B-44DF-B00B-328477582A2C}" dt="2022-04-28T08:46:02.608" v="6" actId="2696"/>
        <pc:sldMkLst>
          <pc:docMk/>
          <pc:sldMk cId="3175627576" sldId="3616"/>
        </pc:sldMkLst>
      </pc:sldChg>
      <pc:sldChg chg="del">
        <pc:chgData name="Emma J Lyndon" userId="fefd1f69-c297-4970-add2-0b667d1abc1f" providerId="ADAL" clId="{299F37BC-859B-44DF-B00B-328477582A2C}" dt="2022-04-28T08:46:44.575" v="12" actId="2696"/>
        <pc:sldMkLst>
          <pc:docMk/>
          <pc:sldMk cId="2399182787" sldId="3617"/>
        </pc:sldMkLst>
      </pc:sldChg>
      <pc:sldChg chg="del">
        <pc:chgData name="Emma J Lyndon" userId="fefd1f69-c297-4970-add2-0b667d1abc1f" providerId="ADAL" clId="{299F37BC-859B-44DF-B00B-328477582A2C}" dt="2022-04-28T08:46:02.460" v="0" actId="2696"/>
        <pc:sldMkLst>
          <pc:docMk/>
          <pc:sldMk cId="3651624517" sldId="3618"/>
        </pc:sldMkLst>
      </pc:sldChg>
      <pc:sldChg chg="del">
        <pc:chgData name="Emma J Lyndon" userId="fefd1f69-c297-4970-add2-0b667d1abc1f" providerId="ADAL" clId="{299F37BC-859B-44DF-B00B-328477582A2C}" dt="2022-04-28T08:46:02.508" v="2" actId="2696"/>
        <pc:sldMkLst>
          <pc:docMk/>
          <pc:sldMk cId="2188896848" sldId="3621"/>
        </pc:sldMkLst>
      </pc:sldChg>
      <pc:sldChg chg="del">
        <pc:chgData name="Emma J Lyndon" userId="fefd1f69-c297-4970-add2-0b667d1abc1f" providerId="ADAL" clId="{299F37BC-859B-44DF-B00B-328477582A2C}" dt="2022-04-28T08:46:02.524" v="3" actId="2696"/>
        <pc:sldMkLst>
          <pc:docMk/>
          <pc:sldMk cId="4125565058" sldId="3622"/>
        </pc:sldMkLst>
      </pc:sldChg>
      <pc:sldChg chg="del">
        <pc:chgData name="Emma J Lyndon" userId="fefd1f69-c297-4970-add2-0b667d1abc1f" providerId="ADAL" clId="{299F37BC-859B-44DF-B00B-328477582A2C}" dt="2022-04-28T08:46:02.570" v="4" actId="2696"/>
        <pc:sldMkLst>
          <pc:docMk/>
          <pc:sldMk cId="4150386916" sldId="3623"/>
        </pc:sldMkLst>
      </pc:sldChg>
      <pc:sldChg chg="del">
        <pc:chgData name="Emma J Lyndon" userId="fefd1f69-c297-4970-add2-0b667d1abc1f" providerId="ADAL" clId="{299F37BC-859B-44DF-B00B-328477582A2C}" dt="2022-04-28T08:46:15.174" v="7" actId="2696"/>
        <pc:sldMkLst>
          <pc:docMk/>
          <pc:sldMk cId="3931274871" sldId="362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9"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734281"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28/04/2022</a:t>
            </a:fld>
            <a:endParaRPr lang="en-GB"/>
          </a:p>
        </p:txBody>
      </p:sp>
      <p:sp>
        <p:nvSpPr>
          <p:cNvPr id="65540" name="Rectangle 4"/>
          <p:cNvSpPr>
            <a:spLocks noGrp="1" noChangeArrowheads="1"/>
          </p:cNvSpPr>
          <p:nvPr>
            <p:ph type="ftr" sz="quarter" idx="2"/>
          </p:nvPr>
        </p:nvSpPr>
        <p:spPr bwMode="auto">
          <a:xfrm>
            <a:off x="9"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734281"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10"/>
            <a:ext cx="2857977" cy="527741"/>
          </a:xfrm>
          <a:prstGeom prst="rect">
            <a:avLst/>
          </a:prstGeom>
        </p:spPr>
        <p:txBody>
          <a:bodyPr vert="horz" lIns="90085" tIns="45037" rIns="90085" bIns="45037" rtlCol="0"/>
          <a:lstStyle>
            <a:lvl1pPr algn="l">
              <a:defRPr sz="1200"/>
            </a:lvl1pPr>
          </a:lstStyle>
          <a:p>
            <a:endParaRPr lang="en-GB"/>
          </a:p>
        </p:txBody>
      </p:sp>
      <p:sp>
        <p:nvSpPr>
          <p:cNvPr id="3" name="Date Placeholder 2"/>
          <p:cNvSpPr>
            <a:spLocks noGrp="1"/>
          </p:cNvSpPr>
          <p:nvPr>
            <p:ph type="dt" idx="1"/>
          </p:nvPr>
        </p:nvSpPr>
        <p:spPr>
          <a:xfrm>
            <a:off x="3734370" y="10"/>
            <a:ext cx="2857977" cy="527741"/>
          </a:xfrm>
          <a:prstGeom prst="rect">
            <a:avLst/>
          </a:prstGeom>
        </p:spPr>
        <p:txBody>
          <a:bodyPr vert="horz" lIns="90085" tIns="45037" rIns="90085" bIns="45037" rtlCol="0"/>
          <a:lstStyle>
            <a:lvl1pPr algn="r">
              <a:defRPr sz="1200"/>
            </a:lvl1pPr>
          </a:lstStyle>
          <a:p>
            <a:fld id="{4F0B033A-D7A2-4873-87D3-52E71CC76346}" type="datetimeFigureOut">
              <a:rPr lang="en-GB" smtClean="0"/>
              <a:t>28/04/2022</a:t>
            </a:fld>
            <a:endParaRPr lang="en-GB"/>
          </a:p>
        </p:txBody>
      </p:sp>
      <p:sp>
        <p:nvSpPr>
          <p:cNvPr id="4" name="Slide Image Placeholder 3"/>
          <p:cNvSpPr>
            <a:spLocks noGrp="1" noRot="1" noChangeAspect="1"/>
          </p:cNvSpPr>
          <p:nvPr>
            <p:ph type="sldImg" idx="2"/>
          </p:nvPr>
        </p:nvSpPr>
        <p:spPr>
          <a:xfrm>
            <a:off x="-215900" y="792163"/>
            <a:ext cx="7037388" cy="3957637"/>
          </a:xfrm>
          <a:prstGeom prst="rect">
            <a:avLst/>
          </a:prstGeom>
          <a:noFill/>
          <a:ln w="12700">
            <a:solidFill>
              <a:prstClr val="black"/>
            </a:solidFill>
          </a:ln>
        </p:spPr>
        <p:txBody>
          <a:bodyPr vert="horz" lIns="90085" tIns="45037" rIns="90085" bIns="45037" rtlCol="0" anchor="ctr"/>
          <a:lstStyle/>
          <a:p>
            <a:endParaRPr lang="en-GB"/>
          </a:p>
        </p:txBody>
      </p:sp>
      <p:sp>
        <p:nvSpPr>
          <p:cNvPr id="5" name="Notes Placeholder 4"/>
          <p:cNvSpPr>
            <a:spLocks noGrp="1"/>
          </p:cNvSpPr>
          <p:nvPr>
            <p:ph type="body" sz="quarter" idx="3"/>
          </p:nvPr>
        </p:nvSpPr>
        <p:spPr>
          <a:xfrm>
            <a:off x="660012" y="5014389"/>
            <a:ext cx="5273869" cy="4749668"/>
          </a:xfrm>
          <a:prstGeom prst="rect">
            <a:avLst/>
          </a:prstGeom>
        </p:spPr>
        <p:txBody>
          <a:bodyPr vert="horz" lIns="90085" tIns="45037" rIns="90085" bIns="4503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0" y="10025393"/>
            <a:ext cx="2857977" cy="527741"/>
          </a:xfrm>
          <a:prstGeom prst="rect">
            <a:avLst/>
          </a:prstGeom>
        </p:spPr>
        <p:txBody>
          <a:bodyPr vert="horz" lIns="90085" tIns="45037" rIns="90085" bIns="45037" rtlCol="0" anchor="b"/>
          <a:lstStyle>
            <a:lvl1pPr algn="l">
              <a:defRPr sz="1200"/>
            </a:lvl1pPr>
          </a:lstStyle>
          <a:p>
            <a:endParaRPr lang="en-GB"/>
          </a:p>
        </p:txBody>
      </p:sp>
      <p:sp>
        <p:nvSpPr>
          <p:cNvPr id="7" name="Slide Number Placeholder 6"/>
          <p:cNvSpPr>
            <a:spLocks noGrp="1"/>
          </p:cNvSpPr>
          <p:nvPr>
            <p:ph type="sldNum" sz="quarter" idx="5"/>
          </p:nvPr>
        </p:nvSpPr>
        <p:spPr>
          <a:xfrm>
            <a:off x="3734370" y="10025393"/>
            <a:ext cx="2857977" cy="527741"/>
          </a:xfrm>
          <a:prstGeom prst="rect">
            <a:avLst/>
          </a:prstGeom>
        </p:spPr>
        <p:txBody>
          <a:bodyPr vert="horz" lIns="90085" tIns="45037" rIns="90085" bIns="4503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33" rtl="0" eaLnBrk="1" latinLnBrk="0" hangingPunct="1">
      <a:defRPr sz="1200" kern="1200">
        <a:solidFill>
          <a:schemeClr val="tx1"/>
        </a:solidFill>
        <a:latin typeface="+mn-lt"/>
        <a:ea typeface="+mn-ea"/>
        <a:cs typeface="+mn-cs"/>
      </a:defRPr>
    </a:lvl1pPr>
    <a:lvl2pPr marL="457166" algn="l" defTabSz="914333" rtl="0" eaLnBrk="1" latinLnBrk="0" hangingPunct="1">
      <a:defRPr sz="1200" kern="1200">
        <a:solidFill>
          <a:schemeClr val="tx1"/>
        </a:solidFill>
        <a:latin typeface="+mn-lt"/>
        <a:ea typeface="+mn-ea"/>
        <a:cs typeface="+mn-cs"/>
      </a:defRPr>
    </a:lvl2pPr>
    <a:lvl3pPr marL="914333" algn="l" defTabSz="914333" rtl="0" eaLnBrk="1" latinLnBrk="0" hangingPunct="1">
      <a:defRPr sz="1200" kern="1200">
        <a:solidFill>
          <a:schemeClr val="tx1"/>
        </a:solidFill>
        <a:latin typeface="+mn-lt"/>
        <a:ea typeface="+mn-ea"/>
        <a:cs typeface="+mn-cs"/>
      </a:defRPr>
    </a:lvl3pPr>
    <a:lvl4pPr marL="1371498" algn="l" defTabSz="914333" rtl="0" eaLnBrk="1" latinLnBrk="0" hangingPunct="1">
      <a:defRPr sz="1200" kern="1200">
        <a:solidFill>
          <a:schemeClr val="tx1"/>
        </a:solidFill>
        <a:latin typeface="+mn-lt"/>
        <a:ea typeface="+mn-ea"/>
        <a:cs typeface="+mn-cs"/>
      </a:defRPr>
    </a:lvl4pPr>
    <a:lvl5pPr marL="1828664" algn="l" defTabSz="914333" rtl="0" eaLnBrk="1" latinLnBrk="0" hangingPunct="1">
      <a:defRPr sz="1200" kern="1200">
        <a:solidFill>
          <a:schemeClr val="tx1"/>
        </a:solidFill>
        <a:latin typeface="+mn-lt"/>
        <a:ea typeface="+mn-ea"/>
        <a:cs typeface="+mn-cs"/>
      </a:defRPr>
    </a:lvl5pPr>
    <a:lvl6pPr marL="2285829" algn="l" defTabSz="914333" rtl="0" eaLnBrk="1" latinLnBrk="0" hangingPunct="1">
      <a:defRPr sz="1200" kern="1200">
        <a:solidFill>
          <a:schemeClr val="tx1"/>
        </a:solidFill>
        <a:latin typeface="+mn-lt"/>
        <a:ea typeface="+mn-ea"/>
        <a:cs typeface="+mn-cs"/>
      </a:defRPr>
    </a:lvl6pPr>
    <a:lvl7pPr marL="2742995" algn="l" defTabSz="914333" rtl="0" eaLnBrk="1" latinLnBrk="0" hangingPunct="1">
      <a:defRPr sz="1200" kern="1200">
        <a:solidFill>
          <a:schemeClr val="tx1"/>
        </a:solidFill>
        <a:latin typeface="+mn-lt"/>
        <a:ea typeface="+mn-ea"/>
        <a:cs typeface="+mn-cs"/>
      </a:defRPr>
    </a:lvl7pPr>
    <a:lvl8pPr marL="3200160" algn="l" defTabSz="914333" rtl="0" eaLnBrk="1" latinLnBrk="0" hangingPunct="1">
      <a:defRPr sz="1200" kern="1200">
        <a:solidFill>
          <a:schemeClr val="tx1"/>
        </a:solidFill>
        <a:latin typeface="+mn-lt"/>
        <a:ea typeface="+mn-ea"/>
        <a:cs typeface="+mn-cs"/>
      </a:defRPr>
    </a:lvl8pPr>
    <a:lvl9pPr marL="3657326" algn="l" defTabSz="91433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BAFCE3B-317D-4AE0-BC7F-8267412B7C4C}" type="slidenum">
              <a:rPr lang="en-GB" smtClean="0"/>
              <a:t>1</a:t>
            </a:fld>
            <a:endParaRPr lang="en-GB"/>
          </a:p>
        </p:txBody>
      </p:sp>
    </p:spTree>
    <p:extLst>
      <p:ext uri="{BB962C8B-B14F-4D97-AF65-F5344CB8AC3E}">
        <p14:creationId xmlns:p14="http://schemas.microsoft.com/office/powerpoint/2010/main" val="2643206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8763" y="798513"/>
            <a:ext cx="7113588" cy="40005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44" rtl="0" eaLnBrk="1" fontAlgn="base" latinLnBrk="0" hangingPunct="1">
              <a:lnSpc>
                <a:spcPct val="100000"/>
              </a:lnSpc>
              <a:spcBef>
                <a:spcPct val="0"/>
              </a:spcBef>
              <a:spcAft>
                <a:spcPct val="0"/>
              </a:spcAft>
              <a:buClrTx/>
              <a:buSzTx/>
              <a:buFontTx/>
              <a:buNone/>
              <a:tabLst/>
              <a:defRPr/>
            </a:pPr>
            <a:fld id="{2A2357B9-A31F-4FC7-A38A-70DF36F645F3}" type="slidenum">
              <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rPr>
              <a:pPr marL="0" marR="0" lvl="0" indent="0" algn="r" defTabSz="457144" rtl="0" eaLnBrk="1" fontAlgn="base" latinLnBrk="0" hangingPunct="1">
                <a:lnSpc>
                  <a:spcPct val="100000"/>
                </a:lnSpc>
                <a:spcBef>
                  <a:spcPct val="0"/>
                </a:spcBef>
                <a:spcAft>
                  <a:spcPct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705420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166" rtl="0" eaLnBrk="1" fontAlgn="base" latinLnBrk="0" hangingPunct="1">
              <a:lnSpc>
                <a:spcPct val="100000"/>
              </a:lnSpc>
              <a:spcBef>
                <a:spcPct val="0"/>
              </a:spcBef>
              <a:spcAft>
                <a:spcPct val="0"/>
              </a:spcAft>
              <a:buClrTx/>
              <a:buSzTx/>
              <a:buFontTx/>
              <a:buNone/>
              <a:tabLst/>
              <a:defRPr/>
            </a:pPr>
            <a:fld id="{CBAFCE3B-317D-4AE0-BC7F-8267412B7C4C}"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166" rtl="0" eaLnBrk="1" fontAlgn="base" latinLnBrk="0" hangingPunct="1">
                <a:lnSpc>
                  <a:spcPct val="100000"/>
                </a:lnSpc>
                <a:spcBef>
                  <a:spcPct val="0"/>
                </a:spcBef>
                <a:spcAft>
                  <a:spcPct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679844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050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313153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608086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2278354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193372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0"/>
            <a:ext cx="8688388" cy="555526"/>
          </a:xfrm>
        </p:spPr>
        <p:txBody>
          <a:bodyPr/>
          <a:lstStyle>
            <a:lvl1pPr algn="l">
              <a:defRPr sz="3000">
                <a:solidFill>
                  <a:srgbClr val="1D3E61"/>
                </a:solidFill>
              </a:defRPr>
            </a:lvl1pPr>
          </a:lstStyle>
          <a:p>
            <a:r>
              <a:rPr lang="en-US"/>
              <a:t>Click to edit Master title style</a:t>
            </a:r>
            <a:endParaRPr lang="en-GB"/>
          </a:p>
        </p:txBody>
      </p:sp>
      <p:sp>
        <p:nvSpPr>
          <p:cNvPr id="6" name="Rectangle 5"/>
          <p:cNvSpPr/>
          <p:nvPr userDrawn="1"/>
        </p:nvSpPr>
        <p:spPr bwMode="auto">
          <a:xfrm>
            <a:off x="0" y="3579862"/>
            <a:ext cx="9144000" cy="1563638"/>
          </a:xfrm>
          <a:prstGeom prst="rect">
            <a:avLst/>
          </a:prstGeom>
          <a:solidFill>
            <a:srgbClr val="FFFFFF"/>
          </a:solidFill>
          <a:ln w="9525" cap="flat" cmpd="sng" algn="ctr">
            <a:no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102310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56"/>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2796734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680137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2010532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0212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40104064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949808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8833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825"/>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456079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4025540"/>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8608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3062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6034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3988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102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Tree>
    <p:extLst>
      <p:ext uri="{BB962C8B-B14F-4D97-AF65-F5344CB8AC3E}">
        <p14:creationId xmlns:p14="http://schemas.microsoft.com/office/powerpoint/2010/main" val="321097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11144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image" Target="../media/image3.png"/><Relationship Id="rId5" Type="http://schemas.openxmlformats.org/officeDocument/2006/relationships/slideLayout" Target="../slideLayouts/slideLayout20.xml"/><Relationship Id="rId10" Type="http://schemas.openxmlformats.org/officeDocument/2006/relationships/theme" Target="../theme/theme4.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4" y="444396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69" tIns="46035" rIns="92069" bIns="46035"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66" algn="ctr" rtl="0" fontAlgn="base">
        <a:spcBef>
          <a:spcPct val="0"/>
        </a:spcBef>
        <a:spcAft>
          <a:spcPct val="0"/>
        </a:spcAft>
        <a:defRPr sz="2800" b="1">
          <a:solidFill>
            <a:schemeClr val="tx1"/>
          </a:solidFill>
          <a:latin typeface="Arial" charset="0"/>
        </a:defRPr>
      </a:lvl6pPr>
      <a:lvl7pPr marL="914333" algn="ctr" rtl="0" fontAlgn="base">
        <a:spcBef>
          <a:spcPct val="0"/>
        </a:spcBef>
        <a:spcAft>
          <a:spcPct val="0"/>
        </a:spcAft>
        <a:defRPr sz="2800" b="1">
          <a:solidFill>
            <a:schemeClr val="tx1"/>
          </a:solidFill>
          <a:latin typeface="Arial" charset="0"/>
        </a:defRPr>
      </a:lvl7pPr>
      <a:lvl8pPr marL="1371498" algn="ctr" rtl="0" fontAlgn="base">
        <a:spcBef>
          <a:spcPct val="0"/>
        </a:spcBef>
        <a:spcAft>
          <a:spcPct val="0"/>
        </a:spcAft>
        <a:defRPr sz="2800" b="1">
          <a:solidFill>
            <a:schemeClr val="tx1"/>
          </a:solidFill>
          <a:latin typeface="Arial" charset="0"/>
        </a:defRPr>
      </a:lvl8pPr>
      <a:lvl9pPr marL="1828664" algn="ctr" rtl="0" fontAlgn="base">
        <a:spcBef>
          <a:spcPct val="0"/>
        </a:spcBef>
        <a:spcAft>
          <a:spcPct val="0"/>
        </a:spcAft>
        <a:defRPr sz="2800" b="1">
          <a:solidFill>
            <a:schemeClr val="tx1"/>
          </a:solidFill>
          <a:latin typeface="Arial" charset="0"/>
        </a:defRPr>
      </a:lvl9pPr>
    </p:titleStyle>
    <p:bodyStyle>
      <a:lvl1pPr marL="342875" indent="-342875"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895" indent="-285729"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15" indent="-228582"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080"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46"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11"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578"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744"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5909"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33" rtl="0" eaLnBrk="1" latinLnBrk="0" hangingPunct="1">
        <a:defRPr sz="1800" kern="1200">
          <a:solidFill>
            <a:schemeClr val="tx1"/>
          </a:solidFill>
          <a:latin typeface="+mn-lt"/>
          <a:ea typeface="+mn-ea"/>
          <a:cs typeface="+mn-cs"/>
        </a:defRPr>
      </a:lvl1pPr>
      <a:lvl2pPr marL="457166" algn="l" defTabSz="914333" rtl="0" eaLnBrk="1" latinLnBrk="0" hangingPunct="1">
        <a:defRPr sz="1800" kern="1200">
          <a:solidFill>
            <a:schemeClr val="tx1"/>
          </a:solidFill>
          <a:latin typeface="+mn-lt"/>
          <a:ea typeface="+mn-ea"/>
          <a:cs typeface="+mn-cs"/>
        </a:defRPr>
      </a:lvl2pPr>
      <a:lvl3pPr marL="914333" algn="l" defTabSz="914333" rtl="0" eaLnBrk="1" latinLnBrk="0" hangingPunct="1">
        <a:defRPr sz="1800" kern="1200">
          <a:solidFill>
            <a:schemeClr val="tx1"/>
          </a:solidFill>
          <a:latin typeface="+mn-lt"/>
          <a:ea typeface="+mn-ea"/>
          <a:cs typeface="+mn-cs"/>
        </a:defRPr>
      </a:lvl3pPr>
      <a:lvl4pPr marL="1371498" algn="l" defTabSz="914333" rtl="0" eaLnBrk="1" latinLnBrk="0" hangingPunct="1">
        <a:defRPr sz="1800" kern="1200">
          <a:solidFill>
            <a:schemeClr val="tx1"/>
          </a:solidFill>
          <a:latin typeface="+mn-lt"/>
          <a:ea typeface="+mn-ea"/>
          <a:cs typeface="+mn-cs"/>
        </a:defRPr>
      </a:lvl4pPr>
      <a:lvl5pPr marL="1828664" algn="l" defTabSz="914333" rtl="0" eaLnBrk="1" latinLnBrk="0" hangingPunct="1">
        <a:defRPr sz="1800" kern="1200">
          <a:solidFill>
            <a:schemeClr val="tx1"/>
          </a:solidFill>
          <a:latin typeface="+mn-lt"/>
          <a:ea typeface="+mn-ea"/>
          <a:cs typeface="+mn-cs"/>
        </a:defRPr>
      </a:lvl5pPr>
      <a:lvl6pPr marL="2285829" algn="l" defTabSz="914333" rtl="0" eaLnBrk="1" latinLnBrk="0" hangingPunct="1">
        <a:defRPr sz="1800" kern="1200">
          <a:solidFill>
            <a:schemeClr val="tx1"/>
          </a:solidFill>
          <a:latin typeface="+mn-lt"/>
          <a:ea typeface="+mn-ea"/>
          <a:cs typeface="+mn-cs"/>
        </a:defRPr>
      </a:lvl6pPr>
      <a:lvl7pPr marL="2742995" algn="l" defTabSz="914333" rtl="0" eaLnBrk="1" latinLnBrk="0" hangingPunct="1">
        <a:defRPr sz="1800" kern="1200">
          <a:solidFill>
            <a:schemeClr val="tx1"/>
          </a:solidFill>
          <a:latin typeface="+mn-lt"/>
          <a:ea typeface="+mn-ea"/>
          <a:cs typeface="+mn-cs"/>
        </a:defRPr>
      </a:lvl7pPr>
      <a:lvl8pPr marL="3200160" algn="l" defTabSz="914333" rtl="0" eaLnBrk="1" latinLnBrk="0" hangingPunct="1">
        <a:defRPr sz="1800" kern="1200">
          <a:solidFill>
            <a:schemeClr val="tx1"/>
          </a:solidFill>
          <a:latin typeface="+mn-lt"/>
          <a:ea typeface="+mn-ea"/>
          <a:cs typeface="+mn-cs"/>
        </a:defRPr>
      </a:lvl8pPr>
      <a:lvl9pPr marL="3657326" algn="l" defTabSz="91433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38" tIns="45719" rIns="91438" bIns="457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97493272"/>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xStyles>
    <p:titleStyle>
      <a:lvl1pPr algn="ctr" defTabSz="914378"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892" indent="-342892" algn="l" defTabSz="914378"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31" indent="-285743" algn="l" defTabSz="91437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2" indent="-228594" algn="l" defTabSz="914378"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160"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348"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73158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extLst>
      <p:ext uri="{BB962C8B-B14F-4D97-AF65-F5344CB8AC3E}">
        <p14:creationId xmlns:p14="http://schemas.microsoft.com/office/powerpoint/2010/main" val="1893693442"/>
      </p:ext>
    </p:extLst>
  </p:cSld>
  <p:clrMap bg1="lt1" tx1="dk1" bg2="lt2" tx2="dk2" accent1="accent1" accent2="accent2" accent3="accent3" accent4="accent4" accent5="accent5" accent6="accent6" hlink="hlink" folHlink="folHlink"/>
  <p:sldLayoutIdLst>
    <p:sldLayoutId id="2147484140" r:id="rId1"/>
    <p:sldLayoutId id="2147484141" r:id="rId2"/>
    <p:sldLayoutId id="2147484142"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54481090"/>
      </p:ext>
    </p:extLst>
  </p:cSld>
  <p:clrMap bg1="lt1" tx1="dk1" bg2="lt2" tx2="dk2" accent1="accent1" accent2="accent2" accent3="accent3" accent4="accent4" accent5="accent5" accent6="accent6" hlink="hlink" folHlink="folHlink"/>
  <p:sldLayoutIdLst>
    <p:sldLayoutId id="2147484156" r:id="rId1"/>
    <p:sldLayoutId id="2147484157" r:id="rId2"/>
    <p:sldLayoutId id="2147484158" r:id="rId3"/>
    <p:sldLayoutId id="2147484159" r:id="rId4"/>
    <p:sldLayoutId id="2147484160" r:id="rId5"/>
    <p:sldLayoutId id="2147484161" r:id="rId6"/>
    <p:sldLayoutId id="2147484162" r:id="rId7"/>
    <p:sldLayoutId id="2147484163" r:id="rId8"/>
    <p:sldLayoutId id="2147484164"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620680"/>
            <a:ext cx="7772400" cy="1102519"/>
          </a:xfrm>
        </p:spPr>
        <p:txBody>
          <a:bodyPr/>
          <a:lstStyle/>
          <a:p>
            <a:r>
              <a:rPr lang="en-GB" dirty="0"/>
              <a:t>CSSC Programme Dashboard</a:t>
            </a:r>
          </a:p>
        </p:txBody>
      </p:sp>
      <p:sp>
        <p:nvSpPr>
          <p:cNvPr id="5" name="Subtitle 4"/>
          <p:cNvSpPr>
            <a:spLocks noGrp="1"/>
          </p:cNvSpPr>
          <p:nvPr>
            <p:ph type="subTitle" idx="1"/>
          </p:nvPr>
        </p:nvSpPr>
        <p:spPr>
          <a:xfrm>
            <a:off x="1371600" y="3266016"/>
            <a:ext cx="6400800" cy="1314450"/>
          </a:xfrm>
        </p:spPr>
        <p:txBody>
          <a:bodyPr vert="horz" lIns="91438" tIns="45719" rIns="91438" bIns="45719" rtlCol="0" anchor="t">
            <a:normAutofit fontScale="92500" lnSpcReduction="10000"/>
          </a:bodyPr>
          <a:lstStyle/>
          <a:p>
            <a:endParaRPr lang="en-GB" dirty="0"/>
          </a:p>
          <a:p>
            <a:endParaRPr lang="en-GB" dirty="0"/>
          </a:p>
          <a:p>
            <a:r>
              <a:rPr lang="en-GB" dirty="0">
                <a:latin typeface="Arial"/>
                <a:cs typeface="Arial"/>
              </a:rPr>
              <a:t>May 2022</a:t>
            </a:r>
          </a:p>
        </p:txBody>
      </p:sp>
      <p:pic>
        <p:nvPicPr>
          <p:cNvPr id="6" name="Picture 5">
            <a:extLst>
              <a:ext uri="{FF2B5EF4-FFF2-40B4-BE49-F238E27FC236}">
                <a16:creationId xmlns:a16="http://schemas.microsoft.com/office/drawing/2014/main" id="{7DF39F5C-5B21-482F-B3CB-006BEF34AF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52797" y="2511295"/>
            <a:ext cx="1438406" cy="1438406"/>
          </a:xfrm>
          <a:prstGeom prst="rect">
            <a:avLst/>
          </a:prstGeom>
        </p:spPr>
      </p:pic>
    </p:spTree>
    <p:extLst>
      <p:ext uri="{BB962C8B-B14F-4D97-AF65-F5344CB8AC3E}">
        <p14:creationId xmlns:p14="http://schemas.microsoft.com/office/powerpoint/2010/main" val="3324695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55672165"/>
              </p:ext>
            </p:extLst>
          </p:nvPr>
        </p:nvGraphicFramePr>
        <p:xfrm>
          <a:off x="61088" y="36562"/>
          <a:ext cx="9036000" cy="4868590"/>
        </p:xfrm>
        <a:graphic>
          <a:graphicData uri="http://schemas.openxmlformats.org/drawingml/2006/table">
            <a:tbl>
              <a:tblPr firstRow="1" bandRow="1">
                <a:tableStyleId>{5C22544A-7EE6-4342-B048-85BDC9FD1C3A}</a:tableStyleId>
              </a:tblPr>
              <a:tblGrid>
                <a:gridCol w="1692000">
                  <a:extLst>
                    <a:ext uri="{9D8B030D-6E8A-4147-A177-3AD203B41FA5}">
                      <a16:colId xmlns:a16="http://schemas.microsoft.com/office/drawing/2014/main" val="20000"/>
                    </a:ext>
                  </a:extLst>
                </a:gridCol>
                <a:gridCol w="612000">
                  <a:extLst>
                    <a:ext uri="{9D8B030D-6E8A-4147-A177-3AD203B41FA5}">
                      <a16:colId xmlns:a16="http://schemas.microsoft.com/office/drawing/2014/main" val="341303587"/>
                    </a:ext>
                  </a:extLst>
                </a:gridCol>
                <a:gridCol w="612000">
                  <a:extLst>
                    <a:ext uri="{9D8B030D-6E8A-4147-A177-3AD203B41FA5}">
                      <a16:colId xmlns:a16="http://schemas.microsoft.com/office/drawing/2014/main" val="3112880537"/>
                    </a:ext>
                  </a:extLst>
                </a:gridCol>
                <a:gridCol w="3060000">
                  <a:extLst>
                    <a:ext uri="{9D8B030D-6E8A-4147-A177-3AD203B41FA5}">
                      <a16:colId xmlns:a16="http://schemas.microsoft.com/office/drawing/2014/main" val="1619365689"/>
                    </a:ext>
                  </a:extLst>
                </a:gridCol>
                <a:gridCol w="3060000">
                  <a:extLst>
                    <a:ext uri="{9D8B030D-6E8A-4147-A177-3AD203B41FA5}">
                      <a16:colId xmlns:a16="http://schemas.microsoft.com/office/drawing/2014/main" val="1355656450"/>
                    </a:ext>
                  </a:extLst>
                </a:gridCol>
              </a:tblGrid>
              <a:tr h="392375">
                <a:tc gridSpan="3">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bg1"/>
                          </a:solidFill>
                          <a:latin typeface="+mn-lt"/>
                          <a:ea typeface="+mn-ea"/>
                          <a:cs typeface="+mn-cs"/>
                        </a:rPr>
                        <a:t>Programme Health – RAG</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b="1" kern="1200" dirty="0">
                        <a:solidFill>
                          <a:schemeClr val="bg1"/>
                        </a:solidFill>
                        <a:highlight>
                          <a:srgbClr val="CED1E2"/>
                        </a:highlight>
                        <a:latin typeface="+mn-lt"/>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b="1" kern="1200" dirty="0">
                        <a:solidFill>
                          <a:schemeClr val="bg1"/>
                        </a:solidFill>
                        <a:latin typeface="+mn-lt"/>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2"/>
                  </a:ext>
                </a:extLst>
              </a:tr>
              <a:tr h="215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Overall Programme Status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Arial"/>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6A41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dk1"/>
                          </a:solidFill>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6A412"/>
                    </a:solidFill>
                  </a:tcPr>
                </a:tc>
                <a:tc rowSpan="4" gridSpan="2">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kern="1200" baseline="0" dirty="0">
                        <a:solidFill>
                          <a:schemeClr val="tx1"/>
                        </a:solidFill>
                        <a:latin typeface="+mn-lt"/>
                        <a:ea typeface="+mn-ea"/>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kern="1200" baseline="0" dirty="0">
                        <a:solidFill>
                          <a:schemeClr val="tx1"/>
                        </a:solidFill>
                        <a:latin typeface="+mn-lt"/>
                        <a:ea typeface="+mn-ea"/>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kern="1200" baseline="0" dirty="0">
                          <a:solidFill>
                            <a:schemeClr val="tx1"/>
                          </a:solidFill>
                          <a:latin typeface="+mn-lt"/>
                          <a:ea typeface="+mn-ea"/>
                          <a:cs typeface="Arial"/>
                        </a:rPr>
                        <a:t>The programme is reflective of a Green Status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kern="1200" baseline="0" dirty="0">
                          <a:solidFill>
                            <a:schemeClr val="tx1"/>
                          </a:solidFill>
                          <a:latin typeface="+mn-lt"/>
                          <a:ea typeface="+mn-ea"/>
                          <a:cs typeface="Arial"/>
                        </a:rPr>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kern="1200" baseline="0" dirty="0">
                          <a:solidFill>
                            <a:schemeClr val="tx1"/>
                          </a:solidFill>
                          <a:latin typeface="+mn-lt"/>
                          <a:ea typeface="+mn-ea"/>
                          <a:cs typeface="Arial"/>
                        </a:rPr>
                        <a:t>Programme activities continue to track to plan.  Predominant activities include Transition Stage 2 implementation, Business Change and Post Implementation Support activities.  Test activities continue for PT and OAT.</a:t>
                      </a: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rowSpan="4"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0" kern="1200" dirty="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00399763"/>
                  </a:ext>
                </a:extLst>
              </a:tr>
              <a:tr h="215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Programme 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mn-lt"/>
                          <a:ea typeface="+mn-ea"/>
                          <a:cs typeface="+mn-cs"/>
                        </a:rPr>
                        <a:t>Previous</a:t>
                      </a:r>
                      <a:endParaRPr kumimoji="0" lang="en-GB" sz="700" b="1" i="0" u="none" strike="noStrike" kern="1200" cap="none" spc="0" normalizeH="0" baseline="0" noProof="0" dirty="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6A41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6A412"/>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94750769"/>
                  </a:ext>
                </a:extLst>
              </a:tr>
              <a:tr h="215032">
                <a:tc>
                  <a:txBody>
                    <a:bodyPr/>
                    <a:lstStyle/>
                    <a:p>
                      <a:pPr marL="0" marR="0" indent="0" algn="l" rtl="0" eaLnBrk="1" fontAlgn="auto" latinLnBrk="0" hangingPunct="1">
                        <a:lnSpc>
                          <a:spcPct val="100000"/>
                        </a:lnSpc>
                        <a:spcBef>
                          <a:spcPts val="0"/>
                        </a:spcBef>
                        <a:spcAft>
                          <a:spcPts val="0"/>
                        </a:spcAft>
                        <a:buFontTx/>
                        <a:buNone/>
                      </a:pPr>
                      <a:r>
                        <a:rPr lang="en-GB" sz="700" b="1" kern="1200">
                          <a:solidFill>
                            <a:schemeClr val="bg1"/>
                          </a:solidFill>
                          <a:latin typeface="+mn-lt"/>
                          <a:ea typeface="+mn-ea"/>
                          <a:cs typeface="+mn-cs"/>
                        </a:rPr>
                        <a:t>Risk Profile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mn-lt"/>
                          <a:ea typeface="+mn-ea"/>
                          <a:cs typeface="+mn-cs"/>
                        </a:rPr>
                        <a:t>Previous</a:t>
                      </a:r>
                      <a:endParaRPr kumimoji="0" lang="en-GB" sz="700" b="1" i="0" u="none" strike="noStrike" kern="1200" cap="none" spc="0" normalizeH="0" baseline="0" noProof="0" dirty="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6A41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6A412"/>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95151634"/>
                  </a:ext>
                </a:extLst>
              </a:tr>
              <a:tr h="773180">
                <a:tc>
                  <a:txBody>
                    <a:bodyPr/>
                    <a:lstStyle/>
                    <a:p>
                      <a:pPr marL="0" marR="0" indent="0" algn="l" rtl="0" eaLnBrk="1" fontAlgn="auto" latinLnBrk="0" hangingPunct="1">
                        <a:lnSpc>
                          <a:spcPct val="100000"/>
                        </a:lnSpc>
                        <a:spcBef>
                          <a:spcPts val="0"/>
                        </a:spcBef>
                        <a:spcAft>
                          <a:spcPts val="0"/>
                        </a:spcAft>
                        <a:buFontTx/>
                        <a:buNone/>
                      </a:pPr>
                      <a:r>
                        <a:rPr lang="en-GB" sz="700" b="1" kern="1200">
                          <a:solidFill>
                            <a:schemeClr val="bg1"/>
                          </a:solidFill>
                          <a:latin typeface="+mn-lt"/>
                          <a:ea typeface="+mn-ea"/>
                          <a:cs typeface="+mn-cs"/>
                        </a:rPr>
                        <a:t>Resources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dk1"/>
                          </a:solidFill>
                          <a:effectLst/>
                          <a:uLnTx/>
                          <a:uFillTx/>
                          <a:latin typeface="+mn-lt"/>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6A41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6A412"/>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627309390"/>
                  </a:ext>
                </a:extLst>
              </a:tr>
              <a:tr h="233372">
                <a:tc gridSpan="4">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Executive Summary</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1" kern="1200">
                        <a:solidFill>
                          <a:schemeClr val="bg1"/>
                        </a:solidFill>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Upcoming Activities &amp; Milestones (Next Month)</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299314848"/>
                  </a:ext>
                </a:extLst>
              </a:tr>
              <a:tr h="2824567">
                <a:tc gridSpan="4">
                  <a:txBody>
                    <a:bodyPr/>
                    <a:lstStyle/>
                    <a:p>
                      <a:pPr marL="0" marR="0" lvl="0" indent="0" algn="l">
                        <a:lnSpc>
                          <a:spcPct val="100000"/>
                        </a:lnSpc>
                        <a:spcBef>
                          <a:spcPts val="0"/>
                        </a:spcBef>
                        <a:spcAft>
                          <a:spcPts val="0"/>
                        </a:spcAft>
                        <a:buFont typeface="Arial" panose="020B0604020202020204" pitchFamily="34" charset="0"/>
                        <a:buNone/>
                      </a:pPr>
                      <a:r>
                        <a:rPr lang="en-GB" sz="900" b="1" kern="1200" baseline="0" dirty="0">
                          <a:solidFill>
                            <a:schemeClr val="tx1"/>
                          </a:solidFill>
                          <a:latin typeface="+mn-lt"/>
                          <a:ea typeface="+mn-ea"/>
                          <a:cs typeface="Arial"/>
                        </a:rPr>
                        <a:t>Potential Mismatch Between CSS &amp; UK Link &amp; Gemini</a:t>
                      </a:r>
                      <a:endParaRPr lang="en-GB" sz="900" b="0" i="0" u="none" strike="noStrike" kern="1200" baseline="0" dirty="0">
                        <a:solidFill>
                          <a:schemeClr val="tx1"/>
                        </a:solidFill>
                        <a:latin typeface="+mn-lt"/>
                        <a:ea typeface="+mn-ea"/>
                        <a:cs typeface="+mn-cs"/>
                      </a:endParaRPr>
                    </a:p>
                    <a:p>
                      <a:pPr marL="0" marR="0" lvl="0" indent="0" algn="l">
                        <a:lnSpc>
                          <a:spcPct val="100000"/>
                        </a:lnSpc>
                        <a:spcBef>
                          <a:spcPts val="0"/>
                        </a:spcBef>
                        <a:spcAft>
                          <a:spcPts val="0"/>
                        </a:spcAft>
                        <a:buFont typeface="Arial" panose="020B0604020202020204" pitchFamily="34" charset="0"/>
                        <a:buNone/>
                      </a:pPr>
                      <a:endParaRPr lang="en-GB" sz="900" b="0" i="0" u="none" strike="noStrike" kern="1200" baseline="0" dirty="0">
                        <a:solidFill>
                          <a:schemeClr val="tx1"/>
                        </a:solidFill>
                        <a:latin typeface="+mn-lt"/>
                        <a:ea typeface="+mn-ea"/>
                        <a:cs typeface="+mn-cs"/>
                      </a:endParaRP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i="0" u="none" strike="noStrike" kern="1200" baseline="0" dirty="0">
                          <a:solidFill>
                            <a:schemeClr val="tx1"/>
                          </a:solidFill>
                          <a:latin typeface="+mn-lt"/>
                          <a:ea typeface="+mn-ea"/>
                          <a:cs typeface="Arial"/>
                        </a:rPr>
                        <a:t>We continue discussions with the central Programme around Cr-D129.  This CR has been presented to the Ofgem Design Workgroup and will be progressed as a Post Programme CR to be implemented as part of a REC release following monitoring of systems during PIS.</a:t>
                      </a: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i="0" u="none" strike="noStrike" kern="1200" baseline="0" dirty="0">
                        <a:solidFill>
                          <a:schemeClr val="tx1"/>
                        </a:solidFill>
                        <a:latin typeface="+mn-lt"/>
                        <a:ea typeface="+mn-ea"/>
                        <a:cs typeface="Arial"/>
                      </a:endParaRP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i="0" u="none" strike="noStrike" kern="1200" baseline="0" dirty="0">
                          <a:solidFill>
                            <a:schemeClr val="tx1"/>
                          </a:solidFill>
                          <a:latin typeface="+mn-lt"/>
                          <a:ea typeface="+mn-ea"/>
                          <a:cs typeface="+mn-cs"/>
                        </a:rPr>
                        <a:t>We are raising a new CR to obtain the ability to request the re-send of a secured active message. It has been confirmed by the Central Programme that this </a:t>
                      </a:r>
                      <a:r>
                        <a:rPr lang="en-GB" sz="900" b="0" i="0" u="none" strike="noStrike" kern="1200" baseline="0">
                          <a:solidFill>
                            <a:schemeClr val="tx1"/>
                          </a:solidFill>
                          <a:latin typeface="+mn-lt"/>
                          <a:ea typeface="+mn-ea"/>
                          <a:cs typeface="+mn-cs"/>
                        </a:rPr>
                        <a:t>CR will be a REC Change CR.</a:t>
                      </a:r>
                      <a:endParaRPr lang="en-GB" sz="900" b="0" i="0" u="none" strike="noStrike" kern="1200" baseline="0" dirty="0">
                        <a:solidFill>
                          <a:schemeClr val="tx1"/>
                        </a:solidFill>
                        <a:latin typeface="+mn-lt"/>
                        <a:ea typeface="+mn-ea"/>
                        <a:cs typeface="+mn-cs"/>
                      </a:endParaRP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i="0" u="none" strike="noStrike" kern="1200" baseline="0" dirty="0">
                        <a:solidFill>
                          <a:schemeClr val="tx1"/>
                        </a:solidFill>
                        <a:latin typeface="+mn-lt"/>
                        <a:ea typeface="+mn-ea"/>
                        <a:cs typeface="+mn-cs"/>
                      </a:endParaRP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i="0" u="none" strike="noStrike" kern="1200" baseline="0" dirty="0">
                          <a:solidFill>
                            <a:schemeClr val="tx1"/>
                          </a:solidFill>
                          <a:latin typeface="+mn-lt"/>
                          <a:ea typeface="+mn-ea"/>
                          <a:cs typeface="+mn-cs"/>
                        </a:rPr>
                        <a:t>Transition Stage 2 </a:t>
                      </a: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i="0" u="none" strike="noStrike" kern="1200" baseline="0" dirty="0">
                          <a:solidFill>
                            <a:schemeClr val="tx1"/>
                          </a:solidFill>
                          <a:latin typeface="+mn-lt"/>
                          <a:ea typeface="+mn-ea"/>
                          <a:cs typeface="+mn-cs"/>
                        </a:rPr>
                        <a:t>Transition Stage 2 implements this bank holiday weekend (30</a:t>
                      </a:r>
                      <a:r>
                        <a:rPr lang="en-GB" sz="900" b="0" i="0" u="none" strike="noStrike" kern="1200" baseline="30000" dirty="0">
                          <a:solidFill>
                            <a:schemeClr val="tx1"/>
                          </a:solidFill>
                          <a:latin typeface="+mn-lt"/>
                          <a:ea typeface="+mn-ea"/>
                          <a:cs typeface="+mn-cs"/>
                        </a:rPr>
                        <a:t>th</a:t>
                      </a:r>
                      <a:r>
                        <a:rPr lang="en-GB" sz="900" b="0" i="0" u="none" strike="noStrike" kern="1200" baseline="0" dirty="0">
                          <a:solidFill>
                            <a:schemeClr val="tx1"/>
                          </a:solidFill>
                          <a:latin typeface="+mn-lt"/>
                          <a:ea typeface="+mn-ea"/>
                          <a:cs typeface="+mn-cs"/>
                        </a:rPr>
                        <a:t>  April – 2</a:t>
                      </a:r>
                      <a:r>
                        <a:rPr lang="en-GB" sz="900" b="0" i="0" u="none" strike="noStrike" kern="1200" baseline="30000" dirty="0">
                          <a:solidFill>
                            <a:schemeClr val="tx1"/>
                          </a:solidFill>
                          <a:latin typeface="+mn-lt"/>
                          <a:ea typeface="+mn-ea"/>
                          <a:cs typeface="+mn-cs"/>
                        </a:rPr>
                        <a:t>nd</a:t>
                      </a:r>
                      <a:r>
                        <a:rPr lang="en-GB" sz="900" b="0" i="0" u="none" strike="noStrike" kern="1200" baseline="0" dirty="0">
                          <a:solidFill>
                            <a:schemeClr val="tx1"/>
                          </a:solidFill>
                          <a:latin typeface="+mn-lt"/>
                          <a:ea typeface="+mn-ea"/>
                          <a:cs typeface="+mn-cs"/>
                        </a:rPr>
                        <a:t> May).  This implementation will see four API’s productionised between ourselves and the CSSP (Landmark).  The four API’s are:</a:t>
                      </a:r>
                    </a:p>
                    <a:p>
                      <a:pPr marL="171450" marR="0" lvl="0" indent="-171450" algn="l" defTabSz="91437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u="none" strike="noStrike" kern="1200" baseline="0" dirty="0">
                          <a:solidFill>
                            <a:schemeClr val="tx1"/>
                          </a:solidFill>
                          <a:latin typeface="+mn-lt"/>
                          <a:ea typeface="+mn-ea"/>
                          <a:cs typeface="+mn-cs"/>
                        </a:rPr>
                        <a:t>RMP Data</a:t>
                      </a:r>
                    </a:p>
                    <a:p>
                      <a:pPr marL="171450" marR="0" lvl="0" indent="-171450" algn="l" defTabSz="91437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u="none" strike="noStrike" kern="1200" baseline="0" dirty="0">
                          <a:solidFill>
                            <a:schemeClr val="tx1"/>
                          </a:solidFill>
                          <a:latin typeface="+mn-lt"/>
                          <a:ea typeface="+mn-ea"/>
                          <a:cs typeface="+mn-cs"/>
                        </a:rPr>
                        <a:t>Meter Asset Provider</a:t>
                      </a:r>
                    </a:p>
                    <a:p>
                      <a:pPr marL="171450" marR="0" lvl="0" indent="-171450" algn="l" defTabSz="91437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u="none" strike="noStrike" kern="1200" baseline="0" dirty="0">
                          <a:solidFill>
                            <a:schemeClr val="tx1"/>
                          </a:solidFill>
                          <a:latin typeface="+mn-lt"/>
                          <a:ea typeface="+mn-ea"/>
                          <a:cs typeface="+mn-cs"/>
                        </a:rPr>
                        <a:t>Alliance Data</a:t>
                      </a:r>
                    </a:p>
                    <a:p>
                      <a:pPr marL="171450" marR="0" lvl="0" indent="-171450" algn="l" defTabSz="91437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u="none" strike="noStrike" kern="1200" baseline="0" dirty="0">
                          <a:solidFill>
                            <a:schemeClr val="tx1"/>
                          </a:solidFill>
                          <a:latin typeface="+mn-lt"/>
                          <a:ea typeface="+mn-ea"/>
                          <a:cs typeface="+mn-cs"/>
                        </a:rPr>
                        <a:t>REL Data </a:t>
                      </a: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i="0" u="none" strike="noStrike" kern="1200" baseline="0" dirty="0">
                          <a:solidFill>
                            <a:schemeClr val="tx1"/>
                          </a:solidFill>
                          <a:latin typeface="+mn-lt"/>
                          <a:ea typeface="+mn-ea"/>
                          <a:cs typeface="+mn-cs"/>
                        </a:rPr>
                        <a:t>Transition Stage 2 also includes the catch up of data since the bulk load to the CSSP six weeks ago.  The flow of data between the two Organisations commences on Monday 2</a:t>
                      </a:r>
                      <a:r>
                        <a:rPr lang="en-GB" sz="900" b="0" i="0" u="none" strike="noStrike" kern="1200" baseline="30000" dirty="0">
                          <a:solidFill>
                            <a:schemeClr val="tx1"/>
                          </a:solidFill>
                          <a:latin typeface="+mn-lt"/>
                          <a:ea typeface="+mn-ea"/>
                          <a:cs typeface="+mn-cs"/>
                        </a:rPr>
                        <a:t>nd</a:t>
                      </a:r>
                      <a:r>
                        <a:rPr lang="en-GB" sz="900" b="0" i="0" u="none" strike="noStrike" kern="1200" baseline="0" dirty="0">
                          <a:solidFill>
                            <a:schemeClr val="tx1"/>
                          </a:solidFill>
                          <a:latin typeface="+mn-lt"/>
                          <a:ea typeface="+mn-ea"/>
                          <a:cs typeface="+mn-cs"/>
                        </a:rPr>
                        <a:t> May at which point the API’s will have been implemented and productionised and the delta data will be issued.  Our delta updates amount to 800,000 data changes which will be updated in the CSSP during this delta catch up.</a:t>
                      </a: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pPr marL="171450" marR="0" lvl="0" indent="-171450" algn="l">
                        <a:lnSpc>
                          <a:spcPct val="100000"/>
                        </a:lnSpc>
                        <a:spcBef>
                          <a:spcPts val="0"/>
                        </a:spcBef>
                        <a:spcAft>
                          <a:spcPts val="0"/>
                        </a:spcAft>
                        <a:buFont typeface="Arial" panose="020B0604020202020204" pitchFamily="34" charset="0"/>
                        <a:buChar char="•"/>
                      </a:pPr>
                      <a:endParaRPr lang="en-GB" sz="800" b="0" i="0" u="none" strike="noStrike" kern="1200" noProof="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0" i="0" u="none" strike="noStrike" kern="1200" dirty="0">
                          <a:solidFill>
                            <a:schemeClr val="tx1"/>
                          </a:solidFill>
                          <a:effectLst/>
                          <a:latin typeface="+mn-lt"/>
                          <a:ea typeface="+mn-ea"/>
                          <a:cs typeface="+mn-cs"/>
                        </a:rPr>
                        <a:t>Transition Stage 2 implementation, including Go/No Activities</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endParaRPr lang="en-GB" sz="1000" b="0" i="0" u="none" strike="noStrike" kern="1200" dirty="0">
                        <a:solidFill>
                          <a:schemeClr val="tx1"/>
                        </a:solidFill>
                        <a:effectLst/>
                        <a:latin typeface="+mn-lt"/>
                        <a:ea typeface="+mn-ea"/>
                        <a:cs typeface="+mn-cs"/>
                      </a:endParaRP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0" i="0" u="none" strike="noStrike" kern="1200" dirty="0">
                          <a:solidFill>
                            <a:schemeClr val="tx1"/>
                          </a:solidFill>
                          <a:effectLst/>
                          <a:latin typeface="+mn-lt"/>
                          <a:ea typeface="+mn-ea"/>
                          <a:cs typeface="+mn-cs"/>
                        </a:rPr>
                        <a:t>Refinement of Transition Stage 3 Activities</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endParaRPr lang="en-GB" sz="1000" b="0" i="0" u="none" strike="noStrike" kern="1200" dirty="0">
                        <a:solidFill>
                          <a:schemeClr val="tx1"/>
                        </a:solidFill>
                        <a:effectLst/>
                        <a:latin typeface="+mn-lt"/>
                        <a:ea typeface="+mn-ea"/>
                        <a:cs typeface="+mn-cs"/>
                      </a:endParaRP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0" i="0" u="none" strike="noStrike" kern="1200" dirty="0">
                          <a:solidFill>
                            <a:schemeClr val="tx1"/>
                          </a:solidFill>
                          <a:effectLst/>
                          <a:latin typeface="+mn-lt"/>
                          <a:ea typeface="+mn-ea"/>
                          <a:cs typeface="+mn-cs"/>
                        </a:rPr>
                        <a:t>Continue OAT and PT Testing</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endParaRPr lang="en-GB" sz="1000" b="0" i="0" u="none" strike="noStrike" kern="1200" dirty="0">
                        <a:solidFill>
                          <a:schemeClr val="tx1"/>
                        </a:solidFill>
                        <a:effectLst/>
                        <a:latin typeface="+mn-lt"/>
                        <a:ea typeface="+mn-ea"/>
                        <a:cs typeface="+mn-cs"/>
                      </a:endParaRP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0" i="0" u="none" strike="noStrike" kern="1200" dirty="0">
                          <a:solidFill>
                            <a:schemeClr val="tx1"/>
                          </a:solidFill>
                          <a:effectLst/>
                          <a:latin typeface="+mn-lt"/>
                          <a:ea typeface="+mn-ea"/>
                          <a:cs typeface="+mn-cs"/>
                        </a:rPr>
                        <a:t>Continued Business change activities which includes new operating model</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endParaRPr lang="en-GB" sz="1000" b="0" i="0" u="none" strike="noStrike" kern="1200" dirty="0">
                        <a:solidFill>
                          <a:schemeClr val="tx1"/>
                        </a:solidFill>
                        <a:effectLst/>
                        <a:latin typeface="+mn-lt"/>
                        <a:ea typeface="+mn-ea"/>
                        <a:cs typeface="+mn-cs"/>
                      </a:endParaRP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0" i="0" u="none" strike="noStrike" kern="1200" dirty="0">
                          <a:solidFill>
                            <a:schemeClr val="tx1"/>
                          </a:solidFill>
                          <a:effectLst/>
                          <a:latin typeface="+mn-lt"/>
                          <a:ea typeface="+mn-ea"/>
                          <a:cs typeface="+mn-cs"/>
                        </a:rPr>
                        <a:t>Continued Post Implementation Support Activities</a:t>
                      </a: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endParaRPr lang="en-GB" sz="1000" b="0" i="0" u="none" strike="noStrike" kern="1200" dirty="0">
                        <a:solidFill>
                          <a:schemeClr val="tx1"/>
                        </a:solidFill>
                        <a:effectLst/>
                        <a:latin typeface="+mn-lt"/>
                        <a:ea typeface="+mn-ea"/>
                        <a:cs typeface="+mn-cs"/>
                      </a:endParaRP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endParaRPr lang="en-GB" sz="1000" b="0" i="0" u="none" strike="noStrike" kern="1200" dirty="0">
                        <a:solidFill>
                          <a:schemeClr val="tx1"/>
                        </a:solidFill>
                        <a:effectLst/>
                        <a:latin typeface="+mn-lt"/>
                        <a:ea typeface="+mn-ea"/>
                        <a:cs typeface="+mn-cs"/>
                      </a:endParaRP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endParaRPr lang="en-GB" sz="1000" b="0" i="0" u="none" strike="noStrike" kern="1200" dirty="0">
                        <a:solidFill>
                          <a:schemeClr val="tx1"/>
                        </a:solidFill>
                        <a:effectLst/>
                        <a:latin typeface="+mn-lt"/>
                        <a:ea typeface="+mn-ea"/>
                        <a:cs typeface="+mn-cs"/>
                      </a:endParaRP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endParaRPr lang="en-GB" sz="10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50" b="0" kern="1200" baseline="0" dirty="0">
                        <a:solidFill>
                          <a:schemeClr val="tx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655516086"/>
                  </a:ext>
                </a:extLst>
              </a:tr>
            </a:tbl>
          </a:graphicData>
        </a:graphic>
      </p:graphicFrame>
      <p:sp>
        <p:nvSpPr>
          <p:cNvPr id="28" name="Title 1">
            <a:extLst>
              <a:ext uri="{FF2B5EF4-FFF2-40B4-BE49-F238E27FC236}">
                <a16:creationId xmlns:a16="http://schemas.microsoft.com/office/drawing/2014/main" id="{92070F57-5BF2-480D-AD38-A4FF278A71D4}"/>
              </a:ext>
            </a:extLst>
          </p:cNvPr>
          <p:cNvSpPr txBox="1">
            <a:spLocks/>
          </p:cNvSpPr>
          <p:nvPr/>
        </p:nvSpPr>
        <p:spPr>
          <a:xfrm>
            <a:off x="457200" y="36562"/>
            <a:ext cx="8229600" cy="395829"/>
          </a:xfrm>
          <a:prstGeom prst="rect">
            <a:avLst/>
          </a:prstGeom>
        </p:spPr>
        <p:txBody>
          <a:bodyPr>
            <a:normAutofit fontScale="92500" lnSpcReduction="100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3E5AA8"/>
                </a:solidFill>
                <a:effectLst/>
                <a:uLnTx/>
                <a:uFillTx/>
                <a:latin typeface="Arial" panose="020B0604020202020204" pitchFamily="34" charset="0"/>
                <a:ea typeface="+mj-ea"/>
                <a:cs typeface="Arial" panose="020B0604020202020204" pitchFamily="34" charset="0"/>
              </a:rPr>
              <a:t>e</a:t>
            </a:r>
          </a:p>
        </p:txBody>
      </p:sp>
    </p:spTree>
    <p:extLst>
      <p:ext uri="{BB962C8B-B14F-4D97-AF65-F5344CB8AC3E}">
        <p14:creationId xmlns:p14="http://schemas.microsoft.com/office/powerpoint/2010/main" val="326600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EDBD9CC-8BE1-427A-97EA-91B018535AB2}"/>
              </a:ext>
            </a:extLst>
          </p:cNvPr>
          <p:cNvSpPr txBox="1">
            <a:spLocks/>
          </p:cNvSpPr>
          <p:nvPr/>
        </p:nvSpPr>
        <p:spPr>
          <a:xfrm>
            <a:off x="457200" y="7742"/>
            <a:ext cx="8229600" cy="559203"/>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3E5AA8"/>
                </a:solidFill>
                <a:effectLst/>
                <a:uLnTx/>
                <a:uFillTx/>
                <a:latin typeface="Arial" panose="020B0604020202020204" pitchFamily="34" charset="0"/>
                <a:ea typeface="+mj-ea"/>
                <a:cs typeface="Arial" panose="020B0604020202020204" pitchFamily="34" charset="0"/>
              </a:rPr>
              <a:t>High Level Plan</a:t>
            </a:r>
          </a:p>
        </p:txBody>
      </p:sp>
      <p:pic>
        <p:nvPicPr>
          <p:cNvPr id="4" name="Picture 3">
            <a:extLst>
              <a:ext uri="{FF2B5EF4-FFF2-40B4-BE49-F238E27FC236}">
                <a16:creationId xmlns:a16="http://schemas.microsoft.com/office/drawing/2014/main" id="{EA9EB250-EE39-44D4-9C68-EC8A8F1E2846}"/>
              </a:ext>
            </a:extLst>
          </p:cNvPr>
          <p:cNvPicPr>
            <a:picLocks/>
          </p:cNvPicPr>
          <p:nvPr/>
        </p:nvPicPr>
        <p:blipFill>
          <a:blip r:embed="rId3"/>
          <a:stretch>
            <a:fillRect/>
          </a:stretch>
        </p:blipFill>
        <p:spPr>
          <a:xfrm>
            <a:off x="243852" y="496301"/>
            <a:ext cx="8656296" cy="4653549"/>
          </a:xfrm>
          <a:prstGeom prst="rect">
            <a:avLst/>
          </a:prstGeom>
          <a:solidFill>
            <a:scrgbClr r="0" g="0" b="0"/>
          </a:solidFill>
        </p:spPr>
      </p:pic>
    </p:spTree>
    <p:extLst>
      <p:ext uri="{BB962C8B-B14F-4D97-AF65-F5344CB8AC3E}">
        <p14:creationId xmlns:p14="http://schemas.microsoft.com/office/powerpoint/2010/main" val="1464886784"/>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Xoserve PowerPoint Template Clean">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Sign_x002d_offBy xmlns="efb0c983-77a3-4edc-9303-e1cb655c76c7">
      <UserInfo>
        <DisplayName/>
        <AccountId xsi:nil="true"/>
        <AccountType/>
      </UserInfo>
    </Sign_x002d_offBy>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3" ma:contentTypeDescription="Create a new document." ma:contentTypeScope="" ma:versionID="9bb224142be6fbbc8b98e1f99454ecd1">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54f627d5b449adedc3be3afe57feb"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545E1A-EA83-463B-B744-ADE3D05E8049}">
  <ds:schemaRefs>
    <ds:schemaRef ds:uri="b5d8c402-b464-4f85-b954-cddb3da0df20"/>
    <ds:schemaRef ds:uri="http://schemas.microsoft.com/office/2006/documentManagement/types"/>
    <ds:schemaRef ds:uri="http://schemas.microsoft.com/office/2006/metadata/properties"/>
    <ds:schemaRef ds:uri="afe9fadc-cf94-4dd1-a692-a3c9fbf85351"/>
    <ds:schemaRef ds:uri="http://purl.org/dc/dcmitype/"/>
    <ds:schemaRef ds:uri="http://www.w3.org/XML/1998/namespace"/>
    <ds:schemaRef ds:uri="http://schemas.microsoft.com/office/infopath/2007/PartnerControls"/>
    <ds:schemaRef ds:uri="http://schemas.openxmlformats.org/package/2006/metadata/core-properties"/>
    <ds:schemaRef ds:uri="http://purl.org/dc/terms/"/>
    <ds:schemaRef ds:uri="http://purl.org/dc/elements/1.1/"/>
  </ds:schemaRefs>
</ds:datastoreItem>
</file>

<file path=customXml/itemProps2.xml><?xml version="1.0" encoding="utf-8"?>
<ds:datastoreItem xmlns:ds="http://schemas.openxmlformats.org/officeDocument/2006/customXml" ds:itemID="{A2B29649-34D9-4090-B41C-F530BD637237}"/>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13470</TotalTime>
  <Words>331</Words>
  <Application>Microsoft Office PowerPoint</Application>
  <PresentationFormat>On-screen Show (16:9)</PresentationFormat>
  <Paragraphs>54</Paragraphs>
  <Slides>3</Slides>
  <Notes>3</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3</vt:i4>
      </vt:variant>
    </vt:vector>
  </HeadingPairs>
  <TitlesOfParts>
    <vt:vector size="11" baseType="lpstr">
      <vt:lpstr>ＭＳ Ｐゴシック</vt:lpstr>
      <vt:lpstr>Arial</vt:lpstr>
      <vt:lpstr>Calibri</vt:lpstr>
      <vt:lpstr>Wingdings</vt:lpstr>
      <vt:lpstr>xoserve templates</vt:lpstr>
      <vt:lpstr>Office Theme</vt:lpstr>
      <vt:lpstr>1_xoserve templates</vt:lpstr>
      <vt:lpstr>Xoserve PowerPoint Template Clean</vt:lpstr>
      <vt:lpstr>CSSC Programme Dashboard</vt:lpstr>
      <vt:lpstr>PowerPoint Presentation</vt:lpstr>
      <vt:lpstr>PowerPoint Presentation</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Emma J Lyndon</cp:lastModifiedBy>
  <cp:revision>56</cp:revision>
  <cp:lastPrinted>2019-12-17T14:02:10Z</cp:lastPrinted>
  <dcterms:created xsi:type="dcterms:W3CDTF">2011-09-20T14:58:41Z</dcterms:created>
  <dcterms:modified xsi:type="dcterms:W3CDTF">2022-04-28T12:14:28Z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0x01010050FB9CDCC5328344A3162B2D7C8A4CE2</vt:lpwstr>
  </property>
</Properties>
</file>