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3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50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3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6913" marR="6765" lvl="0" indent="0" algn="l" defTabSz="1217707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3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1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26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9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74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26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33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519.343,&quot;Left&quot;:404.210876,&quot;SlideWidth&quot;:960,&quot;SlideHeight&quot;:540}">
            <a:extLst>
              <a:ext uri="{FF2B5EF4-FFF2-40B4-BE49-F238E27FC236}">
                <a16:creationId xmlns:a16="http://schemas.microsoft.com/office/drawing/2014/main" id="{F0E2ED89-46C6-4C8D-96C4-C0AA2BEF4D6B}"/>
              </a:ext>
            </a:extLst>
          </p:cNvPr>
          <p:cNvSpPr txBox="1"/>
          <p:nvPr userDrawn="1"/>
        </p:nvSpPr>
        <p:spPr>
          <a:xfrm>
            <a:off x="5133478" y="65956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187634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7A28-4D57-44EE-AFF2-1D1A6BC8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KVI Customer Change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1DC7-FC29-4EC5-8F8C-E02589A4F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4744"/>
            <a:ext cx="10972800" cy="5457176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We would like to request your feedback on our Change Management performance</a:t>
            </a:r>
          </a:p>
          <a:p>
            <a:r>
              <a:rPr lang="en-US" sz="2000" dirty="0"/>
              <a:t>The scope of your feedback should include changes that we have developed and delivered for DSC customers within the last quarter. As a reminder, please see below a summary of the changes we have supported our customers in developing and delivering during this period;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Full Details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2400" dirty="0">
                <a:ea typeface="Calibri" panose="020F0502020204030204" pitchFamily="34" charset="0"/>
              </a:rPr>
              <a:t>You can give your feedback through this</a:t>
            </a:r>
            <a:r>
              <a:rPr lang="en-GB" sz="2400" b="1" dirty="0">
                <a:ea typeface="Calibri" panose="020F0502020204030204" pitchFamily="34" charset="0"/>
              </a:rPr>
              <a:t> </a:t>
            </a:r>
            <a:r>
              <a:rPr lang="en-GB" sz="2400" b="1" u="sng" dirty="0">
                <a:solidFill>
                  <a:srgbClr val="0563C1"/>
                </a:solidFill>
                <a:ea typeface="Calibri" panose="020F0502020204030204" pitchFamily="34" charset="0"/>
              </a:rPr>
              <a:t>Survey</a:t>
            </a:r>
            <a:endParaRPr lang="en-GB" sz="24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F687BEE-2BFE-4E67-BC92-ECBD8F806B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6625" y="3877056"/>
          <a:ext cx="1219200" cy="10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F687BEE-2BFE-4E67-BC92-ECBD8F806B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6625" y="3877056"/>
                        <a:ext cx="1219200" cy="10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90BCAE3-6706-4260-85C1-94AECAF192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5212" y="2768225"/>
            <a:ext cx="7137003" cy="25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32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5405D228-0D6C-49E3-855C-CE8F5B199BD0}"/>
</file>

<file path=customXml/itemProps2.xml><?xml version="1.0" encoding="utf-8"?>
<ds:datastoreItem xmlns:ds="http://schemas.openxmlformats.org/officeDocument/2006/customXml" ds:itemID="{D4FBF552-DEF8-4C74-B8AF-5C70C0AE85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DB43AC-10D8-4473-A2C6-F1CA574E68D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03fba77-31dd-4780-83f9-c54f26c3a260"/>
    <ds:schemaRef ds:uri="http://purl.org/dc/terms/"/>
    <ds:schemaRef ds:uri="11f1cc19-a6a2-4477-822b-8358f9edc374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Poppins-Light</vt:lpstr>
      <vt:lpstr>1_Office Theme</vt:lpstr>
      <vt:lpstr>Microsoft Word Document</vt:lpstr>
      <vt:lpstr>KVI Customer Change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 Customer Change Survey</dc:title>
  <dc:creator>Rachel Taggart</dc:creator>
  <cp:lastModifiedBy>Rachel Taggart</cp:lastModifiedBy>
  <cp:revision>1</cp:revision>
  <dcterms:created xsi:type="dcterms:W3CDTF">2022-05-03T11:04:25Z</dcterms:created>
  <dcterms:modified xsi:type="dcterms:W3CDTF">2022-05-03T11:06:03Z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1ac90e1-b326-4d7e-8e6f-2cb2e2852482_Enabled">
    <vt:lpwstr>true</vt:lpwstr>
  </property>
  <property fmtid="{D5CDD505-2E9C-101B-9397-08002B2CF9AE}" pid="3" name="MSIP_Label_f1ac90e1-b326-4d7e-8e6f-2cb2e2852482_SetDate">
    <vt:lpwstr>2022-05-03T11:05:27Z</vt:lpwstr>
  </property>
  <property fmtid="{D5CDD505-2E9C-101B-9397-08002B2CF9AE}" pid="4" name="MSIP_Label_f1ac90e1-b326-4d7e-8e6f-2cb2e2852482_Method">
    <vt:lpwstr>Privileged</vt:lpwstr>
  </property>
  <property fmtid="{D5CDD505-2E9C-101B-9397-08002B2CF9AE}" pid="5" name="MSIP_Label_f1ac90e1-b326-4d7e-8e6f-2cb2e2852482_Name">
    <vt:lpwstr>Public</vt:lpwstr>
  </property>
  <property fmtid="{D5CDD505-2E9C-101B-9397-08002B2CF9AE}" pid="6" name="MSIP_Label_f1ac90e1-b326-4d7e-8e6f-2cb2e2852482_SiteId">
    <vt:lpwstr>12678707-5ebb-49cb-b71d-ee5825da3c74</vt:lpwstr>
  </property>
  <property fmtid="{D5CDD505-2E9C-101B-9397-08002B2CF9AE}" pid="7" name="MSIP_Label_f1ac90e1-b326-4d7e-8e6f-2cb2e2852482_ActionId">
    <vt:lpwstr>18f13cee-2700-468c-b3d0-4b925551e78f</vt:lpwstr>
  </property>
  <property fmtid="{D5CDD505-2E9C-101B-9397-08002B2CF9AE}" pid="8" name="MSIP_Label_f1ac90e1-b326-4d7e-8e6f-2cb2e2852482_ContentBits">
    <vt:lpwstr>3</vt:lpwstr>
  </property>
  <property fmtid="{D5CDD505-2E9C-101B-9397-08002B2CF9AE}" pid="9" name="ContentTypeId">
    <vt:lpwstr>0x01010050FB9CDCC5328344A3162B2D7C8A4CE2</vt:lpwstr>
  </property>
</Properties>
</file>