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7"/>
  </p:notesMasterIdLst>
  <p:handoutMasterIdLst>
    <p:handoutMasterId r:id="rId18"/>
  </p:handoutMasterIdLst>
  <p:sldIdLst>
    <p:sldId id="436" r:id="rId13"/>
    <p:sldId id="895" r:id="rId14"/>
    <p:sldId id="896" r:id="rId15"/>
    <p:sldId id="894" r:id="rId16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4F9EC-13E8-9DBC-0F11-7BF2A8064556}" v="1" dt="2022-07-04T21:21:22.061"/>
    <p1510:client id="{4E644F40-D58C-928A-E28F-E2D0576EE128}" v="26" dt="2022-07-05T07:55:14.984"/>
    <p1510:client id="{BCBAC45F-AE54-4FFE-B65A-6564A3BFBB32}" v="59" dt="2022-07-05T07:42:51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S::paul.orsler@xoserve.com::0fe27abf-47b1-4035-89e4-039935425a3c" providerId="AD" clId="Web-{4E644F40-D58C-928A-E28F-E2D0576EE128}"/>
    <pc:docChg chg="modSld">
      <pc:chgData name="Paul Orsler" userId="S::paul.orsler@xoserve.com::0fe27abf-47b1-4035-89e4-039935425a3c" providerId="AD" clId="Web-{4E644F40-D58C-928A-E28F-E2D0576EE128}" dt="2022-07-05T07:55:05.171" v="15"/>
      <pc:docMkLst>
        <pc:docMk/>
      </pc:docMkLst>
      <pc:sldChg chg="modSp">
        <pc:chgData name="Paul Orsler" userId="S::paul.orsler@xoserve.com::0fe27abf-47b1-4035-89e4-039935425a3c" providerId="AD" clId="Web-{4E644F40-D58C-928A-E28F-E2D0576EE128}" dt="2022-07-05T07:53:33.414" v="1"/>
        <pc:sldMkLst>
          <pc:docMk/>
          <pc:sldMk cId="2203838732" sldId="895"/>
        </pc:sldMkLst>
        <pc:graphicFrameChg chg="mod modGraphic">
          <ac:chgData name="Paul Orsler" userId="S::paul.orsler@xoserve.com::0fe27abf-47b1-4035-89e4-039935425a3c" providerId="AD" clId="Web-{4E644F40-D58C-928A-E28F-E2D0576EE128}" dt="2022-07-05T07:53:33.414" v="1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">
        <pc:chgData name="Paul Orsler" userId="S::paul.orsler@xoserve.com::0fe27abf-47b1-4035-89e4-039935425a3c" providerId="AD" clId="Web-{4E644F40-D58C-928A-E28F-E2D0576EE128}" dt="2022-07-05T07:55:05.171" v="15"/>
        <pc:sldMkLst>
          <pc:docMk/>
          <pc:sldMk cId="3894273726" sldId="896"/>
        </pc:sldMkLst>
        <pc:graphicFrameChg chg="mod modGraphic">
          <ac:chgData name="Paul Orsler" userId="S::paul.orsler@xoserve.com::0fe27abf-47b1-4035-89e4-039935425a3c" providerId="AD" clId="Web-{4E644F40-D58C-928A-E28F-E2D0576EE128}" dt="2022-07-05T07:55:05.171" v="15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</pc:docChg>
  </pc:docChgLst>
  <pc:docChgLst>
    <pc:chgData name="Paul Orsler" userId="0fe27abf-47b1-4035-89e4-039935425a3c" providerId="ADAL" clId="{BCBAC45F-AE54-4FFE-B65A-6564A3BFBB32}"/>
    <pc:docChg chg="undo custSel modSld">
      <pc:chgData name="Paul Orsler" userId="0fe27abf-47b1-4035-89e4-039935425a3c" providerId="ADAL" clId="{BCBAC45F-AE54-4FFE-B65A-6564A3BFBB32}" dt="2022-07-05T07:43:29.884" v="432" actId="403"/>
      <pc:docMkLst>
        <pc:docMk/>
      </pc:docMkLst>
      <pc:sldChg chg="addSp delSp modSp mod">
        <pc:chgData name="Paul Orsler" userId="0fe27abf-47b1-4035-89e4-039935425a3c" providerId="ADAL" clId="{BCBAC45F-AE54-4FFE-B65A-6564A3BFBB32}" dt="2022-07-04T21:43:12.822" v="353" actId="207"/>
        <pc:sldMkLst>
          <pc:docMk/>
          <pc:sldMk cId="2487947500" sldId="436"/>
        </pc:sldMkLst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BCBAC45F-AE54-4FFE-B65A-6564A3BFBB32}" dt="2022-07-04T21:37:18.243" v="317" actId="20577"/>
          <ac:spMkLst>
            <pc:docMk/>
            <pc:sldMk cId="2487947500" sldId="436"/>
            <ac:spMk id="4" creationId="{00000000-0000-0000-0000-000000000000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19" creationId="{00000000-0000-0000-0000-000000000000}"/>
          </ac:spMkLst>
        </pc:spChg>
        <pc:spChg chg="add del mod">
          <ac:chgData name="Paul Orsler" userId="0fe27abf-47b1-4035-89e4-039935425a3c" providerId="ADAL" clId="{BCBAC45F-AE54-4FFE-B65A-6564A3BFBB32}" dt="2022-07-04T21:27:32.587" v="125" actId="478"/>
          <ac:spMkLst>
            <pc:docMk/>
            <pc:sldMk cId="2487947500" sldId="436"/>
            <ac:spMk id="25" creationId="{00000000-0000-0000-0000-000000000000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27" creationId="{F6001821-F700-42DD-973D-87D5D2CBD121}"/>
          </ac:spMkLst>
        </pc:spChg>
        <pc:spChg chg="mod">
          <ac:chgData name="Paul Orsler" userId="0fe27abf-47b1-4035-89e4-039935425a3c" providerId="ADAL" clId="{BCBAC45F-AE54-4FFE-B65A-6564A3BFBB32}" dt="2022-07-04T21:28:44.143" v="129" actId="207"/>
          <ac:spMkLst>
            <pc:docMk/>
            <pc:sldMk cId="2487947500" sldId="436"/>
            <ac:spMk id="28" creationId="{20D43EEC-3C10-43E6-A59E-E143C7A91D0D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29" creationId="{15BC15D2-D52D-48A2-838C-4127EDAEADCF}"/>
          </ac:spMkLst>
        </pc:spChg>
        <pc:spChg chg="mod">
          <ac:chgData name="Paul Orsler" userId="0fe27abf-47b1-4035-89e4-039935425a3c" providerId="ADAL" clId="{BCBAC45F-AE54-4FFE-B65A-6564A3BFBB32}" dt="2022-07-04T21:28:10.154" v="128" actId="207"/>
          <ac:spMkLst>
            <pc:docMk/>
            <pc:sldMk cId="2487947500" sldId="436"/>
            <ac:spMk id="30" creationId="{05A1C9E8-8C8A-46F4-B57B-BD6180523A23}"/>
          </ac:spMkLst>
        </pc:spChg>
        <pc:spChg chg="add del mod">
          <ac:chgData name="Paul Orsler" userId="0fe27abf-47b1-4035-89e4-039935425a3c" providerId="ADAL" clId="{BCBAC45F-AE54-4FFE-B65A-6564A3BFBB32}" dt="2022-07-04T21:27:27.711" v="124" actId="478"/>
          <ac:spMkLst>
            <pc:docMk/>
            <pc:sldMk cId="2487947500" sldId="436"/>
            <ac:spMk id="31" creationId="{33F002EC-5AA5-46E7-B224-E9C7195C979E}"/>
          </ac:spMkLst>
        </pc:spChg>
        <pc:spChg chg="del mod">
          <ac:chgData name="Paul Orsler" userId="0fe27abf-47b1-4035-89e4-039935425a3c" providerId="ADAL" clId="{BCBAC45F-AE54-4FFE-B65A-6564A3BFBB32}" dt="2022-07-04T21:25:38.445" v="115" actId="478"/>
          <ac:spMkLst>
            <pc:docMk/>
            <pc:sldMk cId="2487947500" sldId="436"/>
            <ac:spMk id="32" creationId="{89ED600E-B42B-4DA1-A302-FE34F3898345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33" creationId="{83274BE7-61E1-4568-968F-979C6072B760}"/>
          </ac:spMkLst>
        </pc:spChg>
        <pc:spChg chg="add del mod">
          <ac:chgData name="Paul Orsler" userId="0fe27abf-47b1-4035-89e4-039935425a3c" providerId="ADAL" clId="{BCBAC45F-AE54-4FFE-B65A-6564A3BFBB32}" dt="2022-07-04T21:27:27.711" v="124" actId="478"/>
          <ac:spMkLst>
            <pc:docMk/>
            <pc:sldMk cId="2487947500" sldId="436"/>
            <ac:spMk id="34" creationId="{67DA88DD-35C1-4E18-9DF1-8EA920E32B0E}"/>
          </ac:spMkLst>
        </pc:spChg>
        <pc:spChg chg="add del mod">
          <ac:chgData name="Paul Orsler" userId="0fe27abf-47b1-4035-89e4-039935425a3c" providerId="ADAL" clId="{BCBAC45F-AE54-4FFE-B65A-6564A3BFBB32}" dt="2022-07-04T21:27:27.711" v="124" actId="478"/>
          <ac:spMkLst>
            <pc:docMk/>
            <pc:sldMk cId="2487947500" sldId="436"/>
            <ac:spMk id="35" creationId="{C5247335-3FAC-4E3B-96D4-A99B68275217}"/>
          </ac:spMkLst>
        </pc:spChg>
        <pc:spChg chg="mod">
          <ac:chgData name="Paul Orsler" userId="0fe27abf-47b1-4035-89e4-039935425a3c" providerId="ADAL" clId="{BCBAC45F-AE54-4FFE-B65A-6564A3BFBB32}" dt="2022-07-04T21:26:18.846" v="120" actId="207"/>
          <ac:spMkLst>
            <pc:docMk/>
            <pc:sldMk cId="2487947500" sldId="436"/>
            <ac:spMk id="36" creationId="{5481A8D3-7AA6-4B78-88B7-10DC0EA4E06F}"/>
          </ac:spMkLst>
        </pc:spChg>
        <pc:spChg chg="mod">
          <ac:chgData name="Paul Orsler" userId="0fe27abf-47b1-4035-89e4-039935425a3c" providerId="ADAL" clId="{BCBAC45F-AE54-4FFE-B65A-6564A3BFBB32}" dt="2022-07-04T21:43:12.822" v="353" actId="207"/>
          <ac:spMkLst>
            <pc:docMk/>
            <pc:sldMk cId="2487947500" sldId="436"/>
            <ac:spMk id="37" creationId="{8D7BF648-C6EF-4057-B696-D2A8C691D910}"/>
          </ac:spMkLst>
        </pc:spChg>
        <pc:spChg chg="add mod">
          <ac:chgData name="Paul Orsler" userId="0fe27abf-47b1-4035-89e4-039935425a3c" providerId="ADAL" clId="{BCBAC45F-AE54-4FFE-B65A-6564A3BFBB32}" dt="2022-07-04T21:37:08.710" v="311" actId="14100"/>
          <ac:spMkLst>
            <pc:docMk/>
            <pc:sldMk cId="2487947500" sldId="436"/>
            <ac:spMk id="38" creationId="{CC1537F1-BD3A-463C-9E1A-F5AE2835A0B4}"/>
          </ac:spMkLst>
        </pc:spChg>
      </pc:sldChg>
      <pc:sldChg chg="modSp mod">
        <pc:chgData name="Paul Orsler" userId="0fe27abf-47b1-4035-89e4-039935425a3c" providerId="ADAL" clId="{BCBAC45F-AE54-4FFE-B65A-6564A3BFBB32}" dt="2022-07-05T07:43:29.884" v="432" actId="403"/>
        <pc:sldMkLst>
          <pc:docMk/>
          <pc:sldMk cId="3464951408" sldId="894"/>
        </pc:sldMkLst>
        <pc:graphicFrameChg chg="mod modGraphic">
          <ac:chgData name="Paul Orsler" userId="0fe27abf-47b1-4035-89e4-039935425a3c" providerId="ADAL" clId="{BCBAC45F-AE54-4FFE-B65A-6564A3BFBB32}" dt="2022-07-05T07:43:29.884" v="432" actId="403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BCBAC45F-AE54-4FFE-B65A-6564A3BFBB32}" dt="2022-07-05T07:43:15.748" v="428" actId="115"/>
        <pc:sldMkLst>
          <pc:docMk/>
          <pc:sldMk cId="2203838732" sldId="895"/>
        </pc:sldMkLst>
        <pc:graphicFrameChg chg="mod modGraphic">
          <ac:chgData name="Paul Orsler" userId="0fe27abf-47b1-4035-89e4-039935425a3c" providerId="ADAL" clId="{BCBAC45F-AE54-4FFE-B65A-6564A3BFBB32}" dt="2022-07-05T07:43:15.748" v="428" actId="115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BCBAC45F-AE54-4FFE-B65A-6564A3BFBB32}" dt="2022-07-05T07:43:23.129" v="430" actId="255"/>
        <pc:sldMkLst>
          <pc:docMk/>
          <pc:sldMk cId="3894273726" sldId="896"/>
        </pc:sldMkLst>
        <pc:graphicFrameChg chg="mod modGraphic">
          <ac:chgData name="Paul Orsler" userId="0fe27abf-47b1-4035-89e4-039935425a3c" providerId="ADAL" clId="{BCBAC45F-AE54-4FFE-B65A-6564A3BFBB32}" dt="2022-07-05T07:43:23.129" v="430" actId="255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</pc:docChg>
  </pc:docChgLst>
  <pc:docChgLst>
    <pc:chgData name="Paul Orsler" userId="S::paul.orsler@xoserve.com::0fe27abf-47b1-4035-89e4-039935425a3c" providerId="AD" clId="Web-{0134F9EC-13E8-9DBC-0F11-7BF2A8064556}"/>
    <pc:docChg chg="modSld">
      <pc:chgData name="Paul Orsler" userId="S::paul.orsler@xoserve.com::0fe27abf-47b1-4035-89e4-039935425a3c" providerId="AD" clId="Web-{0134F9EC-13E8-9DBC-0F11-7BF2A8064556}" dt="2022-07-04T21:21:22.061" v="0"/>
      <pc:docMkLst>
        <pc:docMk/>
      </pc:docMkLst>
      <pc:sldChg chg="modSp">
        <pc:chgData name="Paul Orsler" userId="S::paul.orsler@xoserve.com::0fe27abf-47b1-4035-89e4-039935425a3c" providerId="AD" clId="Web-{0134F9EC-13E8-9DBC-0F11-7BF2A8064556}" dt="2022-07-04T21:21:22.061" v="0"/>
        <pc:sldMkLst>
          <pc:docMk/>
          <pc:sldMk cId="2487947500" sldId="436"/>
        </pc:sldMkLst>
        <pc:spChg chg="mod">
          <ac:chgData name="Paul Orsler" userId="S::paul.orsler@xoserve.com::0fe27abf-47b1-4035-89e4-039935425a3c" providerId="AD" clId="Web-{0134F9EC-13E8-9DBC-0F11-7BF2A8064556}" dt="2022-07-04T21:21:22.061" v="0"/>
          <ac:spMkLst>
            <pc:docMk/>
            <pc:sldMk cId="2487947500" sldId="436"/>
            <ac:spMk id="3" creationId="{00000000-0000-0000-0000-000000000000}"/>
          </ac:spMkLst>
        </pc:spChg>
      </pc:sldChg>
    </pc:docChg>
  </pc:docChgLst>
  <pc:docChgLst>
    <pc:chgData name="Paul Orsler" userId="0fe27abf-47b1-4035-89e4-039935425a3c" providerId="ADAL" clId="{E3017C55-321C-4DDF-902E-17C31A64BF61}"/>
    <pc:docChg chg="undo custSel addSld delSld modSld">
      <pc:chgData name="Paul Orsler" userId="0fe27abf-47b1-4035-89e4-039935425a3c" providerId="ADAL" clId="{E3017C55-321C-4DDF-902E-17C31A64BF61}" dt="2022-07-01T10:02:58.770" v="3697" actId="1076"/>
      <pc:docMkLst>
        <pc:docMk/>
      </pc:docMkLst>
      <pc:sldChg chg="addSp delSp modSp mod">
        <pc:chgData name="Paul Orsler" userId="0fe27abf-47b1-4035-89e4-039935425a3c" providerId="ADAL" clId="{E3017C55-321C-4DDF-902E-17C31A64BF61}" dt="2022-07-01T09:38:38.002" v="3457" actId="20577"/>
        <pc:sldMkLst>
          <pc:docMk/>
          <pc:sldMk cId="2487947500" sldId="436"/>
        </pc:sldMkLst>
        <pc:spChg chg="mod">
          <ac:chgData name="Paul Orsler" userId="0fe27abf-47b1-4035-89e4-039935425a3c" providerId="ADAL" clId="{E3017C55-321C-4DDF-902E-17C31A64BF61}" dt="2022-06-21T07:43:55.174" v="110" actId="255"/>
          <ac:spMkLst>
            <pc:docMk/>
            <pc:sldMk cId="2487947500" sldId="436"/>
            <ac:spMk id="2" creationId="{3BBF64D1-DD4B-479C-8274-060EA4CFB223}"/>
          </ac:spMkLst>
        </pc:spChg>
        <pc:spChg chg="mod">
          <ac:chgData name="Paul Orsler" userId="0fe27abf-47b1-4035-89e4-039935425a3c" providerId="ADAL" clId="{E3017C55-321C-4DDF-902E-17C31A64BF61}" dt="2022-06-21T08:26:05.488" v="1003" actId="1076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11:05:02.999" v="1025" actId="20577"/>
          <ac:spMkLst>
            <pc:docMk/>
            <pc:sldMk cId="2487947500" sldId="436"/>
            <ac:spMk id="4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8:30:22.819" v="1018" actId="207"/>
          <ac:spMkLst>
            <pc:docMk/>
            <pc:sldMk cId="2487947500" sldId="436"/>
            <ac:spMk id="7" creationId="{00000000-0000-0000-0000-000000000000}"/>
          </ac:spMkLst>
        </pc:spChg>
        <pc:spChg chg="del mod">
          <ac:chgData name="Paul Orsler" userId="0fe27abf-47b1-4035-89e4-039935425a3c" providerId="ADAL" clId="{E3017C55-321C-4DDF-902E-17C31A64BF61}" dt="2022-06-21T07:54:04.005" v="484" actId="478"/>
          <ac:spMkLst>
            <pc:docMk/>
            <pc:sldMk cId="2487947500" sldId="436"/>
            <ac:spMk id="8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7:50:53.955" v="340" actId="1076"/>
          <ac:spMkLst>
            <pc:docMk/>
            <pc:sldMk cId="2487947500" sldId="436"/>
            <ac:spMk id="11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7:51:23.155" v="342" actId="1076"/>
          <ac:spMkLst>
            <pc:docMk/>
            <pc:sldMk cId="2487947500" sldId="436"/>
            <ac:spMk id="12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8:30:13.139" v="1017" actId="207"/>
          <ac:spMkLst>
            <pc:docMk/>
            <pc:sldMk cId="2487947500" sldId="436"/>
            <ac:spMk id="13" creationId="{00000000-0000-0000-0000-000000000000}"/>
          </ac:spMkLst>
        </pc:spChg>
        <pc:spChg chg="del mod">
          <ac:chgData name="Paul Orsler" userId="0fe27abf-47b1-4035-89e4-039935425a3c" providerId="ADAL" clId="{E3017C55-321C-4DDF-902E-17C31A64BF61}" dt="2022-06-21T07:58:18.716" v="726" actId="478"/>
          <ac:spMkLst>
            <pc:docMk/>
            <pc:sldMk cId="2487947500" sldId="436"/>
            <ac:spMk id="14" creationId="{00000000-0000-0000-0000-000000000000}"/>
          </ac:spMkLst>
        </pc:spChg>
        <pc:spChg chg="del mod">
          <ac:chgData name="Paul Orsler" userId="0fe27abf-47b1-4035-89e4-039935425a3c" providerId="ADAL" clId="{E3017C55-321C-4DDF-902E-17C31A64BF61}" dt="2022-06-21T07:50:45.089" v="339" actId="478"/>
          <ac:spMkLst>
            <pc:docMk/>
            <pc:sldMk cId="2487947500" sldId="436"/>
            <ac:spMk id="16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8:07:25.798" v="847" actId="14100"/>
          <ac:spMkLst>
            <pc:docMk/>
            <pc:sldMk cId="2487947500" sldId="436"/>
            <ac:spMk id="18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8:05:21.470" v="830" actId="14100"/>
          <ac:spMkLst>
            <pc:docMk/>
            <pc:sldMk cId="2487947500" sldId="436"/>
            <ac:spMk id="19" creationId="{00000000-0000-0000-0000-000000000000}"/>
          </ac:spMkLst>
        </pc:spChg>
        <pc:spChg chg="del">
          <ac:chgData name="Paul Orsler" userId="0fe27abf-47b1-4035-89e4-039935425a3c" providerId="ADAL" clId="{E3017C55-321C-4DDF-902E-17C31A64BF61}" dt="2022-06-21T08:02:40.126" v="819" actId="478"/>
          <ac:spMkLst>
            <pc:docMk/>
            <pc:sldMk cId="2487947500" sldId="436"/>
            <ac:spMk id="21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7:51:12.339" v="341" actId="1076"/>
          <ac:spMkLst>
            <pc:docMk/>
            <pc:sldMk cId="2487947500" sldId="436"/>
            <ac:spMk id="22" creationId="{00000000-0000-0000-0000-000000000000}"/>
          </ac:spMkLst>
        </pc:spChg>
        <pc:spChg chg="mod">
          <ac:chgData name="Paul Orsler" userId="0fe27abf-47b1-4035-89e4-039935425a3c" providerId="ADAL" clId="{E3017C55-321C-4DDF-902E-17C31A64BF61}" dt="2022-06-21T07:51:33.363" v="343" actId="1076"/>
          <ac:spMkLst>
            <pc:docMk/>
            <pc:sldMk cId="2487947500" sldId="436"/>
            <ac:spMk id="23" creationId="{00000000-0000-0000-0000-000000000000}"/>
          </ac:spMkLst>
        </pc:spChg>
        <pc:spChg chg="del">
          <ac:chgData name="Paul Orsler" userId="0fe27abf-47b1-4035-89e4-039935425a3c" providerId="ADAL" clId="{E3017C55-321C-4DDF-902E-17C31A64BF61}" dt="2022-06-21T07:52:32.983" v="346" actId="478"/>
          <ac:spMkLst>
            <pc:docMk/>
            <pc:sldMk cId="2487947500" sldId="436"/>
            <ac:spMk id="24" creationId="{00000000-0000-0000-0000-000000000000}"/>
          </ac:spMkLst>
        </pc:spChg>
        <pc:spChg chg="add mod">
          <ac:chgData name="Paul Orsler" userId="0fe27abf-47b1-4035-89e4-039935425a3c" providerId="ADAL" clId="{E3017C55-321C-4DDF-902E-17C31A64BF61}" dt="2022-06-29T14:19:09.557" v="2800" actId="6549"/>
          <ac:spMkLst>
            <pc:docMk/>
            <pc:sldMk cId="2487947500" sldId="436"/>
            <ac:spMk id="26" creationId="{C7A0A5D6-667D-460C-BCF1-EB2CE7D08F82}"/>
          </ac:spMkLst>
        </pc:spChg>
        <pc:spChg chg="add mod">
          <ac:chgData name="Paul Orsler" userId="0fe27abf-47b1-4035-89e4-039935425a3c" providerId="ADAL" clId="{E3017C55-321C-4DDF-902E-17C31A64BF61}" dt="2022-06-27T09:18:45.485" v="1094" actId="6549"/>
          <ac:spMkLst>
            <pc:docMk/>
            <pc:sldMk cId="2487947500" sldId="436"/>
            <ac:spMk id="27" creationId="{F6001821-F700-42DD-973D-87D5D2CBD121}"/>
          </ac:spMkLst>
        </pc:spChg>
        <pc:spChg chg="add mod">
          <ac:chgData name="Paul Orsler" userId="0fe27abf-47b1-4035-89e4-039935425a3c" providerId="ADAL" clId="{E3017C55-321C-4DDF-902E-17C31A64BF61}" dt="2022-06-21T11:05:44.065" v="1027" actId="207"/>
          <ac:spMkLst>
            <pc:docMk/>
            <pc:sldMk cId="2487947500" sldId="436"/>
            <ac:spMk id="28" creationId="{20D43EEC-3C10-43E6-A59E-E143C7A91D0D}"/>
          </ac:spMkLst>
        </pc:spChg>
        <pc:spChg chg="add mod">
          <ac:chgData name="Paul Orsler" userId="0fe27abf-47b1-4035-89e4-039935425a3c" providerId="ADAL" clId="{E3017C55-321C-4DDF-902E-17C31A64BF61}" dt="2022-07-01T09:38:38.002" v="3457" actId="20577"/>
          <ac:spMkLst>
            <pc:docMk/>
            <pc:sldMk cId="2487947500" sldId="436"/>
            <ac:spMk id="29" creationId="{15BC15D2-D52D-48A2-838C-4127EDAEADCF}"/>
          </ac:spMkLst>
        </pc:spChg>
        <pc:spChg chg="add mod">
          <ac:chgData name="Paul Orsler" userId="0fe27abf-47b1-4035-89e4-039935425a3c" providerId="ADAL" clId="{E3017C55-321C-4DDF-902E-17C31A64BF61}" dt="2022-06-21T11:16:14.955" v="1092" actId="207"/>
          <ac:spMkLst>
            <pc:docMk/>
            <pc:sldMk cId="2487947500" sldId="436"/>
            <ac:spMk id="30" creationId="{05A1C9E8-8C8A-46F4-B57B-BD6180523A23}"/>
          </ac:spMkLst>
        </pc:spChg>
        <pc:spChg chg="add mod">
          <ac:chgData name="Paul Orsler" userId="0fe27abf-47b1-4035-89e4-039935425a3c" providerId="ADAL" clId="{E3017C55-321C-4DDF-902E-17C31A64BF61}" dt="2022-06-28T08:35:29.262" v="1102" actId="6549"/>
          <ac:spMkLst>
            <pc:docMk/>
            <pc:sldMk cId="2487947500" sldId="436"/>
            <ac:spMk id="31" creationId="{33F002EC-5AA5-46E7-B224-E9C7195C979E}"/>
          </ac:spMkLst>
        </pc:spChg>
        <pc:spChg chg="add mod">
          <ac:chgData name="Paul Orsler" userId="0fe27abf-47b1-4035-89e4-039935425a3c" providerId="ADAL" clId="{E3017C55-321C-4DDF-902E-17C31A64BF61}" dt="2022-06-21T08:08:46.998" v="905" actId="14100"/>
          <ac:spMkLst>
            <pc:docMk/>
            <pc:sldMk cId="2487947500" sldId="436"/>
            <ac:spMk id="32" creationId="{89ED600E-B42B-4DA1-A302-FE34F3898345}"/>
          </ac:spMkLst>
        </pc:spChg>
        <pc:spChg chg="add mod">
          <ac:chgData name="Paul Orsler" userId="0fe27abf-47b1-4035-89e4-039935425a3c" providerId="ADAL" clId="{E3017C55-321C-4DDF-902E-17C31A64BF61}" dt="2022-06-21T10:24:47.652" v="1024" actId="207"/>
          <ac:spMkLst>
            <pc:docMk/>
            <pc:sldMk cId="2487947500" sldId="436"/>
            <ac:spMk id="33" creationId="{83274BE7-61E1-4568-968F-979C6072B760}"/>
          </ac:spMkLst>
        </pc:spChg>
        <pc:spChg chg="add mod">
          <ac:chgData name="Paul Orsler" userId="0fe27abf-47b1-4035-89e4-039935425a3c" providerId="ADAL" clId="{E3017C55-321C-4DDF-902E-17C31A64BF61}" dt="2022-06-28T08:39:17.722" v="1104" actId="6549"/>
          <ac:spMkLst>
            <pc:docMk/>
            <pc:sldMk cId="2487947500" sldId="436"/>
            <ac:spMk id="34" creationId="{67DA88DD-35C1-4E18-9DF1-8EA920E32B0E}"/>
          </ac:spMkLst>
        </pc:spChg>
        <pc:spChg chg="add mod">
          <ac:chgData name="Paul Orsler" userId="0fe27abf-47b1-4035-89e4-039935425a3c" providerId="ADAL" clId="{E3017C55-321C-4DDF-902E-17C31A64BF61}" dt="2022-06-21T10:24:11.024" v="1021" actId="207"/>
          <ac:spMkLst>
            <pc:docMk/>
            <pc:sldMk cId="2487947500" sldId="436"/>
            <ac:spMk id="35" creationId="{C5247335-3FAC-4E3B-96D4-A99B68275217}"/>
          </ac:spMkLst>
        </pc:spChg>
        <pc:spChg chg="add mod">
          <ac:chgData name="Paul Orsler" userId="0fe27abf-47b1-4035-89e4-039935425a3c" providerId="ADAL" clId="{E3017C55-321C-4DDF-902E-17C31A64BF61}" dt="2022-06-21T08:27:08.684" v="1010" actId="208"/>
          <ac:spMkLst>
            <pc:docMk/>
            <pc:sldMk cId="2487947500" sldId="436"/>
            <ac:spMk id="36" creationId="{5481A8D3-7AA6-4B78-88B7-10DC0EA4E06F}"/>
          </ac:spMkLst>
        </pc:spChg>
        <pc:spChg chg="add mod">
          <ac:chgData name="Paul Orsler" userId="0fe27abf-47b1-4035-89e4-039935425a3c" providerId="ADAL" clId="{E3017C55-321C-4DDF-902E-17C31A64BF61}" dt="2022-06-30T13:35:12.651" v="3146" actId="20577"/>
          <ac:spMkLst>
            <pc:docMk/>
            <pc:sldMk cId="2487947500" sldId="436"/>
            <ac:spMk id="37" creationId="{8D7BF648-C6EF-4057-B696-D2A8C691D910}"/>
          </ac:spMkLst>
        </pc:spChg>
        <pc:cxnChg chg="mod">
          <ac:chgData name="Paul Orsler" userId="0fe27abf-47b1-4035-89e4-039935425a3c" providerId="ADAL" clId="{E3017C55-321C-4DDF-902E-17C31A64BF61}" dt="2022-06-21T07:54:36.652" v="491" actId="14100"/>
          <ac:cxnSpMkLst>
            <pc:docMk/>
            <pc:sldMk cId="2487947500" sldId="436"/>
            <ac:cxnSpMk id="10" creationId="{00000000-0000-0000-0000-000000000000}"/>
          </ac:cxnSpMkLst>
        </pc:cxnChg>
        <pc:cxnChg chg="mod">
          <ac:chgData name="Paul Orsler" userId="0fe27abf-47b1-4035-89e4-039935425a3c" providerId="ADAL" clId="{E3017C55-321C-4DDF-902E-17C31A64BF61}" dt="2022-06-21T08:05:32.286" v="832" actId="14100"/>
          <ac:cxnSpMkLst>
            <pc:docMk/>
            <pc:sldMk cId="2487947500" sldId="436"/>
            <ac:cxnSpMk id="15" creationId="{00000000-0000-0000-0000-000000000000}"/>
          </ac:cxnSpMkLst>
        </pc:cxnChg>
      </pc:sldChg>
      <pc:sldChg chg="modSp new del mod">
        <pc:chgData name="Paul Orsler" userId="0fe27abf-47b1-4035-89e4-039935425a3c" providerId="ADAL" clId="{E3017C55-321C-4DDF-902E-17C31A64BF61}" dt="2022-06-29T12:27:57.754" v="1835" actId="47"/>
        <pc:sldMkLst>
          <pc:docMk/>
          <pc:sldMk cId="1792702645" sldId="437"/>
        </pc:sldMkLst>
        <pc:spChg chg="mod">
          <ac:chgData name="Paul Orsler" userId="0fe27abf-47b1-4035-89e4-039935425a3c" providerId="ADAL" clId="{E3017C55-321C-4DDF-902E-17C31A64BF61}" dt="2022-06-21T08:16:19.576" v="977" actId="20577"/>
          <ac:spMkLst>
            <pc:docMk/>
            <pc:sldMk cId="1792702645" sldId="437"/>
            <ac:spMk id="2" creationId="{C8DFEFF8-7495-422A-9864-CDF5A094B7AC}"/>
          </ac:spMkLst>
        </pc:spChg>
      </pc:sldChg>
      <pc:sldChg chg="modSp new del mod">
        <pc:chgData name="Paul Orsler" userId="0fe27abf-47b1-4035-89e4-039935425a3c" providerId="ADAL" clId="{E3017C55-321C-4DDF-902E-17C31A64BF61}" dt="2022-06-29T12:27:58.860" v="1836" actId="47"/>
        <pc:sldMkLst>
          <pc:docMk/>
          <pc:sldMk cId="3839435988" sldId="438"/>
        </pc:sldMkLst>
        <pc:spChg chg="mod">
          <ac:chgData name="Paul Orsler" userId="0fe27abf-47b1-4035-89e4-039935425a3c" providerId="ADAL" clId="{E3017C55-321C-4DDF-902E-17C31A64BF61}" dt="2022-06-21T11:06:17.707" v="1053" actId="20577"/>
          <ac:spMkLst>
            <pc:docMk/>
            <pc:sldMk cId="3839435988" sldId="438"/>
            <ac:spMk id="2" creationId="{8671885C-4BAF-4D70-8CBF-41E8C042096F}"/>
          </ac:spMkLst>
        </pc:spChg>
      </pc:sldChg>
      <pc:sldChg chg="delSp modSp del mod">
        <pc:chgData name="Paul Orsler" userId="0fe27abf-47b1-4035-89e4-039935425a3c" providerId="ADAL" clId="{E3017C55-321C-4DDF-902E-17C31A64BF61}" dt="2022-06-29T12:51:44.926" v="2334" actId="47"/>
        <pc:sldMkLst>
          <pc:docMk/>
          <pc:sldMk cId="4247919414" sldId="889"/>
        </pc:sldMkLst>
        <pc:graphicFrameChg chg="mod modGraphic">
          <ac:chgData name="Paul Orsler" userId="0fe27abf-47b1-4035-89e4-039935425a3c" providerId="ADAL" clId="{E3017C55-321C-4DDF-902E-17C31A64BF61}" dt="2022-06-29T12:46:10.792" v="2177" actId="20577"/>
          <ac:graphicFrameMkLst>
            <pc:docMk/>
            <pc:sldMk cId="4247919414" sldId="889"/>
            <ac:graphicFrameMk id="4" creationId="{DD5B59FB-A03D-4622-A7CD-1F8123E5B7A4}"/>
          </ac:graphicFrameMkLst>
        </pc:graphicFrameChg>
        <pc:graphicFrameChg chg="del">
          <ac:chgData name="Paul Orsler" userId="0fe27abf-47b1-4035-89e4-039935425a3c" providerId="ADAL" clId="{E3017C55-321C-4DDF-902E-17C31A64BF61}" dt="2022-06-29T12:15:51.541" v="1339" actId="478"/>
          <ac:graphicFrameMkLst>
            <pc:docMk/>
            <pc:sldMk cId="4247919414" sldId="889"/>
            <ac:graphicFrameMk id="7" creationId="{A2F136C1-2CA2-4565-8075-3C4871B44404}"/>
          </ac:graphicFrameMkLst>
        </pc:graphicFrameChg>
        <pc:graphicFrameChg chg="del modGraphic">
          <ac:chgData name="Paul Orsler" userId="0fe27abf-47b1-4035-89e4-039935425a3c" providerId="ADAL" clId="{E3017C55-321C-4DDF-902E-17C31A64BF61}" dt="2022-06-29T12:16:05.137" v="1342" actId="478"/>
          <ac:graphicFrameMkLst>
            <pc:docMk/>
            <pc:sldMk cId="4247919414" sldId="889"/>
            <ac:graphicFrameMk id="8" creationId="{0B4B15F8-0A65-4B5C-A45C-9DDC2222A040}"/>
          </ac:graphicFrameMkLst>
        </pc:graphicFrameChg>
      </pc:sldChg>
      <pc:sldChg chg="delSp modSp del mod">
        <pc:chgData name="Paul Orsler" userId="0fe27abf-47b1-4035-89e4-039935425a3c" providerId="ADAL" clId="{E3017C55-321C-4DDF-902E-17C31A64BF61}" dt="2022-06-29T12:49:01.381" v="2252" actId="47"/>
        <pc:sldMkLst>
          <pc:docMk/>
          <pc:sldMk cId="2390959839" sldId="892"/>
        </pc:sldMkLst>
        <pc:spChg chg="mod">
          <ac:chgData name="Paul Orsler" userId="0fe27abf-47b1-4035-89e4-039935425a3c" providerId="ADAL" clId="{E3017C55-321C-4DDF-902E-17C31A64BF61}" dt="2022-06-29T12:24:26.571" v="1691" actId="20577"/>
          <ac:spMkLst>
            <pc:docMk/>
            <pc:sldMk cId="2390959839" sldId="892"/>
            <ac:spMk id="2" creationId="{1F6F0ABA-0709-4BA4-83D5-0CA40ABAEBC5}"/>
          </ac:spMkLst>
        </pc:spChg>
        <pc:spChg chg="del">
          <ac:chgData name="Paul Orsler" userId="0fe27abf-47b1-4035-89e4-039935425a3c" providerId="ADAL" clId="{E3017C55-321C-4DDF-902E-17C31A64BF61}" dt="2022-06-29T12:10:40.176" v="1213" actId="478"/>
          <ac:spMkLst>
            <pc:docMk/>
            <pc:sldMk cId="2390959839" sldId="892"/>
            <ac:spMk id="9" creationId="{C22C4B83-A8FF-01C0-607E-6BB2CB60EF96}"/>
          </ac:spMkLst>
        </pc:spChg>
        <pc:graphicFrameChg chg="del">
          <ac:chgData name="Paul Orsler" userId="0fe27abf-47b1-4035-89e4-039935425a3c" providerId="ADAL" clId="{E3017C55-321C-4DDF-902E-17C31A64BF61}" dt="2022-06-29T12:28:15.762" v="1837"/>
          <ac:graphicFrameMkLst>
            <pc:docMk/>
            <pc:sldMk cId="2390959839" sldId="892"/>
            <ac:graphicFrameMk id="3" creationId="{F9239942-B251-4B8F-BD52-313CC96B758D}"/>
          </ac:graphicFrameMkLst>
        </pc:graphicFrameChg>
        <pc:graphicFrameChg chg="mod modGraphic">
          <ac:chgData name="Paul Orsler" userId="0fe27abf-47b1-4035-89e4-039935425a3c" providerId="ADAL" clId="{E3017C55-321C-4DDF-902E-17C31A64BF61}" dt="2022-06-29T12:46:21.045" v="2208" actId="20577"/>
          <ac:graphicFrameMkLst>
            <pc:docMk/>
            <pc:sldMk cId="2390959839" sldId="892"/>
            <ac:graphicFrameMk id="8" creationId="{8C46C2EE-3DF3-DBC1-A6D5-D53AF4791702}"/>
          </ac:graphicFrameMkLst>
        </pc:graphicFrameChg>
      </pc:sldChg>
      <pc:sldChg chg="modSp del mod">
        <pc:chgData name="Paul Orsler" userId="0fe27abf-47b1-4035-89e4-039935425a3c" providerId="ADAL" clId="{E3017C55-321C-4DDF-902E-17C31A64BF61}" dt="2022-06-29T12:32:51.975" v="1959" actId="47"/>
        <pc:sldMkLst>
          <pc:docMk/>
          <pc:sldMk cId="1762589470" sldId="893"/>
        </pc:sldMkLst>
        <pc:spChg chg="mod">
          <ac:chgData name="Paul Orsler" userId="0fe27abf-47b1-4035-89e4-039935425a3c" providerId="ADAL" clId="{E3017C55-321C-4DDF-902E-17C31A64BF61}" dt="2022-06-29T12:27:52.972" v="1834" actId="20577"/>
          <ac:spMkLst>
            <pc:docMk/>
            <pc:sldMk cId="1762589470" sldId="893"/>
            <ac:spMk id="2" creationId="{1F6F0ABA-0709-4BA4-83D5-0CA40ABAEBC5}"/>
          </ac:spMkLst>
        </pc:spChg>
        <pc:graphicFrameChg chg="modGraphic">
          <ac:chgData name="Paul Orsler" userId="0fe27abf-47b1-4035-89e4-039935425a3c" providerId="ADAL" clId="{E3017C55-321C-4DDF-902E-17C31A64BF61}" dt="2022-06-29T12:12:39.081" v="1280" actId="2166"/>
          <ac:graphicFrameMkLst>
            <pc:docMk/>
            <pc:sldMk cId="1762589470" sldId="893"/>
            <ac:graphicFrameMk id="8" creationId="{8C46C2EE-3DF3-DBC1-A6D5-D53AF4791702}"/>
          </ac:graphicFrameMkLst>
        </pc:graphicFrameChg>
      </pc:sldChg>
      <pc:sldChg chg="addSp delSp modSp new mod">
        <pc:chgData name="Paul Orsler" userId="0fe27abf-47b1-4035-89e4-039935425a3c" providerId="ADAL" clId="{E3017C55-321C-4DDF-902E-17C31A64BF61}" dt="2022-07-01T10:02:58.770" v="3697" actId="1076"/>
        <pc:sldMkLst>
          <pc:docMk/>
          <pc:sldMk cId="3464951408" sldId="894"/>
        </pc:sldMkLst>
        <pc:spChg chg="del">
          <ac:chgData name="Paul Orsler" userId="0fe27abf-47b1-4035-89e4-039935425a3c" providerId="ADAL" clId="{E3017C55-321C-4DDF-902E-17C31A64BF61}" dt="2022-06-29T12:28:23.464" v="1840" actId="478"/>
          <ac:spMkLst>
            <pc:docMk/>
            <pc:sldMk cId="3464951408" sldId="894"/>
            <ac:spMk id="2" creationId="{C57E6582-38E9-43F8-ADEC-328AAD760278}"/>
          </ac:spMkLst>
        </pc:spChg>
        <pc:spChg chg="del">
          <ac:chgData name="Paul Orsler" userId="0fe27abf-47b1-4035-89e4-039935425a3c" providerId="ADAL" clId="{E3017C55-321C-4DDF-902E-17C31A64BF61}" dt="2022-06-29T12:28:20.513" v="1839"/>
          <ac:spMkLst>
            <pc:docMk/>
            <pc:sldMk cId="3464951408" sldId="894"/>
            <ac:spMk id="3" creationId="{C808402E-F6DE-4947-82F6-455CCD57FC50}"/>
          </ac:spMkLst>
        </pc:spChg>
        <pc:spChg chg="add mod">
          <ac:chgData name="Paul Orsler" userId="0fe27abf-47b1-4035-89e4-039935425a3c" providerId="ADAL" clId="{E3017C55-321C-4DDF-902E-17C31A64BF61}" dt="2022-07-01T09:51:19.522" v="3686" actId="20577"/>
          <ac:spMkLst>
            <pc:docMk/>
            <pc:sldMk cId="3464951408" sldId="894"/>
            <ac:spMk id="5" creationId="{313471BF-15C9-4F69-80B8-9D297D4C536E}"/>
          </ac:spMkLst>
        </pc:spChg>
        <pc:graphicFrameChg chg="add mod modGraphic">
          <ac:chgData name="Paul Orsler" userId="0fe27abf-47b1-4035-89e4-039935425a3c" providerId="ADAL" clId="{E3017C55-321C-4DDF-902E-17C31A64BF61}" dt="2022-07-01T10:02:58.770" v="3697" actId="1076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E3017C55-321C-4DDF-902E-17C31A64BF61}" dt="2022-07-01T09:50:45.247" v="3578" actId="255"/>
        <pc:sldMkLst>
          <pc:docMk/>
          <pc:sldMk cId="2203838732" sldId="895"/>
        </pc:sldMkLst>
        <pc:spChg chg="mod">
          <ac:chgData name="Paul Orsler" userId="0fe27abf-47b1-4035-89e4-039935425a3c" providerId="ADAL" clId="{E3017C55-321C-4DDF-902E-17C31A64BF61}" dt="2022-07-01T09:50:45.247" v="3578" actId="255"/>
          <ac:spMkLst>
            <pc:docMk/>
            <pc:sldMk cId="2203838732" sldId="895"/>
            <ac:spMk id="2" creationId="{1F6F0ABA-0709-4BA4-83D5-0CA40ABAEBC5}"/>
          </ac:spMkLst>
        </pc:spChg>
        <pc:spChg chg="mod">
          <ac:chgData name="Paul Orsler" userId="0fe27abf-47b1-4035-89e4-039935425a3c" providerId="ADAL" clId="{E3017C55-321C-4DDF-902E-17C31A64BF61}" dt="2022-06-29T13:00:24.739" v="2579" actId="6549"/>
          <ac:spMkLst>
            <pc:docMk/>
            <pc:sldMk cId="2203838732" sldId="895"/>
            <ac:spMk id="6" creationId="{D23BD6DB-C28D-4BA4-B4CD-041738D10EAB}"/>
          </ac:spMkLst>
        </pc:spChg>
        <pc:graphicFrameChg chg="mod modGraphic">
          <ac:chgData name="Paul Orsler" userId="0fe27abf-47b1-4035-89e4-039935425a3c" providerId="ADAL" clId="{E3017C55-321C-4DDF-902E-17C31A64BF61}" dt="2022-07-01T09:50:34.825" v="3577" actId="1076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delSp modSp mod">
        <pc:chgData name="Paul Orsler" userId="0fe27abf-47b1-4035-89e4-039935425a3c" providerId="ADAL" clId="{E3017C55-321C-4DDF-902E-17C31A64BF61}" dt="2022-07-01T10:02:45.691" v="3696" actId="14100"/>
        <pc:sldMkLst>
          <pc:docMk/>
          <pc:sldMk cId="3894273726" sldId="896"/>
        </pc:sldMkLst>
        <pc:spChg chg="mod">
          <ac:chgData name="Paul Orsler" userId="0fe27abf-47b1-4035-89e4-039935425a3c" providerId="ADAL" clId="{E3017C55-321C-4DDF-902E-17C31A64BF61}" dt="2022-07-01T09:51:07.942" v="3646" actId="6549"/>
          <ac:spMkLst>
            <pc:docMk/>
            <pc:sldMk cId="3894273726" sldId="896"/>
            <ac:spMk id="2" creationId="{1F6F0ABA-0709-4BA4-83D5-0CA40ABAEBC5}"/>
          </ac:spMkLst>
        </pc:spChg>
        <pc:spChg chg="del">
          <ac:chgData name="Paul Orsler" userId="0fe27abf-47b1-4035-89e4-039935425a3c" providerId="ADAL" clId="{E3017C55-321C-4DDF-902E-17C31A64BF61}" dt="2022-06-29T14:11:54.825" v="2794" actId="478"/>
          <ac:spMkLst>
            <pc:docMk/>
            <pc:sldMk cId="3894273726" sldId="896"/>
            <ac:spMk id="6" creationId="{D23BD6DB-C28D-4BA4-B4CD-041738D10EAB}"/>
          </ac:spMkLst>
        </pc:spChg>
        <pc:graphicFrameChg chg="mod modGraphic">
          <ac:chgData name="Paul Orsler" userId="0fe27abf-47b1-4035-89e4-039935425a3c" providerId="ADAL" clId="{E3017C55-321C-4DDF-902E-17C31A64BF61}" dt="2022-07-01T10:02:45.691" v="3696" actId="14100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05/07/2022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05/07/2022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4900-biomethane-sites-with-reduced-propane-injection/" TargetMode="External"/><Relationship Id="rId13" Type="http://schemas.openxmlformats.org/officeDocument/2006/relationships/hyperlink" Target="https://www.xoserve.com/change/change-proposals/xrn-5298-h100-fife-project-phase-1-initial-assessment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5236-reporting-valid-confirmed-theft-of-gas-into-central-systems-modification-0734/" TargetMode="External"/><Relationship Id="rId12" Type="http://schemas.openxmlformats.org/officeDocument/2006/relationships/hyperlink" Target="https://www.xoserve.com/change/change-proposals/xrn-4992-modification-0687-creation-of-new-charge-to-recover-last-resort-supply-paymen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231-provision-of-a-fwacv-service/" TargetMode="External"/><Relationship Id="rId11" Type="http://schemas.openxmlformats.org/officeDocument/2006/relationships/hyperlink" Target="https://www.xoserve.com/change/change-proposals/xrn-4989-online-end-to-end-credit-interest-process-defect-1063/" TargetMode="External"/><Relationship Id="rId5" Type="http://schemas.openxmlformats.org/officeDocument/2006/relationships/hyperlink" Target="https://www.xoserve.com/change/change-proposals/xrn-5469-increasing-the-frequency-of-fsg-payments/" TargetMode="External"/><Relationship Id="rId10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4" Type="http://schemas.openxmlformats.org/officeDocument/2006/relationships/hyperlink" Target="https://www.xoserve.com/change/change-proposals/xrn5316-rejecting-a-replacement-read-with-a-pre-line-in-the-sand-lis-read-date/" TargetMode="External"/><Relationship Id="rId9" Type="http://schemas.openxmlformats.org/officeDocument/2006/relationships/hyperlink" Target="https://www.xoserve.com/change/change-proposals/xrn-4978-notification-of-rolling-aq-value-following-transfer-of-ownership-between-m-5-and-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53-gsos-2-3-13-payment-automation/" TargetMode="External"/><Relationship Id="rId3" Type="http://schemas.openxmlformats.org/officeDocument/2006/relationships/hyperlink" Target="https://www.xoserve.com/change/change-proposals/xrn-4914-mod-0651-retrospective-data-update-provisions/" TargetMode="External"/><Relationship Id="rId7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12" Type="http://schemas.openxmlformats.org/officeDocument/2006/relationships/hyperlink" Target="https://www.xoserve.com/change/change-proposals/xrn-5517-hydrogen-checker-website/" TargetMode="External"/><Relationship Id="rId2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286-clarificatory-change-to-the-aq-amendment-process-to-be-applied-retrospectively-modification-0746/" TargetMode="External"/><Relationship Id="rId11" Type="http://schemas.openxmlformats.org/officeDocument/2006/relationships/hyperlink" Target="https://www.xoserve.com/change/change-proposals/xrn-5473-meter-asset-detail-proactive-monitoring-service/" TargetMode="External"/><Relationship Id="rId5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Relationship Id="rId10" Type="http://schemas.openxmlformats.org/officeDocument/2006/relationships/hyperlink" Target="https://www.xoserve.com/change/change-proposals/xrn-5471-services-to-release-data-to-unc-parties/" TargetMode="External"/><Relationship Id="rId4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9" Type="http://schemas.openxmlformats.org/officeDocument/2006/relationships/hyperlink" Target="https://www.xoserve.com/change/change-proposals/xrn5454-supplier-of-last-resort-solr-reporting-sui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0575" y="1260798"/>
            <a:ext cx="8965920" cy="3034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2545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July 22 – December 23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069" y="1309243"/>
            <a:ext cx="1660935" cy="3396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CSSC Go-Live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969" y="2032326"/>
            <a:ext cx="5654261" cy="3511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February 23 – Major Release 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7504" y="1249184"/>
            <a:ext cx="8865114" cy="116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207" y="966875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</a:rPr>
              <a:t>July 22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6766" y="958975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</a:rPr>
              <a:t>February 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7744" y="2426656"/>
            <a:ext cx="5038319" cy="351161"/>
          </a:xfrm>
          <a:prstGeom prst="rect">
            <a:avLst/>
          </a:prstGeom>
          <a:solidFill>
            <a:srgbClr val="CED1E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June 23 – Major Release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103583" y="1269885"/>
            <a:ext cx="19084" cy="3024951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ysDash"/>
            <a:tailEnd type="none"/>
          </a:ln>
          <a:effectLst/>
        </p:spPr>
      </p:cxnSp>
      <p:sp>
        <p:nvSpPr>
          <p:cNvPr id="18" name="Rechteck 4"/>
          <p:cNvSpPr/>
          <p:nvPr/>
        </p:nvSpPr>
        <p:spPr bwMode="gray">
          <a:xfrm>
            <a:off x="95971" y="4350297"/>
            <a:ext cx="8940523" cy="56079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buClr>
                <a:srgbClr val="3C3732"/>
              </a:buClr>
            </a:pPr>
            <a:endParaRPr lang="en-GB" sz="900" err="1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78438" y="970202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</a:rPr>
              <a:t>November 22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6254" y="950958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</a:rPr>
              <a:t>June 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554" y="4354343"/>
            <a:ext cx="7928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chemeClr val="tx2"/>
                </a:solidFill>
              </a:rPr>
              <a:t>Key Activities</a:t>
            </a:r>
          </a:p>
          <a:p>
            <a:r>
              <a:rPr lang="en-GB" sz="1000" b="1" i="1" dirty="0">
                <a:solidFill>
                  <a:schemeClr val="tx2"/>
                </a:solidFill>
              </a:rPr>
              <a:t> - - - -  </a:t>
            </a:r>
            <a:r>
              <a:rPr lang="en-GB" sz="800" i="1" dirty="0">
                <a:solidFill>
                  <a:schemeClr val="tx2"/>
                </a:solidFill>
              </a:rPr>
              <a:t>=  Indicative Implementation Date </a:t>
            </a:r>
          </a:p>
          <a:p>
            <a:r>
              <a:rPr lang="en-GB" sz="800" i="1" dirty="0">
                <a:solidFill>
                  <a:schemeClr val="tx2"/>
                </a:solidFill>
              </a:rPr>
              <a:t>             =  Major Release scope to be endorsed and approved by </a:t>
            </a:r>
            <a:r>
              <a:rPr lang="en-GB" sz="800" i="1" dirty="0" err="1">
                <a:solidFill>
                  <a:schemeClr val="tx2"/>
                </a:solidFill>
              </a:rPr>
              <a:t>ChMC</a:t>
            </a:r>
            <a:r>
              <a:rPr lang="en-GB" sz="800" i="1" dirty="0">
                <a:solidFill>
                  <a:schemeClr val="tx2"/>
                </a:solidFill>
              </a:rPr>
              <a:t>  </a:t>
            </a:r>
          </a:p>
          <a:p>
            <a:endParaRPr lang="en-GB" sz="1200" b="1" u="sng" dirty="0">
              <a:solidFill>
                <a:schemeClr val="tx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A0A5D6-667D-460C-BCF1-EB2CE7D08F82}"/>
              </a:ext>
            </a:extLst>
          </p:cNvPr>
          <p:cNvSpPr txBox="1"/>
          <p:nvPr/>
        </p:nvSpPr>
        <p:spPr>
          <a:xfrm>
            <a:off x="8072873" y="962894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</a:rPr>
              <a:t>November 23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001821-F700-42DD-973D-87D5D2CBD121}"/>
              </a:ext>
            </a:extLst>
          </p:cNvPr>
          <p:cNvSpPr/>
          <p:nvPr/>
        </p:nvSpPr>
        <p:spPr>
          <a:xfrm>
            <a:off x="152327" y="3628534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XRN5515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D43EEC-3C10-43E6-A59E-E143C7A91D0D}"/>
              </a:ext>
            </a:extLst>
          </p:cNvPr>
          <p:cNvSpPr/>
          <p:nvPr/>
        </p:nvSpPr>
        <p:spPr>
          <a:xfrm>
            <a:off x="152327" y="3968556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XRN5316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BC15D2-D52D-48A2-838C-4127EDAEADCF}"/>
              </a:ext>
            </a:extLst>
          </p:cNvPr>
          <p:cNvSpPr/>
          <p:nvPr/>
        </p:nvSpPr>
        <p:spPr>
          <a:xfrm>
            <a:off x="983358" y="2841293"/>
            <a:ext cx="1660935" cy="3511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XRN5231 – FWACV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A1C9E8-8C8A-46F4-B57B-BD6180523A23}"/>
              </a:ext>
            </a:extLst>
          </p:cNvPr>
          <p:cNvSpPr/>
          <p:nvPr/>
        </p:nvSpPr>
        <p:spPr>
          <a:xfrm>
            <a:off x="867802" y="3968556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XRN5469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3274BE7-61E1-4568-968F-979C6072B760}"/>
              </a:ext>
            </a:extLst>
          </p:cNvPr>
          <p:cNvSpPr/>
          <p:nvPr/>
        </p:nvSpPr>
        <p:spPr>
          <a:xfrm>
            <a:off x="5131331" y="2843539"/>
            <a:ext cx="3905163" cy="351161"/>
          </a:xfrm>
          <a:prstGeom prst="rect">
            <a:avLst/>
          </a:prstGeom>
          <a:solidFill>
            <a:srgbClr val="CED1E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November 23 – Major Release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7DA88DD-35C1-4E18-9DF1-8EA920E32B0E}"/>
              </a:ext>
            </a:extLst>
          </p:cNvPr>
          <p:cNvSpPr/>
          <p:nvPr/>
        </p:nvSpPr>
        <p:spPr>
          <a:xfrm>
            <a:off x="5131331" y="3994434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XRN5472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247335-3FAC-4E3B-96D4-A99B68275217}"/>
              </a:ext>
            </a:extLst>
          </p:cNvPr>
          <p:cNvSpPr/>
          <p:nvPr/>
        </p:nvSpPr>
        <p:spPr>
          <a:xfrm>
            <a:off x="5131331" y="3655823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XRN5143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81A8D3-7AA6-4B78-88B7-10DC0EA4E06F}"/>
              </a:ext>
            </a:extLst>
          </p:cNvPr>
          <p:cNvSpPr/>
          <p:nvPr/>
        </p:nvSpPr>
        <p:spPr>
          <a:xfrm>
            <a:off x="1956443" y="1633608"/>
            <a:ext cx="1100060" cy="35116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No Major Release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3F002EC-5AA5-46E7-B224-E9C7195C979E}"/>
              </a:ext>
            </a:extLst>
          </p:cNvPr>
          <p:cNvSpPr/>
          <p:nvPr/>
        </p:nvSpPr>
        <p:spPr>
          <a:xfrm>
            <a:off x="5131331" y="3317212"/>
            <a:ext cx="675257" cy="289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XRN5379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BF648-C6EF-4057-B696-D2A8C691D910}"/>
              </a:ext>
            </a:extLst>
          </p:cNvPr>
          <p:cNvSpPr/>
          <p:nvPr/>
        </p:nvSpPr>
        <p:spPr>
          <a:xfrm>
            <a:off x="1285950" y="3628534"/>
            <a:ext cx="912017" cy="3034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XRN5236 – CMS Release1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C1537F1-BD3A-463C-9E1A-F5AE2835A0B4}"/>
              </a:ext>
            </a:extLst>
          </p:cNvPr>
          <p:cNvSpPr/>
          <p:nvPr/>
        </p:nvSpPr>
        <p:spPr>
          <a:xfrm>
            <a:off x="275036" y="4731990"/>
            <a:ext cx="264516" cy="128171"/>
          </a:xfrm>
          <a:prstGeom prst="rect">
            <a:avLst/>
          </a:prstGeom>
          <a:solidFill>
            <a:srgbClr val="CED1E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3478"/>
            <a:ext cx="8229600" cy="434083"/>
          </a:xfrm>
        </p:spPr>
        <p:txBody>
          <a:bodyPr>
            <a:noAutofit/>
          </a:bodyPr>
          <a:lstStyle/>
          <a:p>
            <a:r>
              <a:rPr lang="en-GB" sz="1800" dirty="0">
                <a:latin typeface="Arial"/>
                <a:cs typeface="Arial"/>
              </a:rPr>
              <a:t>Change Pipeline  - Delivery Plan</a:t>
            </a:r>
            <a:br>
              <a:rPr lang="en-GB" sz="1800" dirty="0">
                <a:latin typeface="Arial"/>
                <a:cs typeface="Arial"/>
              </a:rPr>
            </a:br>
            <a:r>
              <a:rPr lang="en-GB" sz="1800" dirty="0">
                <a:latin typeface="Arial"/>
                <a:cs typeface="Arial"/>
              </a:rPr>
              <a:t>July 2022 – February 2023</a:t>
            </a:r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BD6DB-C28D-4BA4-B4CD-041738D10EAB}"/>
              </a:ext>
            </a:extLst>
          </p:cNvPr>
          <p:cNvSpPr txBox="1"/>
          <p:nvPr/>
        </p:nvSpPr>
        <p:spPr>
          <a:xfrm>
            <a:off x="0" y="4977629"/>
            <a:ext cx="131157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1</a:t>
            </a:r>
            <a:r>
              <a:rPr lang="en-GB" sz="700" baseline="30000" dirty="0"/>
              <a:t>st</a:t>
            </a:r>
            <a:r>
              <a:rPr lang="en-GB" sz="700" dirty="0"/>
              <a:t> July 2022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384"/>
              </p:ext>
            </p:extLst>
          </p:nvPr>
        </p:nvGraphicFramePr>
        <p:xfrm>
          <a:off x="105024" y="601348"/>
          <a:ext cx="8881479" cy="441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5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63303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57939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57939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5209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5209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29876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18024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18024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3"/>
                        </a:rPr>
                        <a:t>5515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HyDeploy Close Down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 err="1"/>
                        <a:t>DeCarb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July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4"/>
                        </a:rPr>
                        <a:t>5316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Rejecting Pre LIS Replacement Reads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Xoserve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August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5"/>
                        </a:rPr>
                        <a:t>5469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Increase Frequency of FSG Payments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Cadent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£60K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September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2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6"/>
                        </a:rPr>
                        <a:t>5231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FWACV Service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*£936K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September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77587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7"/>
                        </a:rPr>
                        <a:t>5236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Reporting Valid Confirmed Theft of Gas in central systems (Modification 0734)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 err="1"/>
                        <a:t>GazProm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Oct / Nov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CMS Rebuild Release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573179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8"/>
                        </a:rPr>
                        <a:t>4900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Decarb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9"/>
                        </a:rPr>
                        <a:t>4978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Gas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0"/>
                        </a:rPr>
                        <a:t>4990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SSE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56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1"/>
                        </a:rPr>
                        <a:t>4989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CDSP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2"/>
                        </a:rPr>
                        <a:t>4992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Total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3"/>
                        </a:rPr>
                        <a:t>5298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– Delivery Plan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April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85722"/>
              </p:ext>
            </p:extLst>
          </p:nvPr>
        </p:nvGraphicFramePr>
        <p:xfrm>
          <a:off x="107504" y="627534"/>
          <a:ext cx="8928993" cy="319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5379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Class 1 Read Service Procurement Exercise - MOD0710 (DM Sampling)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5143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Transfer of NDM sampling obligations from Cadent, WWU, and NGN to the 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  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GB" sz="800" b="1" dirty="0"/>
                        <a:t>WWU, Cadent, NGN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5472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Creation of a UK Link API to consume daily weather data for Demand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5091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Deferral of creation of Class change reads at transfer of ownership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350,000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5186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MOD0701 - Aligning Capacity booking under the UNC and arrangements set out in relevant NEXAs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5482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Replacement of reads associated to a meter asset technical details change or update (RGMA)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Scottish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65368"/>
              </p:ext>
            </p:extLst>
          </p:nvPr>
        </p:nvGraphicFramePr>
        <p:xfrm>
          <a:off x="63612" y="433891"/>
          <a:ext cx="9016776" cy="453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2"/>
                        </a:rPr>
                        <a:t>4713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Actual read following estimated transfer read calculating AQ of 1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£7k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52162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4914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Mod0651 – Retrospective Data Update Provisions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£1.8m – £2.4m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5144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Enabling Re-assignment of Supplier Short Codes to Implement Supplier of Last Resort Directions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5187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Gazprom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5286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Clarification Change to the AQ amendment process to be applied retrospectively (MO0746)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84401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5345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Deferral of creation of Class change reads for DM to NDM and NDM to DM sites at Transfer 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5453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GSOS 2, 3 &amp; 13 Payment Automation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9"/>
                        </a:rPr>
                        <a:t>5454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SoLR</a:t>
                      </a:r>
                      <a:r>
                        <a:rPr lang="en-GB" sz="800" b="1" dirty="0"/>
                        <a:t> Reporting Suite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3221215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0"/>
                        </a:rPr>
                        <a:t>5471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DSC Core Customer Access to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1"/>
                        </a:rPr>
                        <a:t>5473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Meter Asset Details Proactive Management Service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2"/>
                        </a:rPr>
                        <a:t>5517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Checker Website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9478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Details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4F4061-1200-46F0-B574-0F3CD406413E}"/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11f1cc19-a6a2-4477-822b-8358f9edc374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103fba77-31dd-4780-83f9-c54f26c3a260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24194</TotalTime>
  <Words>774</Words>
  <Application>Microsoft Office PowerPoint</Application>
  <PresentationFormat>On-screen Show (16:9)</PresentationFormat>
  <Paragraphs>336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July 22 – December 23 </vt:lpstr>
      <vt:lpstr>Change Pipeline  - Delivery Plan July 2022 – February 2023</vt:lpstr>
      <vt:lpstr>Change Pipeline – Delivery Plan April 2023 – June 2023</vt:lpstr>
      <vt:lpstr>Change Backlog Details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1935</cp:revision>
  <cp:lastPrinted>2019-06-06T11:41:21Z</cp:lastPrinted>
  <dcterms:created xsi:type="dcterms:W3CDTF">2011-09-20T14:58:41Z</dcterms:created>
  <dcterms:modified xsi:type="dcterms:W3CDTF">2022-07-05T07:55:17Z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4" name="_NewReviewCycle">
    <vt:lpwstr/>
  </property>
  <property fmtid="{D5CDD505-2E9C-101B-9397-08002B2CF9AE}" pid="8" name="ContentTypeId">
    <vt:lpwstr>0x010100BE4A46900855F54F8B1B4A69CC14CF6B</vt:lpwstr>
  </property>
  <property fmtid="{D5CDD505-2E9C-101B-9397-08002B2CF9AE}" pid="10" name="Order">
    <vt:r8>56700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TemplateUrl">
    <vt:lpwstr/>
  </property>
  <property fmtid="{D5CDD505-2E9C-101B-9397-08002B2CF9AE}" pid="14" name="ComplianceAssetId">
    <vt:lpwstr/>
  </property>
  <property fmtid="{D5CDD505-2E9C-101B-9397-08002B2CF9AE}" pid="15" name="TaxKeyword">
    <vt:lpwstr/>
  </property>
  <property fmtid="{D5CDD505-2E9C-101B-9397-08002B2CF9AE}" pid="16" name="AuthorIds_UIVersion_512">
    <vt:lpwstr>350</vt:lpwstr>
  </property>
  <property fmtid="{D5CDD505-2E9C-101B-9397-08002B2CF9AE}" pid="17" name="AuthorIds_UIVersion_12">
    <vt:lpwstr>18</vt:lpwstr>
  </property>
  <property fmtid="{D5CDD505-2E9C-101B-9397-08002B2CF9AE}" pid="18" name="AuthorIds_UIVersion_516">
    <vt:lpwstr>53</vt:lpwstr>
  </property>
  <property fmtid="{D5CDD505-2E9C-101B-9397-08002B2CF9AE}" pid="19" name="AuthorIds_UIVersion_1">
    <vt:lpwstr>350</vt:lpwstr>
  </property>
  <property fmtid="{D5CDD505-2E9C-101B-9397-08002B2CF9AE}" pid="20" name="AuthorIds_UIVersion_11">
    <vt:lpwstr>350</vt:lpwstr>
  </property>
</Properties>
</file>