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41" r:id="rId5"/>
    <p:sldId id="34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Barlow" initials="JB" lastIdx="4" clrIdx="0">
    <p:extLst>
      <p:ext uri="{19B8F6BF-5375-455C-9EA6-DF929625EA0E}">
        <p15:presenceInfo xmlns:p15="http://schemas.microsoft.com/office/powerpoint/2012/main" userId="James Barlow" providerId="None"/>
      </p:ext>
    </p:extLst>
  </p:cmAuthor>
  <p:cmAuthor id="2" name="Addison, David" initials="AD" lastIdx="1" clrIdx="1">
    <p:extLst>
      <p:ext uri="{19B8F6BF-5375-455C-9EA6-DF929625EA0E}">
        <p15:presenceInfo xmlns:p15="http://schemas.microsoft.com/office/powerpoint/2012/main" userId="S-1-5-21-4145888014-839675345-3125187760-26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4690A-206C-406B-9DE6-6011FA788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549995"/>
          </a:xfrm>
        </p:spPr>
        <p:txBody>
          <a:bodyPr>
            <a:normAutofit fontScale="90000"/>
          </a:bodyPr>
          <a:lstStyle/>
          <a:p>
            <a:r>
              <a:rPr lang="en-US" dirty="0"/>
              <a:t>XRN5316 -</a:t>
            </a:r>
            <a:r>
              <a:rPr lang="en-US" sz="2800" dirty="0"/>
              <a:t> Rejecting a replacement read with a pre-Line in the Sand (LIS) read date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Change Update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35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D9521-FA1C-4E6C-B942-E3F14BDEA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28" y="195486"/>
            <a:ext cx="8229600" cy="637580"/>
          </a:xfrm>
        </p:spPr>
        <p:txBody>
          <a:bodyPr>
            <a:noAutofit/>
          </a:bodyPr>
          <a:lstStyle/>
          <a:p>
            <a:r>
              <a:rPr lang="en-US" sz="2400" dirty="0"/>
              <a:t>XRN5316 – Update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200FB-B4C2-4A0E-958A-999C98F5E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4104456"/>
          </a:xfrm>
        </p:spPr>
        <p:txBody>
          <a:bodyPr>
            <a:noAutofit/>
          </a:bodyPr>
          <a:lstStyle/>
          <a:p>
            <a:pPr algn="just"/>
            <a:r>
              <a:rPr lang="en-GB" sz="1400" dirty="0"/>
              <a:t>XRN5316 was raised to address the validation of replacement Meter Readings received earlier than the Code Cut Off Date (commonly known as Line in the Sand (LIS))</a:t>
            </a:r>
          </a:p>
          <a:p>
            <a:pPr algn="just"/>
            <a:endParaRPr lang="en-GB" sz="1400" dirty="0"/>
          </a:p>
          <a:p>
            <a:pPr algn="just"/>
            <a:r>
              <a:rPr lang="en-GB" sz="1400" dirty="0"/>
              <a:t>UNC Section M Paragraph 5.16.1 states that Updated Meter Readings must have a Read date that “</a:t>
            </a:r>
            <a:r>
              <a:rPr lang="en-US" sz="1400" dirty="0"/>
              <a:t>is on or after the Code Cut Off Date”</a:t>
            </a:r>
            <a:endParaRPr lang="en-GB" sz="1400" dirty="0"/>
          </a:p>
          <a:p>
            <a:pPr algn="just"/>
            <a:endParaRPr lang="en-GB" sz="1400" dirty="0"/>
          </a:p>
          <a:p>
            <a:pPr algn="just"/>
            <a:r>
              <a:rPr lang="en-GB" sz="1400" dirty="0"/>
              <a:t>As per discussion with this group last month (June), the proposed exception to allow specific reads to be replaced prior to LIS has been removed and the Change Pack reissued</a:t>
            </a:r>
          </a:p>
          <a:p>
            <a:pPr algn="just"/>
            <a:endParaRPr lang="en-GB" sz="1400" dirty="0"/>
          </a:p>
          <a:p>
            <a:pPr algn="just"/>
            <a:r>
              <a:rPr lang="en-GB" sz="1400" dirty="0"/>
              <a:t>It should be noted that there is also a manual/support process used by Shippers to have reads prior to LIS replaced by the CDSP where the current read is preventing the successful validation of a later read</a:t>
            </a:r>
          </a:p>
          <a:p>
            <a:pPr lvl="1" algn="just"/>
            <a:r>
              <a:rPr lang="en-GB" sz="1200" dirty="0"/>
              <a:t>Based on the view clarified by this group this process will be stopped in line with the UNC stated condition</a:t>
            </a:r>
          </a:p>
          <a:p>
            <a:pPr lvl="1" algn="just"/>
            <a:endParaRPr lang="en-GB" sz="1200" dirty="0"/>
          </a:p>
          <a:p>
            <a:pPr algn="just"/>
            <a:r>
              <a:rPr lang="en-GB" sz="1400" dirty="0"/>
              <a:t>It is the intention of </a:t>
            </a:r>
            <a:r>
              <a:rPr lang="en-US" sz="1400" dirty="0"/>
              <a:t>the CDSP to perform further analysis to determine if an exception process of the nature originally proposed is appropriate and, if so, the basis on which parties may undertake it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09853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028dae23-1077-43f0-af6a-f64793792108" xsi:nil="true"/>
    <Sign_x002d_off_x0020_status xmlns="028dae23-1077-43f0-af6a-f64793792108">
      <UserInfo>
        <DisplayName/>
        <AccountId xsi:nil="true"/>
        <AccountType/>
      </UserInfo>
    </Sign_x002d_off_x0020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F1071FEC59E41A820E9294AE07AB1" ma:contentTypeVersion="13" ma:contentTypeDescription="Create a new document." ma:contentTypeScope="" ma:versionID="afa430f74a32e3efa4060f383787e031">
  <xsd:schema xmlns:xsd="http://www.w3.org/2001/XMLSchema" xmlns:xs="http://www.w3.org/2001/XMLSchema" xmlns:p="http://schemas.microsoft.com/office/2006/metadata/properties" xmlns:ns2="028dae23-1077-43f0-af6a-f64793792108" xmlns:ns3="3ee84ff3-1fa2-4b0e-bbc1-9d3729ac2ba9" targetNamespace="http://schemas.microsoft.com/office/2006/metadata/properties" ma:root="true" ma:fieldsID="8dabbb055c5f64ea5c64131a36c7f1a8" ns2:_="" ns3:_="">
    <xsd:import namespace="028dae23-1077-43f0-af6a-f64793792108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Sign_x002d_off_x0020_statu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dae23-1077-43f0-af6a-f64793792108" elementFormDefault="qualified">
    <xsd:import namespace="http://schemas.microsoft.com/office/2006/documentManagement/types"/>
    <xsd:import namespace="http://schemas.microsoft.com/office/infopath/2007/PartnerControls"/>
    <xsd:element name="Sign_x002d_off_x0020_status" ma:index="8" nillable="true" ma:displayName="Sign-off status" ma:list="UserInfo" ma:SharePointGroup="0" ma:internalName="Sign_x002d_off_x0020_statu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format="Dropdown" ma:internalName="Sign_x002d_off_x0020_status0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schemas.microsoft.com/office/2006/documentManagement/types"/>
    <ds:schemaRef ds:uri="http://www.w3.org/XML/1998/namespace"/>
    <ds:schemaRef ds:uri="5844fa40-a696-4ac9-bd38-c0330d295109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78a4dae-5fc0-4ed3-ad80-da51122ab11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9F70911-3406-4313-8041-85FB94CFBE7A}"/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209</Words>
  <Application>Microsoft Office PowerPoint</Application>
  <PresentationFormat>On-screen Show (16:9)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XRN5316 - Rejecting a replacement read with a pre-Line in the Sand (LIS) read date  Change Update</vt:lpstr>
      <vt:lpstr>XRN5316 –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James Barlow</cp:lastModifiedBy>
  <cp:revision>84</cp:revision>
  <dcterms:created xsi:type="dcterms:W3CDTF">2018-09-02T17:12:15Z</dcterms:created>
  <dcterms:modified xsi:type="dcterms:W3CDTF">2022-07-20T14:29:23Z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0x010100895F1071FEC59E41A820E9294AE07AB1</vt:lpwstr>
  </property>
  <property fmtid="{D5CDD505-2E9C-101B-9397-08002B2CF9AE}" pid="4" name="MediaServiceImageTags">
    <vt:lpwstr/>
  </property>
</Properties>
</file>