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61" r:id="rId6"/>
    <p:sldId id="259"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2FC888-8757-4637-AB00-D428F382194D}" v="2" dt="2022-07-25T16:34:28.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7" d="100"/>
          <a:sy n="77" d="100"/>
        </p:scale>
        <p:origin x="98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F52FC888-8757-4637-AB00-D428F382194D}"/>
    <pc:docChg chg="undo custSel addSld delSld modSld delMainMaster">
      <pc:chgData name="Molly Haley1" userId="2264ca27-fef1-4fb9-96be-333087b5d2f3" providerId="ADAL" clId="{F52FC888-8757-4637-AB00-D428F382194D}" dt="2022-07-25T16:42:52.137" v="164" actId="47"/>
      <pc:docMkLst>
        <pc:docMk/>
      </pc:docMkLst>
      <pc:sldChg chg="add">
        <pc:chgData name="Molly Haley1" userId="2264ca27-fef1-4fb9-96be-333087b5d2f3" providerId="ADAL" clId="{F52FC888-8757-4637-AB00-D428F382194D}" dt="2022-07-25T16:34:28.882" v="58"/>
        <pc:sldMkLst>
          <pc:docMk/>
          <pc:sldMk cId="623673150" sldId="256"/>
        </pc:sldMkLst>
      </pc:sldChg>
      <pc:sldChg chg="modSp add mod">
        <pc:chgData name="Molly Haley1" userId="2264ca27-fef1-4fb9-96be-333087b5d2f3" providerId="ADAL" clId="{F52FC888-8757-4637-AB00-D428F382194D}" dt="2022-07-25T16:41:58.900" v="161" actId="20577"/>
        <pc:sldMkLst>
          <pc:docMk/>
          <pc:sldMk cId="2836963108" sldId="259"/>
        </pc:sldMkLst>
        <pc:spChg chg="mod">
          <ac:chgData name="Molly Haley1" userId="2264ca27-fef1-4fb9-96be-333087b5d2f3" providerId="ADAL" clId="{F52FC888-8757-4637-AB00-D428F382194D}" dt="2022-07-25T16:41:58.900" v="161" actId="20577"/>
          <ac:spMkLst>
            <pc:docMk/>
            <pc:sldMk cId="2836963108" sldId="259"/>
            <ac:spMk id="51" creationId="{86B44DD6-BEDC-4AEC-96C3-E2B419E078A5}"/>
          </ac:spMkLst>
        </pc:spChg>
      </pc:sldChg>
      <pc:sldChg chg="add">
        <pc:chgData name="Molly Haley1" userId="2264ca27-fef1-4fb9-96be-333087b5d2f3" providerId="ADAL" clId="{F52FC888-8757-4637-AB00-D428F382194D}" dt="2022-07-25T16:34:28.882" v="58"/>
        <pc:sldMkLst>
          <pc:docMk/>
          <pc:sldMk cId="2299540970" sldId="261"/>
        </pc:sldMkLst>
      </pc:sldChg>
      <pc:sldChg chg="add">
        <pc:chgData name="Molly Haley1" userId="2264ca27-fef1-4fb9-96be-333087b5d2f3" providerId="ADAL" clId="{F52FC888-8757-4637-AB00-D428F382194D}" dt="2022-07-25T16:34:28.882" v="58"/>
        <pc:sldMkLst>
          <pc:docMk/>
          <pc:sldMk cId="2392313948" sldId="262"/>
        </pc:sldMkLst>
      </pc:sldChg>
      <pc:sldChg chg="del">
        <pc:chgData name="Molly Haley1" userId="2264ca27-fef1-4fb9-96be-333087b5d2f3" providerId="ADAL" clId="{F52FC888-8757-4637-AB00-D428F382194D}" dt="2022-07-25T16:16:05.661" v="0" actId="47"/>
        <pc:sldMkLst>
          <pc:docMk/>
          <pc:sldMk cId="2019207848" sldId="276"/>
        </pc:sldMkLst>
      </pc:sldChg>
      <pc:sldChg chg="del">
        <pc:chgData name="Molly Haley1" userId="2264ca27-fef1-4fb9-96be-333087b5d2f3" providerId="ADAL" clId="{F52FC888-8757-4637-AB00-D428F382194D}" dt="2022-07-25T16:34:35.690" v="59" actId="47"/>
        <pc:sldMkLst>
          <pc:docMk/>
          <pc:sldMk cId="3653749228" sldId="288"/>
        </pc:sldMkLst>
      </pc:sldChg>
      <pc:sldChg chg="modSp del mod">
        <pc:chgData name="Molly Haley1" userId="2264ca27-fef1-4fb9-96be-333087b5d2f3" providerId="ADAL" clId="{F52FC888-8757-4637-AB00-D428F382194D}" dt="2022-07-25T16:34:35.690" v="59" actId="47"/>
        <pc:sldMkLst>
          <pc:docMk/>
          <pc:sldMk cId="3614299039" sldId="1759"/>
        </pc:sldMkLst>
        <pc:spChg chg="mod">
          <ac:chgData name="Molly Haley1" userId="2264ca27-fef1-4fb9-96be-333087b5d2f3" providerId="ADAL" clId="{F52FC888-8757-4637-AB00-D428F382194D}" dt="2022-07-25T16:17:05.859" v="33" actId="14100"/>
          <ac:spMkLst>
            <pc:docMk/>
            <pc:sldMk cId="3614299039" sldId="1759"/>
            <ac:spMk id="2" creationId="{00000000-0000-0000-0000-000000000000}"/>
          </ac:spMkLst>
        </pc:spChg>
      </pc:sldChg>
      <pc:sldChg chg="addSp delSp modSp new del mod">
        <pc:chgData name="Molly Haley1" userId="2264ca27-fef1-4fb9-96be-333087b5d2f3" providerId="ADAL" clId="{F52FC888-8757-4637-AB00-D428F382194D}" dt="2022-07-25T16:42:52.137" v="164" actId="47"/>
        <pc:sldMkLst>
          <pc:docMk/>
          <pc:sldMk cId="1874154821" sldId="1760"/>
        </pc:sldMkLst>
        <pc:spChg chg="add del">
          <ac:chgData name="Molly Haley1" userId="2264ca27-fef1-4fb9-96be-333087b5d2f3" providerId="ADAL" clId="{F52FC888-8757-4637-AB00-D428F382194D}" dt="2022-07-25T16:32:16.006" v="38" actId="22"/>
          <ac:spMkLst>
            <pc:docMk/>
            <pc:sldMk cId="1874154821" sldId="1760"/>
            <ac:spMk id="3" creationId="{28654ACB-86F3-4936-83C6-54234591EEF3}"/>
          </ac:spMkLst>
        </pc:spChg>
        <pc:spChg chg="add del mod">
          <ac:chgData name="Molly Haley1" userId="2264ca27-fef1-4fb9-96be-333087b5d2f3" providerId="ADAL" clId="{F52FC888-8757-4637-AB00-D428F382194D}" dt="2022-07-25T16:42:50.476" v="163" actId="478"/>
          <ac:spMkLst>
            <pc:docMk/>
            <pc:sldMk cId="1874154821" sldId="1760"/>
            <ac:spMk id="4" creationId="{925F5D30-CA14-4105-9F9B-77FF896F7338}"/>
          </ac:spMkLst>
        </pc:spChg>
      </pc:sldChg>
      <pc:sldChg chg="new del">
        <pc:chgData name="Molly Haley1" userId="2264ca27-fef1-4fb9-96be-333087b5d2f3" providerId="ADAL" clId="{F52FC888-8757-4637-AB00-D428F382194D}" dt="2022-07-25T16:32:07.407" v="35" actId="47"/>
        <pc:sldMkLst>
          <pc:docMk/>
          <pc:sldMk cId="3619619134" sldId="1760"/>
        </pc:sldMkLst>
      </pc:sldChg>
      <pc:sldChg chg="del">
        <pc:chgData name="Molly Haley1" userId="2264ca27-fef1-4fb9-96be-333087b5d2f3" providerId="ADAL" clId="{F52FC888-8757-4637-AB00-D428F382194D}" dt="2022-07-25T16:16:06.401" v="1" actId="47"/>
        <pc:sldMkLst>
          <pc:docMk/>
          <pc:sldMk cId="1609288420" sldId="1761"/>
        </pc:sldMkLst>
      </pc:sldChg>
      <pc:sldMasterChg chg="del delSldLayout">
        <pc:chgData name="Molly Haley1" userId="2264ca27-fef1-4fb9-96be-333087b5d2f3" providerId="ADAL" clId="{F52FC888-8757-4637-AB00-D428F382194D}" dt="2022-07-25T16:16:05.661" v="0" actId="47"/>
        <pc:sldMasterMkLst>
          <pc:docMk/>
          <pc:sldMasterMk cId="1060246587" sldId="2147483658"/>
        </pc:sldMasterMkLst>
        <pc:sldLayoutChg chg="del">
          <pc:chgData name="Molly Haley1" userId="2264ca27-fef1-4fb9-96be-333087b5d2f3" providerId="ADAL" clId="{F52FC888-8757-4637-AB00-D428F382194D}" dt="2022-07-25T16:16:05.661" v="0" actId="47"/>
          <pc:sldLayoutMkLst>
            <pc:docMk/>
            <pc:sldMasterMk cId="1060246587" sldId="2147483658"/>
            <pc:sldLayoutMk cId="2609131396" sldId="2147483659"/>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2802386970" sldId="2147483660"/>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2212503450" sldId="2147483661"/>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301794508" sldId="2147483662"/>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2106635022" sldId="2147483663"/>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3955810481" sldId="2147483664"/>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2818457043" sldId="2147483665"/>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1661644206" sldId="2147483666"/>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1986547655" sldId="2147483667"/>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3987222925" sldId="2147483668"/>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3354600994" sldId="2147483669"/>
          </pc:sldLayoutMkLst>
        </pc:sldLayoutChg>
        <pc:sldLayoutChg chg="del">
          <pc:chgData name="Molly Haley1" userId="2264ca27-fef1-4fb9-96be-333087b5d2f3" providerId="ADAL" clId="{F52FC888-8757-4637-AB00-D428F382194D}" dt="2022-07-25T16:16:05.661" v="0" actId="47"/>
          <pc:sldLayoutMkLst>
            <pc:docMk/>
            <pc:sldMasterMk cId="1060246587" sldId="2147483658"/>
            <pc:sldLayoutMk cId="3141009472" sldId="214748367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25/07/2022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MSIPCMContentMarking" descr="{&quot;HashCode&quot;:1209862509,&quot;Placement&quot;:&quot;Footer&quot;,&quot;Top&quot;:384.343,&quot;Left&quot;:284.210876,&quot;SlideWidth&quot;:720,&quot;SlideHeight&quot;:405}">
            <a:extLst>
              <a:ext uri="{FF2B5EF4-FFF2-40B4-BE49-F238E27FC236}">
                <a16:creationId xmlns:a16="http://schemas.microsoft.com/office/drawing/2014/main" id="{EE47C6AD-0003-4E3E-9B23-BE44A3E7F849}"/>
              </a:ext>
            </a:extLst>
          </p:cNvPr>
          <p:cNvSpPr txBox="1"/>
          <p:nvPr userDrawn="1"/>
        </p:nvSpPr>
        <p:spPr>
          <a:xfrm>
            <a:off x="3609478" y="4881156"/>
            <a:ext cx="1925044"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208BCC"/>
                </a:solidFill>
                <a:latin typeface="Calibri" panose="020F0502020204030204" pitchFamily="34" charset="0"/>
              </a:rPr>
              <a:t>Document Classification: Public</a:t>
            </a:r>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5F856-5CF8-4F69-87E4-6C888EBCB134}"/>
              </a:ext>
            </a:extLst>
          </p:cNvPr>
          <p:cNvSpPr>
            <a:spLocks noGrp="1"/>
          </p:cNvSpPr>
          <p:nvPr>
            <p:ph type="ctrTitle"/>
          </p:nvPr>
        </p:nvSpPr>
        <p:spPr/>
        <p:txBody>
          <a:bodyPr/>
          <a:lstStyle/>
          <a:p>
            <a:r>
              <a:rPr lang="en-GB" dirty="0"/>
              <a:t>BER February 2023 Major Release</a:t>
            </a:r>
          </a:p>
        </p:txBody>
      </p:sp>
      <p:sp>
        <p:nvSpPr>
          <p:cNvPr id="3" name="Subtitle 2">
            <a:extLst>
              <a:ext uri="{FF2B5EF4-FFF2-40B4-BE49-F238E27FC236}">
                <a16:creationId xmlns:a16="http://schemas.microsoft.com/office/drawing/2014/main" id="{B3132F4F-CFA8-40D2-9394-F879636CEE4A}"/>
              </a:ext>
            </a:extLst>
          </p:cNvPr>
          <p:cNvSpPr>
            <a:spLocks noGrp="1"/>
          </p:cNvSpPr>
          <p:nvPr>
            <p:ph type="subTitle" idx="1"/>
          </p:nvPr>
        </p:nvSpPr>
        <p:spPr/>
        <p:txBody>
          <a:bodyPr/>
          <a:lstStyle/>
          <a:p>
            <a:r>
              <a:rPr lang="en-GB" dirty="0" err="1"/>
              <a:t>eChMC</a:t>
            </a:r>
            <a:r>
              <a:rPr lang="en-GB" dirty="0"/>
              <a:t> 29 July 2022</a:t>
            </a:r>
          </a:p>
        </p:txBody>
      </p:sp>
    </p:spTree>
    <p:extLst>
      <p:ext uri="{BB962C8B-B14F-4D97-AF65-F5344CB8AC3E}">
        <p14:creationId xmlns:p14="http://schemas.microsoft.com/office/powerpoint/2010/main" val="62367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74A8-EEFC-4A60-8807-8E1B060BB208}"/>
              </a:ext>
            </a:extLst>
          </p:cNvPr>
          <p:cNvSpPr>
            <a:spLocks noGrp="1"/>
          </p:cNvSpPr>
          <p:nvPr>
            <p:ph type="title"/>
          </p:nvPr>
        </p:nvSpPr>
        <p:spPr/>
        <p:txBody>
          <a:bodyPr/>
          <a:lstStyle/>
          <a:p>
            <a:r>
              <a:rPr lang="en-GB" dirty="0" err="1"/>
              <a:t>eChMC</a:t>
            </a:r>
            <a:r>
              <a:rPr lang="en-GB" dirty="0"/>
              <a:t> 22 July 2022 Output</a:t>
            </a:r>
          </a:p>
        </p:txBody>
      </p:sp>
      <p:pic>
        <p:nvPicPr>
          <p:cNvPr id="4" name="Picture 3" descr="People attending a meeting">
            <a:extLst>
              <a:ext uri="{FF2B5EF4-FFF2-40B4-BE49-F238E27FC236}">
                <a16:creationId xmlns:a16="http://schemas.microsoft.com/office/drawing/2014/main" id="{C5A32A98-1E3F-402C-ABF5-B932B3DE766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23528" y="1311610"/>
            <a:ext cx="3780421" cy="252028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p:spPr>
      </p:pic>
      <p:sp>
        <p:nvSpPr>
          <p:cNvPr id="5" name="Content Placeholder 2">
            <a:extLst>
              <a:ext uri="{FF2B5EF4-FFF2-40B4-BE49-F238E27FC236}">
                <a16:creationId xmlns:a16="http://schemas.microsoft.com/office/drawing/2014/main" id="{5E92817C-D340-4320-AEFD-20EC16DE25D6}"/>
              </a:ext>
            </a:extLst>
          </p:cNvPr>
          <p:cNvSpPr>
            <a:spLocks noGrp="1"/>
          </p:cNvSpPr>
          <p:nvPr>
            <p:ph idx="1"/>
          </p:nvPr>
        </p:nvSpPr>
        <p:spPr>
          <a:xfrm>
            <a:off x="4355976" y="1059582"/>
            <a:ext cx="4330824" cy="3672408"/>
          </a:xfrm>
        </p:spPr>
        <p:txBody>
          <a:bodyPr>
            <a:normAutofit lnSpcReduction="10000"/>
          </a:bodyPr>
          <a:lstStyle/>
          <a:p>
            <a:r>
              <a:rPr lang="en-GB" sz="1400" dirty="0"/>
              <a:t>Decision on BER for Feb-23 Major Release was </a:t>
            </a:r>
            <a:r>
              <a:rPr lang="en-GB" sz="1400" b="1" dirty="0"/>
              <a:t>deferral.</a:t>
            </a:r>
          </a:p>
          <a:p>
            <a:r>
              <a:rPr lang="en-GB" sz="1400" dirty="0"/>
              <a:t>Shippers wished to understand in more detail the breakdown of potential one off activities for XRN4990.</a:t>
            </a:r>
          </a:p>
          <a:p>
            <a:r>
              <a:rPr lang="en-GB" sz="1400" dirty="0"/>
              <a:t>Reasoning being that future changes (not 100% Shipper funded) could benefit from reduced costs by XRN4990 introducing the core re-suable functionality.</a:t>
            </a:r>
          </a:p>
          <a:p>
            <a:r>
              <a:rPr lang="en-GB" sz="1400" dirty="0" err="1"/>
              <a:t>eChMC</a:t>
            </a:r>
            <a:r>
              <a:rPr lang="en-GB" sz="1400" dirty="0"/>
              <a:t> acknowledged that XRN4990 is driven by UNC Modification 0664 and a non-approval could result in it being de-scoped from Feb-23</a:t>
            </a:r>
          </a:p>
          <a:p>
            <a:r>
              <a:rPr lang="en-GB" sz="1400" dirty="0"/>
              <a:t>Agreed to a further </a:t>
            </a:r>
            <a:r>
              <a:rPr lang="en-GB" sz="1400" dirty="0" err="1"/>
              <a:t>eChMC</a:t>
            </a:r>
            <a:r>
              <a:rPr lang="en-GB" sz="1400" dirty="0"/>
              <a:t> on 29 July 2022 with CDSP providing details on one off activity costs and all </a:t>
            </a:r>
            <a:r>
              <a:rPr lang="en-GB" sz="1400" dirty="0" err="1"/>
              <a:t>eChMC</a:t>
            </a:r>
            <a:r>
              <a:rPr lang="en-GB" sz="1400" dirty="0"/>
              <a:t> members to discuss the potential re-distribution of costs</a:t>
            </a:r>
          </a:p>
        </p:txBody>
      </p:sp>
    </p:spTree>
    <p:extLst>
      <p:ext uri="{BB962C8B-B14F-4D97-AF65-F5344CB8AC3E}">
        <p14:creationId xmlns:p14="http://schemas.microsoft.com/office/powerpoint/2010/main" val="229954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A221-59EE-4EA0-B930-2C8485BBDB93}"/>
              </a:ext>
            </a:extLst>
          </p:cNvPr>
          <p:cNvSpPr>
            <a:spLocks noGrp="1"/>
          </p:cNvSpPr>
          <p:nvPr>
            <p:ph type="title"/>
          </p:nvPr>
        </p:nvSpPr>
        <p:spPr/>
        <p:txBody>
          <a:bodyPr/>
          <a:lstStyle/>
          <a:p>
            <a:r>
              <a:rPr lang="en-US" dirty="0" err="1"/>
              <a:t>eChMC</a:t>
            </a:r>
            <a:r>
              <a:rPr lang="en-US" dirty="0"/>
              <a:t> 29 July 2022</a:t>
            </a:r>
            <a:endParaRPr lang="en-GB" dirty="0"/>
          </a:p>
        </p:txBody>
      </p:sp>
      <p:pic>
        <p:nvPicPr>
          <p:cNvPr id="19" name="Picture 18" descr="Abstract steps on a light green pastel background">
            <a:extLst>
              <a:ext uri="{FF2B5EF4-FFF2-40B4-BE49-F238E27FC236}">
                <a16:creationId xmlns:a16="http://schemas.microsoft.com/office/drawing/2014/main" id="{78B93BEE-5C0D-441D-AA6A-C5D0452AE60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364088" y="1461234"/>
            <a:ext cx="3360000" cy="252000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p:spPr>
      </p:pic>
      <p:sp>
        <p:nvSpPr>
          <p:cNvPr id="48" name="TextBox 47">
            <a:extLst>
              <a:ext uri="{FF2B5EF4-FFF2-40B4-BE49-F238E27FC236}">
                <a16:creationId xmlns:a16="http://schemas.microsoft.com/office/drawing/2014/main" id="{636B5597-0D80-4CF1-A7F9-BC823221F329}"/>
              </a:ext>
            </a:extLst>
          </p:cNvPr>
          <p:cNvSpPr txBox="1"/>
          <p:nvPr/>
        </p:nvSpPr>
        <p:spPr>
          <a:xfrm>
            <a:off x="1187624" y="1531358"/>
            <a:ext cx="3960440" cy="461665"/>
          </a:xfrm>
          <a:prstGeom prst="rect">
            <a:avLst/>
          </a:prstGeom>
          <a:noFill/>
        </p:spPr>
        <p:txBody>
          <a:bodyPr wrap="square" rtlCol="0">
            <a:spAutoFit/>
          </a:bodyPr>
          <a:lstStyle/>
          <a:p>
            <a:r>
              <a:rPr lang="en-GB" sz="1200" dirty="0" err="1"/>
              <a:t>ChMC</a:t>
            </a:r>
            <a:r>
              <a:rPr lang="en-GB" sz="1200" dirty="0"/>
              <a:t> members to discuss the one-off activities and potential redistribution of funding across constituents.</a:t>
            </a:r>
          </a:p>
        </p:txBody>
      </p:sp>
      <p:sp>
        <p:nvSpPr>
          <p:cNvPr id="49" name="TextBox 48">
            <a:extLst>
              <a:ext uri="{FF2B5EF4-FFF2-40B4-BE49-F238E27FC236}">
                <a16:creationId xmlns:a16="http://schemas.microsoft.com/office/drawing/2014/main" id="{A97B8F38-FEDC-43F5-8A2F-DC0802C72247}"/>
              </a:ext>
            </a:extLst>
          </p:cNvPr>
          <p:cNvSpPr txBox="1"/>
          <p:nvPr/>
        </p:nvSpPr>
        <p:spPr>
          <a:xfrm>
            <a:off x="1187624" y="2182746"/>
            <a:ext cx="3960440" cy="461665"/>
          </a:xfrm>
          <a:prstGeom prst="rect">
            <a:avLst/>
          </a:prstGeom>
          <a:noFill/>
        </p:spPr>
        <p:txBody>
          <a:bodyPr wrap="square" rtlCol="0">
            <a:spAutoFit/>
          </a:bodyPr>
          <a:lstStyle/>
          <a:p>
            <a:r>
              <a:rPr lang="en-US" sz="1200" dirty="0"/>
              <a:t>Agree the approach to be taken with regards to XRN4990.</a:t>
            </a:r>
            <a:endParaRPr lang="en-GB" sz="1200" dirty="0"/>
          </a:p>
        </p:txBody>
      </p:sp>
      <p:sp>
        <p:nvSpPr>
          <p:cNvPr id="50" name="TextBox 49">
            <a:extLst>
              <a:ext uri="{FF2B5EF4-FFF2-40B4-BE49-F238E27FC236}">
                <a16:creationId xmlns:a16="http://schemas.microsoft.com/office/drawing/2014/main" id="{50685074-A636-4732-8C08-FA752296EBDF}"/>
              </a:ext>
            </a:extLst>
          </p:cNvPr>
          <p:cNvSpPr txBox="1"/>
          <p:nvPr/>
        </p:nvSpPr>
        <p:spPr>
          <a:xfrm>
            <a:off x="1187624" y="2834134"/>
            <a:ext cx="3960440" cy="461665"/>
          </a:xfrm>
          <a:prstGeom prst="rect">
            <a:avLst/>
          </a:prstGeom>
          <a:noFill/>
        </p:spPr>
        <p:txBody>
          <a:bodyPr wrap="square" rtlCol="0">
            <a:spAutoFit/>
          </a:bodyPr>
          <a:lstStyle/>
          <a:p>
            <a:r>
              <a:rPr lang="en-US" sz="1200" dirty="0"/>
              <a:t>Seek approval for the February 2023 Major Release BER (including outcomes from step 1 &amp; 2).</a:t>
            </a:r>
            <a:endParaRPr lang="en-GB" sz="1200" dirty="0"/>
          </a:p>
        </p:txBody>
      </p:sp>
      <p:sp>
        <p:nvSpPr>
          <p:cNvPr id="51" name="TextBox 50">
            <a:extLst>
              <a:ext uri="{FF2B5EF4-FFF2-40B4-BE49-F238E27FC236}">
                <a16:creationId xmlns:a16="http://schemas.microsoft.com/office/drawing/2014/main" id="{86B44DD6-BEDC-4AEC-96C3-E2B419E078A5}"/>
              </a:ext>
            </a:extLst>
          </p:cNvPr>
          <p:cNvSpPr txBox="1"/>
          <p:nvPr/>
        </p:nvSpPr>
        <p:spPr>
          <a:xfrm>
            <a:off x="1187624" y="3485522"/>
            <a:ext cx="3960440" cy="461665"/>
          </a:xfrm>
          <a:prstGeom prst="rect">
            <a:avLst/>
          </a:prstGeom>
          <a:noFill/>
        </p:spPr>
        <p:txBody>
          <a:bodyPr wrap="square" rtlCol="0">
            <a:spAutoFit/>
          </a:bodyPr>
          <a:lstStyle/>
          <a:p>
            <a:r>
              <a:rPr lang="en-US" sz="1200" dirty="0"/>
              <a:t>If required, CDSP to amend and issue the revised </a:t>
            </a:r>
            <a:r>
              <a:rPr lang="en-US" sz="1200" i="1" dirty="0"/>
              <a:t>approved</a:t>
            </a:r>
            <a:r>
              <a:rPr lang="en-US" sz="1200" dirty="0"/>
              <a:t> BER to all for information following </a:t>
            </a:r>
            <a:r>
              <a:rPr lang="en-US" sz="1200" dirty="0" err="1"/>
              <a:t>eChMC</a:t>
            </a:r>
            <a:r>
              <a:rPr lang="en-US" sz="1200" dirty="0"/>
              <a:t>.</a:t>
            </a:r>
            <a:endParaRPr lang="en-GB" sz="1200" dirty="0"/>
          </a:p>
        </p:txBody>
      </p:sp>
      <p:pic>
        <p:nvPicPr>
          <p:cNvPr id="21" name="Graphic 20" descr="Badge 4 outline">
            <a:extLst>
              <a:ext uri="{FF2B5EF4-FFF2-40B4-BE49-F238E27FC236}">
                <a16:creationId xmlns:a16="http://schemas.microsoft.com/office/drawing/2014/main" id="{2B2354FA-893C-42FE-B99F-6EA0C7F33C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6501" y="3445794"/>
            <a:ext cx="541123" cy="541123"/>
          </a:xfrm>
          <a:prstGeom prst="rect">
            <a:avLst/>
          </a:prstGeom>
        </p:spPr>
      </p:pic>
      <p:pic>
        <p:nvPicPr>
          <p:cNvPr id="23" name="Graphic 22" descr="Badge 3 outline">
            <a:extLst>
              <a:ext uri="{FF2B5EF4-FFF2-40B4-BE49-F238E27FC236}">
                <a16:creationId xmlns:a16="http://schemas.microsoft.com/office/drawing/2014/main" id="{B42FF843-A2CA-4129-9653-23C0DCE625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6501" y="2794406"/>
            <a:ext cx="541123" cy="541123"/>
          </a:xfrm>
          <a:prstGeom prst="rect">
            <a:avLst/>
          </a:prstGeom>
        </p:spPr>
      </p:pic>
      <p:pic>
        <p:nvPicPr>
          <p:cNvPr id="32" name="Graphic 31" descr="Badge outline">
            <a:extLst>
              <a:ext uri="{FF2B5EF4-FFF2-40B4-BE49-F238E27FC236}">
                <a16:creationId xmlns:a16="http://schemas.microsoft.com/office/drawing/2014/main" id="{EEA3C4B0-4717-4B74-9D47-02470B95E8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6501" y="2143018"/>
            <a:ext cx="541123" cy="541123"/>
          </a:xfrm>
          <a:prstGeom prst="rect">
            <a:avLst/>
          </a:prstGeom>
        </p:spPr>
      </p:pic>
      <p:pic>
        <p:nvPicPr>
          <p:cNvPr id="61" name="Graphic 60" descr="Badge 1 outline">
            <a:extLst>
              <a:ext uri="{FF2B5EF4-FFF2-40B4-BE49-F238E27FC236}">
                <a16:creationId xmlns:a16="http://schemas.microsoft.com/office/drawing/2014/main" id="{AA12C7A0-6CAB-4D6C-BFC0-3BA03B60E96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6501" y="1491630"/>
            <a:ext cx="541123" cy="541123"/>
          </a:xfrm>
          <a:prstGeom prst="rect">
            <a:avLst/>
          </a:prstGeom>
        </p:spPr>
      </p:pic>
    </p:spTree>
    <p:extLst>
      <p:ext uri="{BB962C8B-B14F-4D97-AF65-F5344CB8AC3E}">
        <p14:creationId xmlns:p14="http://schemas.microsoft.com/office/powerpoint/2010/main" val="283696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74A8-EEFC-4A60-8807-8E1B060BB208}"/>
              </a:ext>
            </a:extLst>
          </p:cNvPr>
          <p:cNvSpPr>
            <a:spLocks noGrp="1"/>
          </p:cNvSpPr>
          <p:nvPr>
            <p:ph type="title"/>
          </p:nvPr>
        </p:nvSpPr>
        <p:spPr/>
        <p:txBody>
          <a:bodyPr>
            <a:normAutofit/>
          </a:bodyPr>
          <a:lstStyle/>
          <a:p>
            <a:r>
              <a:rPr lang="en-GB" sz="2800" dirty="0"/>
              <a:t>XRN4990 One Off Activities</a:t>
            </a:r>
            <a:endParaRPr lang="en-GB" dirty="0"/>
          </a:p>
        </p:txBody>
      </p:sp>
      <p:sp>
        <p:nvSpPr>
          <p:cNvPr id="3" name="Content Placeholder 2">
            <a:extLst>
              <a:ext uri="{FF2B5EF4-FFF2-40B4-BE49-F238E27FC236}">
                <a16:creationId xmlns:a16="http://schemas.microsoft.com/office/drawing/2014/main" id="{BF7CBEA0-5352-432B-B3B4-0262B5BC0E60}"/>
              </a:ext>
            </a:extLst>
          </p:cNvPr>
          <p:cNvSpPr>
            <a:spLocks noGrp="1"/>
          </p:cNvSpPr>
          <p:nvPr>
            <p:ph idx="1"/>
          </p:nvPr>
        </p:nvSpPr>
        <p:spPr/>
        <p:txBody>
          <a:bodyPr>
            <a:normAutofit/>
          </a:bodyPr>
          <a:lstStyle/>
          <a:p>
            <a:pPr marL="0" indent="0">
              <a:buNone/>
            </a:pPr>
            <a:r>
              <a:rPr lang="en-GB" sz="1400" dirty="0"/>
              <a:t>Under XRN4990 there are certain elements related to the feed of data from DDP to UK Link that would only need to be carried out once, if similar functionality is required for approved solutions in the future.</a:t>
            </a:r>
          </a:p>
          <a:p>
            <a:pPr marL="0" indent="0">
              <a:buNone/>
            </a:pPr>
            <a:endParaRPr lang="en-GB" sz="1400" dirty="0"/>
          </a:p>
          <a:p>
            <a:pPr marL="0" indent="0">
              <a:buNone/>
            </a:pPr>
            <a:r>
              <a:rPr lang="en-GB" sz="1400" dirty="0"/>
              <a:t>These one-time activities are listed below and relate to the introduction of Read Performance data being made available for UK Link to utilise.</a:t>
            </a:r>
          </a:p>
          <a:p>
            <a:endParaRPr lang="en-GB" sz="1400" dirty="0"/>
          </a:p>
        </p:txBody>
      </p:sp>
      <p:graphicFrame>
        <p:nvGraphicFramePr>
          <p:cNvPr id="4" name="Table 3">
            <a:extLst>
              <a:ext uri="{FF2B5EF4-FFF2-40B4-BE49-F238E27FC236}">
                <a16:creationId xmlns:a16="http://schemas.microsoft.com/office/drawing/2014/main" id="{7CB90F1D-6A3E-4A72-A1F4-32824E5D6C60}"/>
              </a:ext>
            </a:extLst>
          </p:cNvPr>
          <p:cNvGraphicFramePr>
            <a:graphicFrameLocks noGrp="1"/>
          </p:cNvGraphicFramePr>
          <p:nvPr/>
        </p:nvGraphicFramePr>
        <p:xfrm>
          <a:off x="459719" y="2571750"/>
          <a:ext cx="8229600" cy="2277834"/>
        </p:xfrm>
        <a:graphic>
          <a:graphicData uri="http://schemas.openxmlformats.org/drawingml/2006/table">
            <a:tbl>
              <a:tblPr firstRow="1" bandRow="1">
                <a:tableStyleId>{5C22544A-7EE6-4342-B048-85BDC9FD1C3A}</a:tableStyleId>
              </a:tblPr>
              <a:tblGrid>
                <a:gridCol w="7132320">
                  <a:extLst>
                    <a:ext uri="{9D8B030D-6E8A-4147-A177-3AD203B41FA5}">
                      <a16:colId xmlns:a16="http://schemas.microsoft.com/office/drawing/2014/main" val="1834563777"/>
                    </a:ext>
                  </a:extLst>
                </a:gridCol>
                <a:gridCol w="1097280">
                  <a:extLst>
                    <a:ext uri="{9D8B030D-6E8A-4147-A177-3AD203B41FA5}">
                      <a16:colId xmlns:a16="http://schemas.microsoft.com/office/drawing/2014/main" val="2710062039"/>
                    </a:ext>
                  </a:extLst>
                </a:gridCol>
              </a:tblGrid>
              <a:tr h="311750">
                <a:tc>
                  <a:txBody>
                    <a:bodyPr/>
                    <a:lstStyle/>
                    <a:p>
                      <a:r>
                        <a:rPr lang="en-GB" sz="1200" dirty="0">
                          <a:solidFill>
                            <a:schemeClr val="bg1"/>
                          </a:solidFill>
                        </a:rPr>
                        <a:t>Activities</a:t>
                      </a:r>
                    </a:p>
                  </a:txBody>
                  <a:tcPr/>
                </a:tc>
                <a:tc>
                  <a:txBody>
                    <a:bodyPr/>
                    <a:lstStyle/>
                    <a:p>
                      <a:r>
                        <a:rPr lang="en-GB" sz="1200" dirty="0">
                          <a:solidFill>
                            <a:schemeClr val="bg1"/>
                          </a:solidFill>
                        </a:rPr>
                        <a:t>Cost </a:t>
                      </a:r>
                    </a:p>
                  </a:txBody>
                  <a:tcPr/>
                </a:tc>
                <a:extLst>
                  <a:ext uri="{0D108BD9-81ED-4DB2-BD59-A6C34878D82A}">
                    <a16:rowId xmlns:a16="http://schemas.microsoft.com/office/drawing/2014/main" val="1774483645"/>
                  </a:ext>
                </a:extLst>
              </a:tr>
              <a:tr h="983042">
                <a:tc>
                  <a:txBody>
                    <a:bodyPr/>
                    <a:lstStyle/>
                    <a:p>
                      <a:pPr marL="1200150" marR="0" lvl="2"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Cloud Storage account set-up for storing the read performance data (</a:t>
                      </a:r>
                      <a:r>
                        <a:rPr lang="en-US" sz="1200" dirty="0" err="1">
                          <a:solidFill>
                            <a:schemeClr val="tx1"/>
                          </a:solidFill>
                        </a:rPr>
                        <a:t>inc</a:t>
                      </a:r>
                      <a:r>
                        <a:rPr lang="en-US" sz="1200" dirty="0">
                          <a:solidFill>
                            <a:schemeClr val="tx1"/>
                          </a:solidFill>
                        </a:rPr>
                        <a:t> licenses)</a:t>
                      </a:r>
                    </a:p>
                    <a:p>
                      <a:pPr marL="1200150" marR="0" lvl="2"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Connectivity between SAP PO and the Cloud Storage account</a:t>
                      </a:r>
                    </a:p>
                    <a:p>
                      <a:pPr marL="1200150" marR="0" lvl="2"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Whitelisting of IP addresses for the DDP Server</a:t>
                      </a:r>
                    </a:p>
                    <a:p>
                      <a:pPr marL="1200150" marR="0" lvl="2"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Configuring PO to pull data from Cloud Storage</a:t>
                      </a:r>
                    </a:p>
                  </a:txBody>
                  <a:tcPr anchor="ctr"/>
                </a:tc>
                <a:tc>
                  <a:txBody>
                    <a:bodyPr/>
                    <a:lstStyle/>
                    <a:p>
                      <a:r>
                        <a:rPr lang="en-GB" sz="1200" dirty="0">
                          <a:solidFill>
                            <a:schemeClr val="tx1"/>
                          </a:solidFill>
                        </a:rPr>
                        <a:t>£25k</a:t>
                      </a:r>
                    </a:p>
                  </a:txBody>
                  <a:tcPr anchor="ctr"/>
                </a:tc>
                <a:extLst>
                  <a:ext uri="{0D108BD9-81ED-4DB2-BD59-A6C34878D82A}">
                    <a16:rowId xmlns:a16="http://schemas.microsoft.com/office/drawing/2014/main" val="1297863856"/>
                  </a:ext>
                </a:extLst>
              </a:tr>
              <a:tr h="983042">
                <a:tc>
                  <a:txBody>
                    <a:bodyPr/>
                    <a:lstStyle/>
                    <a:p>
                      <a:pPr marL="1200150" marR="0" lvl="2"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Integration and Penetration testing of the connection between DDP to PO and into UK Link</a:t>
                      </a:r>
                    </a:p>
                  </a:txBody>
                  <a:tcPr anchor="ctr"/>
                </a:tc>
                <a:tc>
                  <a:txBody>
                    <a:bodyPr/>
                    <a:lstStyle/>
                    <a:p>
                      <a:r>
                        <a:rPr lang="en-GB" sz="1200" dirty="0">
                          <a:solidFill>
                            <a:schemeClr val="tx1"/>
                          </a:solidFill>
                        </a:rPr>
                        <a:t>£20k</a:t>
                      </a:r>
                    </a:p>
                  </a:txBody>
                  <a:tcPr anchor="ctr"/>
                </a:tc>
                <a:extLst>
                  <a:ext uri="{0D108BD9-81ED-4DB2-BD59-A6C34878D82A}">
                    <a16:rowId xmlns:a16="http://schemas.microsoft.com/office/drawing/2014/main" val="3145562181"/>
                  </a:ext>
                </a:extLst>
              </a:tr>
            </a:tbl>
          </a:graphicData>
        </a:graphic>
      </p:graphicFrame>
      <p:grpSp>
        <p:nvGrpSpPr>
          <p:cNvPr id="5" name="Group 4">
            <a:extLst>
              <a:ext uri="{FF2B5EF4-FFF2-40B4-BE49-F238E27FC236}">
                <a16:creationId xmlns:a16="http://schemas.microsoft.com/office/drawing/2014/main" id="{8604B840-A060-4990-9734-489B4F7B5513}"/>
              </a:ext>
            </a:extLst>
          </p:cNvPr>
          <p:cNvGrpSpPr/>
          <p:nvPr/>
        </p:nvGrpSpPr>
        <p:grpSpPr>
          <a:xfrm>
            <a:off x="614079" y="3991120"/>
            <a:ext cx="647934" cy="848246"/>
            <a:chOff x="2635085" y="2036352"/>
            <a:chExt cx="647934" cy="848246"/>
          </a:xfrm>
        </p:grpSpPr>
        <p:sp>
          <p:nvSpPr>
            <p:cNvPr id="6" name="TextBox 5">
              <a:extLst>
                <a:ext uri="{FF2B5EF4-FFF2-40B4-BE49-F238E27FC236}">
                  <a16:creationId xmlns:a16="http://schemas.microsoft.com/office/drawing/2014/main" id="{3BEDB13E-2A9E-4A14-80FF-3AAC48AC1CE6}"/>
                </a:ext>
              </a:extLst>
            </p:cNvPr>
            <p:cNvSpPr txBox="1"/>
            <p:nvPr/>
          </p:nvSpPr>
          <p:spPr>
            <a:xfrm>
              <a:off x="2635085" y="2622988"/>
              <a:ext cx="647934" cy="261610"/>
            </a:xfrm>
            <a:prstGeom prst="rect">
              <a:avLst/>
            </a:prstGeom>
            <a:noFill/>
          </p:spPr>
          <p:txBody>
            <a:bodyPr wrap="none" rtlCol="0">
              <a:spAutoFit/>
            </a:bodyPr>
            <a:lstStyle/>
            <a:p>
              <a:pPr algn="ctr"/>
              <a:r>
                <a:rPr lang="en-GB" sz="1100" dirty="0">
                  <a:solidFill>
                    <a:schemeClr val="accent1"/>
                  </a:solidFill>
                </a:rPr>
                <a:t>Testing</a:t>
              </a:r>
            </a:p>
          </p:txBody>
        </p:sp>
        <p:sp>
          <p:nvSpPr>
            <p:cNvPr id="7" name="Flowchart: Connector 6">
              <a:extLst>
                <a:ext uri="{FF2B5EF4-FFF2-40B4-BE49-F238E27FC236}">
                  <a16:creationId xmlns:a16="http://schemas.microsoft.com/office/drawing/2014/main" id="{82C4D138-720C-40FD-A423-A6BDAAFF921A}"/>
                </a:ext>
              </a:extLst>
            </p:cNvPr>
            <p:cNvSpPr/>
            <p:nvPr/>
          </p:nvSpPr>
          <p:spPr>
            <a:xfrm>
              <a:off x="2664720" y="2036352"/>
              <a:ext cx="584704" cy="582050"/>
            </a:xfrm>
            <a:prstGeom prst="flowChartConnector">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pic>
          <p:nvPicPr>
            <p:cNvPr id="8" name="Graphic 7" descr="Ui Ux outline">
              <a:extLst>
                <a:ext uri="{FF2B5EF4-FFF2-40B4-BE49-F238E27FC236}">
                  <a16:creationId xmlns:a16="http://schemas.microsoft.com/office/drawing/2014/main" id="{4199A122-C8AF-4B72-8D13-1F9387779C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26994" y="2106839"/>
              <a:ext cx="460156" cy="460156"/>
            </a:xfrm>
            <a:prstGeom prst="rect">
              <a:avLst/>
            </a:prstGeom>
          </p:spPr>
        </p:pic>
      </p:grpSp>
      <p:grpSp>
        <p:nvGrpSpPr>
          <p:cNvPr id="9" name="Group 8">
            <a:extLst>
              <a:ext uri="{FF2B5EF4-FFF2-40B4-BE49-F238E27FC236}">
                <a16:creationId xmlns:a16="http://schemas.microsoft.com/office/drawing/2014/main" id="{E4D464B9-2294-4F3C-99E7-6C63E004BCC5}"/>
              </a:ext>
            </a:extLst>
          </p:cNvPr>
          <p:cNvGrpSpPr/>
          <p:nvPr/>
        </p:nvGrpSpPr>
        <p:grpSpPr>
          <a:xfrm>
            <a:off x="511109" y="2998198"/>
            <a:ext cx="849913" cy="843660"/>
            <a:chOff x="7847169" y="2132192"/>
            <a:chExt cx="849913" cy="843660"/>
          </a:xfrm>
        </p:grpSpPr>
        <p:grpSp>
          <p:nvGrpSpPr>
            <p:cNvPr id="10" name="Group 9">
              <a:extLst>
                <a:ext uri="{FF2B5EF4-FFF2-40B4-BE49-F238E27FC236}">
                  <a16:creationId xmlns:a16="http://schemas.microsoft.com/office/drawing/2014/main" id="{7581B733-849A-4CBC-91C9-C155DC572EE1}"/>
                </a:ext>
              </a:extLst>
            </p:cNvPr>
            <p:cNvGrpSpPr/>
            <p:nvPr/>
          </p:nvGrpSpPr>
          <p:grpSpPr>
            <a:xfrm>
              <a:off x="7979773" y="2132192"/>
              <a:ext cx="584704" cy="582050"/>
              <a:chOff x="8118001" y="1653730"/>
              <a:chExt cx="584704" cy="582050"/>
            </a:xfrm>
          </p:grpSpPr>
          <p:pic>
            <p:nvPicPr>
              <p:cNvPr id="12" name="Graphic 11" descr="Internet Of Things outline">
                <a:extLst>
                  <a:ext uri="{FF2B5EF4-FFF2-40B4-BE49-F238E27FC236}">
                    <a16:creationId xmlns:a16="http://schemas.microsoft.com/office/drawing/2014/main" id="{4BC57BC9-44C0-4C83-BC17-23F92CABD6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68986" y="1692755"/>
                <a:ext cx="504000" cy="504000"/>
              </a:xfrm>
              <a:prstGeom prst="rect">
                <a:avLst/>
              </a:prstGeom>
            </p:spPr>
          </p:pic>
          <p:sp>
            <p:nvSpPr>
              <p:cNvPr id="13" name="Flowchart: Connector 12">
                <a:extLst>
                  <a:ext uri="{FF2B5EF4-FFF2-40B4-BE49-F238E27FC236}">
                    <a16:creationId xmlns:a16="http://schemas.microsoft.com/office/drawing/2014/main" id="{22AE1D99-6826-4B74-8A9D-E7D96B88FC08}"/>
                  </a:ext>
                </a:extLst>
              </p:cNvPr>
              <p:cNvSpPr/>
              <p:nvPr/>
            </p:nvSpPr>
            <p:spPr>
              <a:xfrm>
                <a:off x="8118001" y="1653730"/>
                <a:ext cx="584704" cy="582050"/>
              </a:xfrm>
              <a:prstGeom prst="flowChartConnector">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grpSp>
        <p:sp>
          <p:nvSpPr>
            <p:cNvPr id="11" name="TextBox 10">
              <a:extLst>
                <a:ext uri="{FF2B5EF4-FFF2-40B4-BE49-F238E27FC236}">
                  <a16:creationId xmlns:a16="http://schemas.microsoft.com/office/drawing/2014/main" id="{9796DB10-FC3B-4C67-8739-6F873CD90D83}"/>
                </a:ext>
              </a:extLst>
            </p:cNvPr>
            <p:cNvSpPr txBox="1"/>
            <p:nvPr/>
          </p:nvSpPr>
          <p:spPr>
            <a:xfrm>
              <a:off x="7847169" y="2714242"/>
              <a:ext cx="849913" cy="261610"/>
            </a:xfrm>
            <a:prstGeom prst="rect">
              <a:avLst/>
            </a:prstGeom>
            <a:noFill/>
          </p:spPr>
          <p:txBody>
            <a:bodyPr wrap="none" rtlCol="0">
              <a:spAutoFit/>
            </a:bodyPr>
            <a:lstStyle/>
            <a:p>
              <a:pPr algn="ctr"/>
              <a:r>
                <a:rPr lang="en-GB" sz="1100" dirty="0">
                  <a:solidFill>
                    <a:schemeClr val="accent1"/>
                  </a:solidFill>
                </a:rPr>
                <a:t>Integration</a:t>
              </a:r>
            </a:p>
          </p:txBody>
        </p:sp>
      </p:grpSp>
    </p:spTree>
    <p:extLst>
      <p:ext uri="{BB962C8B-B14F-4D97-AF65-F5344CB8AC3E}">
        <p14:creationId xmlns:p14="http://schemas.microsoft.com/office/powerpoint/2010/main" val="239231394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cf76f155ced4ddcb4097134ff3c332f xmlns="efb0c983-77a3-4edc-9303-e1cb655c76c7">
      <Terms xmlns="http://schemas.microsoft.com/office/infopath/2007/PartnerControls"/>
    </lcf76f155ced4ddcb4097134ff3c332f>
    <TaxCatchAll xmlns="3ee84ff3-1fa2-4b0e-bbc1-9d3729ac2ba9" xsi:nil="true"/>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5844fa40-a696-4ac9-bd38-c0330d295109"/>
    <ds:schemaRef ds:uri="c78a4dae-5fc0-4ed3-ad80-da51122ab11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7521633B-F336-4396-8B23-430C61A89C02}"/>
</file>

<file path=docProps/app.xml><?xml version="1.0" encoding="utf-8"?>
<Properties xmlns="http://schemas.openxmlformats.org/officeDocument/2006/extended-properties" xmlns:vt="http://schemas.openxmlformats.org/officeDocument/2006/docPropsVTypes">
  <TotalTime>426</TotalTime>
  <Words>312</Words>
  <Application>Microsoft Office PowerPoint</Application>
  <PresentationFormat>On-screen Show (16:9)</PresentationFormat>
  <Paragraphs>28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BER February 2023 Major Release</vt:lpstr>
      <vt:lpstr>eChMC 22 July 2022 Output</vt:lpstr>
      <vt:lpstr>eChMC 29 July 2022</vt:lpstr>
      <vt:lpstr>XRN4990 One Off Activities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3</cp:revision>
  <dcterms:created xsi:type="dcterms:W3CDTF">2018-09-02T17:12:15Z</dcterms:created>
  <dcterms:modified xsi:type="dcterms:W3CDTF">2022-07-25T16:42:56Z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y fmtid="{D5CDD505-2E9C-101B-9397-08002B2CF9AE}" pid="4" name="MediaServiceImageTags">
    <vt:lpwstr/>
  </property>
  <property fmtid="{D5CDD505-2E9C-101B-9397-08002B2CF9AE}" pid="5" name="MSIP_Label_f1ac90e1-b326-4d7e-8e6f-2cb2e2852482_Enabled">
    <vt:lpwstr>true</vt:lpwstr>
  </property>
  <property fmtid="{D5CDD505-2E9C-101B-9397-08002B2CF9AE}" pid="6" name="MSIP_Label_f1ac90e1-b326-4d7e-8e6f-2cb2e2852482_SetDate">
    <vt:lpwstr>2022-05-20T10:29:40Z</vt:lpwstr>
  </property>
  <property fmtid="{D5CDD505-2E9C-101B-9397-08002B2CF9AE}" pid="7" name="MSIP_Label_f1ac90e1-b326-4d7e-8e6f-2cb2e2852482_Method">
    <vt:lpwstr>Privileged</vt:lpwstr>
  </property>
  <property fmtid="{D5CDD505-2E9C-101B-9397-08002B2CF9AE}" pid="8" name="MSIP_Label_f1ac90e1-b326-4d7e-8e6f-2cb2e2852482_Name">
    <vt:lpwstr>Public</vt:lpwstr>
  </property>
  <property fmtid="{D5CDD505-2E9C-101B-9397-08002B2CF9AE}" pid="9" name="MSIP_Label_f1ac90e1-b326-4d7e-8e6f-2cb2e2852482_SiteId">
    <vt:lpwstr>12678707-5ebb-49cb-b71d-ee5825da3c74</vt:lpwstr>
  </property>
  <property fmtid="{D5CDD505-2E9C-101B-9397-08002B2CF9AE}" pid="10" name="MSIP_Label_f1ac90e1-b326-4d7e-8e6f-2cb2e2852482_ActionId">
    <vt:lpwstr>1eb1e0a2-7ec9-4b14-a72c-d4984a469a56</vt:lpwstr>
  </property>
  <property fmtid="{D5CDD505-2E9C-101B-9397-08002B2CF9AE}" pid="11" name="MSIP_Label_f1ac90e1-b326-4d7e-8e6f-2cb2e2852482_ContentBits">
    <vt:lpwstr>3</vt:lpwstr>
  </property>
</Properties>
</file>