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699F6-A307-4965-91B9-80361A263662}" v="1" dt="2022-08-01T16:22:37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83" d="100"/>
          <a:sy n="83" d="100"/>
        </p:scale>
        <p:origin x="8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Haley1" userId="2264ca27-fef1-4fb9-96be-333087b5d2f3" providerId="ADAL" clId="{8A3699F6-A307-4965-91B9-80361A263662}"/>
    <pc:docChg chg="delSld modSld">
      <pc:chgData name="Molly Haley1" userId="2264ca27-fef1-4fb9-96be-333087b5d2f3" providerId="ADAL" clId="{8A3699F6-A307-4965-91B9-80361A263662}" dt="2022-08-01T16:22:37.476" v="7"/>
      <pc:docMkLst>
        <pc:docMk/>
      </pc:docMkLst>
      <pc:sldChg chg="addSp modSp">
        <pc:chgData name="Molly Haley1" userId="2264ca27-fef1-4fb9-96be-333087b5d2f3" providerId="ADAL" clId="{8A3699F6-A307-4965-91B9-80361A263662}" dt="2022-08-01T16:22:37.476" v="7"/>
        <pc:sldMkLst>
          <pc:docMk/>
          <pc:sldMk cId="4252492987" sldId="309"/>
        </pc:sldMkLst>
        <pc:spChg chg="add mod">
          <ac:chgData name="Molly Haley1" userId="2264ca27-fef1-4fb9-96be-333087b5d2f3" providerId="ADAL" clId="{8A3699F6-A307-4965-91B9-80361A263662}" dt="2022-08-01T16:22:37.476" v="7"/>
          <ac:spMkLst>
            <pc:docMk/>
            <pc:sldMk cId="4252492987" sldId="309"/>
            <ac:spMk id="4" creationId="{7D545C81-59F7-4947-812F-B205F791A56F}"/>
          </ac:spMkLst>
        </pc:spChg>
      </pc:sldChg>
      <pc:sldChg chg="del">
        <pc:chgData name="Molly Haley1" userId="2264ca27-fef1-4fb9-96be-333087b5d2f3" providerId="ADAL" clId="{8A3699F6-A307-4965-91B9-80361A263662}" dt="2022-08-01T16:22:13.661" v="0" actId="47"/>
        <pc:sldMkLst>
          <pc:docMk/>
          <pc:sldMk cId="1948504138" sldId="310"/>
        </pc:sldMkLst>
      </pc:sldChg>
      <pc:sldChg chg="del">
        <pc:chgData name="Molly Haley1" userId="2264ca27-fef1-4fb9-96be-333087b5d2f3" providerId="ADAL" clId="{8A3699F6-A307-4965-91B9-80361A263662}" dt="2022-08-01T16:22:14.517" v="1" actId="47"/>
        <pc:sldMkLst>
          <pc:docMk/>
          <pc:sldMk cId="108375318" sldId="2020"/>
        </pc:sldMkLst>
      </pc:sldChg>
      <pc:sldChg chg="del">
        <pc:chgData name="Molly Haley1" userId="2264ca27-fef1-4fb9-96be-333087b5d2f3" providerId="ADAL" clId="{8A3699F6-A307-4965-91B9-80361A263662}" dt="2022-08-01T16:22:15.204" v="2" actId="47"/>
        <pc:sldMkLst>
          <pc:docMk/>
          <pc:sldMk cId="4087400612" sldId="2021"/>
        </pc:sldMkLst>
      </pc:sldChg>
      <pc:sldChg chg="del">
        <pc:chgData name="Molly Haley1" userId="2264ca27-fef1-4fb9-96be-333087b5d2f3" providerId="ADAL" clId="{8A3699F6-A307-4965-91B9-80361A263662}" dt="2022-08-01T16:22:15.853" v="3" actId="47"/>
        <pc:sldMkLst>
          <pc:docMk/>
          <pc:sldMk cId="763790588" sldId="2022"/>
        </pc:sldMkLst>
      </pc:sldChg>
      <pc:sldChg chg="del">
        <pc:chgData name="Molly Haley1" userId="2264ca27-fef1-4fb9-96be-333087b5d2f3" providerId="ADAL" clId="{8A3699F6-A307-4965-91B9-80361A263662}" dt="2022-08-01T16:22:16.392" v="4" actId="47"/>
        <pc:sldMkLst>
          <pc:docMk/>
          <pc:sldMk cId="2209949186" sldId="2023"/>
        </pc:sldMkLst>
      </pc:sldChg>
      <pc:sldChg chg="del">
        <pc:chgData name="Molly Haley1" userId="2264ca27-fef1-4fb9-96be-333087b5d2f3" providerId="ADAL" clId="{8A3699F6-A307-4965-91B9-80361A263662}" dt="2022-08-01T16:22:16.993" v="5" actId="47"/>
        <pc:sldMkLst>
          <pc:docMk/>
          <pc:sldMk cId="2561928464" sldId="2024"/>
        </pc:sldMkLst>
      </pc:sldChg>
      <pc:sldChg chg="del">
        <pc:chgData name="Molly Haley1" userId="2264ca27-fef1-4fb9-96be-333087b5d2f3" providerId="ADAL" clId="{8A3699F6-A307-4965-91B9-80361A263662}" dt="2022-08-01T16:22:17.712" v="6" actId="47"/>
        <pc:sldMkLst>
          <pc:docMk/>
          <pc:sldMk cId="1571301663" sldId="202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Aug-22%20v%20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636759</c:v>
                </c:pt>
                <c:pt idx="1">
                  <c:v>423510</c:v>
                </c:pt>
                <c:pt idx="2">
                  <c:v>16425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6-440E-8F14-C22A3EBF660D}"/>
            </c:ext>
          </c:extLst>
        </c:ser>
        <c:ser>
          <c:idx val="1"/>
          <c:order val="1"/>
          <c:tx>
            <c:strRef>
              <c:f>BP22_23!$S$1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BP22_23!$S$2:$S$5</c:f>
              <c:numCache>
                <c:formatCode>"£"#,##0</c:formatCode>
                <c:ptCount val="4"/>
                <c:pt idx="0">
                  <c:v>1242602.4529250001</c:v>
                </c:pt>
                <c:pt idx="1">
                  <c:v>708186.33187499992</c:v>
                </c:pt>
                <c:pt idx="2">
                  <c:v>160477.939725</c:v>
                </c:pt>
                <c:pt idx="3">
                  <c:v>66021.525475000002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6-440E-8F14-C22A3EBF6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mbraco.xoserve.com/media/43505/chmc-change-budget.xlsx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Budget v Committed Spend BP22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685334"/>
              </p:ext>
            </p:extLst>
          </p:nvPr>
        </p:nvGraphicFramePr>
        <p:xfrm>
          <a:off x="467544" y="784930"/>
          <a:ext cx="8038041" cy="35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D545C81-59F7-4947-812F-B205F791A56F}"/>
              </a:ext>
            </a:extLst>
          </p:cNvPr>
          <p:cNvSpPr txBox="1"/>
          <p:nvPr/>
        </p:nvSpPr>
        <p:spPr>
          <a:xfrm>
            <a:off x="6126480" y="4358569"/>
            <a:ext cx="2951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The Change budget can be found </a:t>
            </a:r>
            <a:r>
              <a:rPr lang="en-GB" sz="1200">
                <a:hlinkClick r:id="rId3"/>
              </a:rPr>
              <a:t>here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F15A2A-1B63-4CBD-994E-8AB204F5519F}"/>
</file>

<file path=customXml/itemProps2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19137</TotalTime>
  <Words>22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Budget v Committed Spend BP22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Molly Haley1</cp:lastModifiedBy>
  <cp:revision>130</cp:revision>
  <cp:lastPrinted>2020-09-03T10:38:05Z</cp:lastPrinted>
  <dcterms:created xsi:type="dcterms:W3CDTF">2018-10-22T13:17:46Z</dcterms:created>
  <dcterms:modified xsi:type="dcterms:W3CDTF">2022-08-01T16:22:43Z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