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5"/>
  </p:notesMasterIdLst>
  <p:sldIdLst>
    <p:sldId id="3782" r:id="rId3"/>
    <p:sldId id="214737564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1790F-98EB-4623-9FD5-A212C33120E3}" v="1" dt="2022-08-08T16:12:25.787"/>
    <p1510:client id="{D0C9F442-178D-4B1E-B8A4-CFF6422BD78F}" v="4" dt="2022-08-09T08:51:5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B95C5-5D3B-4948-9C05-7E5078AB1148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5215-ECA3-4F0F-9479-9ED9D7A9F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FCE3B-317D-4AE0-BC7F-8267412B7C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2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3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91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4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6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8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0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49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or freefor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3212"/>
            <a:ext cx="10972800" cy="553999"/>
          </a:xfrm>
        </p:spPr>
        <p:txBody>
          <a:bodyPr/>
          <a:lstStyle>
            <a:lvl1pPr marL="0" marR="0" indent="0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baseline="0"/>
            </a:lvl1pPr>
          </a:lstStyle>
          <a:p>
            <a:pPr lvl="0"/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1570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3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350761" y="345080"/>
            <a:ext cx="6993467" cy="1212791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609586" algn="l"/>
              </a:tabLst>
              <a:defRPr lang="en-US" sz="32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/>
              <a:t>Click to add title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7697" y="1727202"/>
            <a:ext cx="11468707" cy="338668"/>
          </a:xfrm>
          <a:prstGeom prst="rect">
            <a:avLst/>
          </a:prstGeom>
        </p:spPr>
        <p:txBody>
          <a:bodyPr/>
          <a:lstStyle>
            <a:lvl1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1867" b="1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7693" y="84669"/>
            <a:ext cx="1335619" cy="165059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1067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2438339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lang="en-US" sz="2135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0.0 Section name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1871327" y="6633419"/>
            <a:ext cx="304800" cy="190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10533003" y="6634233"/>
            <a:ext cx="110832" cy="148963"/>
          </a:xfrm>
          <a:prstGeom prst="rect">
            <a:avLst/>
          </a:prstGeom>
          <a:noFill/>
        </p:spPr>
        <p:txBody>
          <a:bodyPr vert="horz" lIns="0" tIns="60960" rIns="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35" b="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10669369" y="6637410"/>
            <a:ext cx="376775" cy="145943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735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1019562" y="6578026"/>
            <a:ext cx="818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2" name="Shape 257"/>
          <p:cNvSpPr txBox="1">
            <a:spLocks/>
          </p:cNvSpPr>
          <p:nvPr userDrawn="1"/>
        </p:nvSpPr>
        <p:spPr>
          <a:xfrm>
            <a:off x="11826628" y="6574326"/>
            <a:ext cx="346283" cy="259900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60960" rIns="0" bIns="6096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sz="800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sz="800" noProof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5092BE-3290-4B93-9EAE-A479B5C7B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369" y="2225667"/>
            <a:ext cx="11474451" cy="4108704"/>
          </a:xfrm>
          <a:prstGeom prst="rect">
            <a:avLst/>
          </a:prstGeom>
        </p:spPr>
        <p:txBody>
          <a:bodyPr/>
          <a:lstStyle>
            <a:lvl1pPr marL="222246" indent="-222246"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5504" indent="-232828">
              <a:defRPr sz="13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1830" indent="-228594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5090" indent="-228594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1416" indent="-228594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5934" y="6638157"/>
            <a:ext cx="671719" cy="126295"/>
            <a:chOff x="6014087" y="4646472"/>
            <a:chExt cx="503788" cy="94721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31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8">
          <p15:clr>
            <a:srgbClr val="FBAE40"/>
          </p15:clr>
        </p15:guide>
        <p15:guide id="3" pos="55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FA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1"/>
            <a:ext cx="5306283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49" y="1577341"/>
            <a:ext cx="5306283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en-US"/>
              <a:t>©</a:t>
            </a:r>
            <a:r>
              <a:rPr lang="en-US" spc="65"/>
              <a:t> </a:t>
            </a:r>
            <a:r>
              <a:rPr lang="en-US" spc="-5"/>
              <a:t>2020</a:t>
            </a:r>
            <a:r>
              <a:rPr lang="en-US" spc="5"/>
              <a:t> </a:t>
            </a:r>
            <a:r>
              <a:rPr lang="en-US"/>
              <a:t>SAP</a:t>
            </a:r>
            <a:r>
              <a:rPr lang="en-US" spc="-20"/>
              <a:t> </a:t>
            </a:r>
            <a:r>
              <a:rPr lang="en-US"/>
              <a:t>SE</a:t>
            </a:r>
            <a:r>
              <a:rPr lang="en-US" spc="-15"/>
              <a:t> </a:t>
            </a:r>
            <a:r>
              <a:rPr lang="en-US"/>
              <a:t>or</a:t>
            </a:r>
            <a:r>
              <a:rPr lang="en-US" spc="-5"/>
              <a:t> an</a:t>
            </a:r>
            <a:r>
              <a:rPr lang="en-US" spc="5"/>
              <a:t> </a:t>
            </a:r>
            <a:r>
              <a:rPr lang="en-US"/>
              <a:t>SAP</a:t>
            </a:r>
            <a:r>
              <a:rPr lang="en-US" spc="-15"/>
              <a:t> </a:t>
            </a:r>
            <a:r>
              <a:rPr lang="en-US"/>
              <a:t>affiliate</a:t>
            </a:r>
            <a:r>
              <a:rPr lang="en-US" spc="-45"/>
              <a:t> </a:t>
            </a:r>
            <a:r>
              <a:rPr lang="en-US"/>
              <a:t>company.</a:t>
            </a:r>
            <a:r>
              <a:rPr lang="en-US" spc="-20"/>
              <a:t> </a:t>
            </a:r>
            <a:r>
              <a:rPr lang="en-US"/>
              <a:t>All</a:t>
            </a:r>
            <a:r>
              <a:rPr lang="en-US" spc="-11"/>
              <a:t> </a:t>
            </a:r>
            <a:r>
              <a:rPr lang="en-US"/>
              <a:t>rights</a:t>
            </a:r>
            <a:r>
              <a:rPr lang="en-US" spc="-11"/>
              <a:t> reserved.</a:t>
            </a:r>
            <a:r>
              <a:rPr lang="en-US" spc="229"/>
              <a:t> </a:t>
            </a:r>
            <a:r>
              <a:rPr lang="en-US"/>
              <a:t>ǀ</a:t>
            </a:r>
            <a:r>
              <a:rPr lang="en-US" spc="315"/>
              <a:t> </a:t>
            </a:r>
            <a:r>
              <a:rPr lang="en-US" spc="-5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099">
              <a:spcBef>
                <a:spcPts val="25"/>
              </a:spcBef>
            </a:pPr>
            <a:fld id="{81D60167-4931-47E6-BA6A-407CBD079E47}" type="slidenum">
              <a:rPr lang="en-GB" spc="5" smtClean="0"/>
              <a:pPr marL="38099">
                <a:spcBef>
                  <a:spcPts val="25"/>
                </a:spcBef>
              </a:pPr>
              <a:t>‹#›</a:t>
            </a:fld>
            <a:endParaRPr lang="en-GB" spc="5"/>
          </a:p>
        </p:txBody>
      </p:sp>
    </p:spTree>
    <p:extLst>
      <p:ext uri="{BB962C8B-B14F-4D97-AF65-F5344CB8AC3E}">
        <p14:creationId xmlns:p14="http://schemas.microsoft.com/office/powerpoint/2010/main" val="369158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F47A90EC-6F17-4FB5-A1A2-FEF8FEC07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226E382-CDE5-47A3-8A40-0DFA6AC52AB1}"/>
              </a:ext>
            </a:extLst>
          </p:cNvPr>
          <p:cNvSpPr/>
          <p:nvPr userDrawn="1"/>
        </p:nvSpPr>
        <p:spPr>
          <a:xfrm>
            <a:off x="2" y="0"/>
            <a:ext cx="5160433" cy="6856309"/>
          </a:xfrm>
          <a:custGeom>
            <a:avLst/>
            <a:gdLst/>
            <a:ahLst/>
            <a:cxnLst/>
            <a:rect l="l" t="t" r="r" b="b"/>
            <a:pathLst>
              <a:path w="3870325" h="5148580">
                <a:moveTo>
                  <a:pt x="2269387" y="0"/>
                </a:moveTo>
                <a:lnTo>
                  <a:pt x="0" y="0"/>
                </a:lnTo>
                <a:lnTo>
                  <a:pt x="0" y="5147995"/>
                </a:lnTo>
                <a:lnTo>
                  <a:pt x="2184970" y="5147995"/>
                </a:lnTo>
                <a:lnTo>
                  <a:pt x="2209922" y="5136842"/>
                </a:lnTo>
                <a:lnTo>
                  <a:pt x="2251128" y="5117622"/>
                </a:lnTo>
                <a:lnTo>
                  <a:pt x="2291972" y="5097764"/>
                </a:lnTo>
                <a:lnTo>
                  <a:pt x="2332447" y="5077276"/>
                </a:lnTo>
                <a:lnTo>
                  <a:pt x="2372548" y="5056163"/>
                </a:lnTo>
                <a:lnTo>
                  <a:pt x="2412267" y="5034432"/>
                </a:lnTo>
                <a:lnTo>
                  <a:pt x="2451599" y="5012089"/>
                </a:lnTo>
                <a:lnTo>
                  <a:pt x="2490536" y="4989141"/>
                </a:lnTo>
                <a:lnTo>
                  <a:pt x="2529073" y="4965594"/>
                </a:lnTo>
                <a:lnTo>
                  <a:pt x="2567203" y="4941454"/>
                </a:lnTo>
                <a:lnTo>
                  <a:pt x="2604920" y="4916729"/>
                </a:lnTo>
                <a:lnTo>
                  <a:pt x="2642218" y="4891423"/>
                </a:lnTo>
                <a:lnTo>
                  <a:pt x="2679089" y="4865545"/>
                </a:lnTo>
                <a:lnTo>
                  <a:pt x="2715528" y="4839099"/>
                </a:lnTo>
                <a:lnTo>
                  <a:pt x="2751528" y="4812093"/>
                </a:lnTo>
                <a:lnTo>
                  <a:pt x="2787082" y="4784533"/>
                </a:lnTo>
                <a:lnTo>
                  <a:pt x="2822185" y="4756426"/>
                </a:lnTo>
                <a:lnTo>
                  <a:pt x="2856830" y="4727777"/>
                </a:lnTo>
                <a:lnTo>
                  <a:pt x="2891011" y="4698593"/>
                </a:lnTo>
                <a:lnTo>
                  <a:pt x="2924721" y="4668881"/>
                </a:lnTo>
                <a:lnTo>
                  <a:pt x="2957953" y="4638646"/>
                </a:lnTo>
                <a:lnTo>
                  <a:pt x="2990702" y="4607896"/>
                </a:lnTo>
                <a:lnTo>
                  <a:pt x="3022960" y="4576637"/>
                </a:lnTo>
                <a:lnTo>
                  <a:pt x="3054722" y="4544875"/>
                </a:lnTo>
                <a:lnTo>
                  <a:pt x="3085982" y="4512616"/>
                </a:lnTo>
                <a:lnTo>
                  <a:pt x="3116732" y="4479868"/>
                </a:lnTo>
                <a:lnTo>
                  <a:pt x="3146966" y="4446635"/>
                </a:lnTo>
                <a:lnTo>
                  <a:pt x="3176678" y="4412926"/>
                </a:lnTo>
                <a:lnTo>
                  <a:pt x="3205862" y="4378745"/>
                </a:lnTo>
                <a:lnTo>
                  <a:pt x="3234511" y="4344100"/>
                </a:lnTo>
                <a:lnTo>
                  <a:pt x="3262619" y="4308997"/>
                </a:lnTo>
                <a:lnTo>
                  <a:pt x="3290179" y="4273442"/>
                </a:lnTo>
                <a:lnTo>
                  <a:pt x="3317185" y="4237442"/>
                </a:lnTo>
                <a:lnTo>
                  <a:pt x="3343630" y="4201004"/>
                </a:lnTo>
                <a:lnTo>
                  <a:pt x="3369509" y="4164132"/>
                </a:lnTo>
                <a:lnTo>
                  <a:pt x="3394814" y="4126835"/>
                </a:lnTo>
                <a:lnTo>
                  <a:pt x="3419540" y="4089118"/>
                </a:lnTo>
                <a:lnTo>
                  <a:pt x="3443679" y="4050988"/>
                </a:lnTo>
                <a:lnTo>
                  <a:pt x="3467226" y="4012451"/>
                </a:lnTo>
                <a:lnTo>
                  <a:pt x="3490174" y="3973513"/>
                </a:lnTo>
                <a:lnTo>
                  <a:pt x="3512517" y="3934182"/>
                </a:lnTo>
                <a:lnTo>
                  <a:pt x="3534248" y="3894462"/>
                </a:lnTo>
                <a:lnTo>
                  <a:pt x="3555361" y="3854362"/>
                </a:lnTo>
                <a:lnTo>
                  <a:pt x="3575850" y="3813886"/>
                </a:lnTo>
                <a:lnTo>
                  <a:pt x="3595707" y="3773043"/>
                </a:lnTo>
                <a:lnTo>
                  <a:pt x="3614928" y="3731837"/>
                </a:lnTo>
                <a:lnTo>
                  <a:pt x="3633505" y="3690275"/>
                </a:lnTo>
                <a:lnTo>
                  <a:pt x="3651431" y="3648365"/>
                </a:lnTo>
                <a:lnTo>
                  <a:pt x="3668701" y="3606111"/>
                </a:lnTo>
                <a:lnTo>
                  <a:pt x="3685308" y="3563521"/>
                </a:lnTo>
                <a:lnTo>
                  <a:pt x="3701246" y="3520601"/>
                </a:lnTo>
                <a:lnTo>
                  <a:pt x="3716509" y="3477357"/>
                </a:lnTo>
                <a:lnTo>
                  <a:pt x="3731089" y="3433796"/>
                </a:lnTo>
                <a:lnTo>
                  <a:pt x="3744980" y="3389925"/>
                </a:lnTo>
                <a:lnTo>
                  <a:pt x="3758177" y="3345749"/>
                </a:lnTo>
                <a:lnTo>
                  <a:pt x="3770672" y="3301274"/>
                </a:lnTo>
                <a:lnTo>
                  <a:pt x="3782460" y="3256508"/>
                </a:lnTo>
                <a:lnTo>
                  <a:pt x="3793534" y="3211457"/>
                </a:lnTo>
                <a:lnTo>
                  <a:pt x="3803887" y="3166127"/>
                </a:lnTo>
                <a:lnTo>
                  <a:pt x="3813513" y="3120525"/>
                </a:lnTo>
                <a:lnTo>
                  <a:pt x="3822406" y="3074657"/>
                </a:lnTo>
                <a:lnTo>
                  <a:pt x="3830559" y="3028529"/>
                </a:lnTo>
                <a:lnTo>
                  <a:pt x="3837966" y="2982147"/>
                </a:lnTo>
                <a:lnTo>
                  <a:pt x="3844620" y="2935519"/>
                </a:lnTo>
                <a:lnTo>
                  <a:pt x="3850516" y="2888651"/>
                </a:lnTo>
                <a:lnTo>
                  <a:pt x="3855646" y="2841548"/>
                </a:lnTo>
                <a:lnTo>
                  <a:pt x="3860005" y="2794218"/>
                </a:lnTo>
                <a:lnTo>
                  <a:pt x="3863585" y="2746667"/>
                </a:lnTo>
                <a:lnTo>
                  <a:pt x="3866381" y="2698901"/>
                </a:lnTo>
                <a:lnTo>
                  <a:pt x="3868386" y="2650926"/>
                </a:lnTo>
                <a:lnTo>
                  <a:pt x="3869594" y="2602749"/>
                </a:lnTo>
                <a:lnTo>
                  <a:pt x="3869998" y="2554377"/>
                </a:lnTo>
                <a:lnTo>
                  <a:pt x="3869594" y="2506005"/>
                </a:lnTo>
                <a:lnTo>
                  <a:pt x="3868386" y="2457828"/>
                </a:lnTo>
                <a:lnTo>
                  <a:pt x="3866381" y="2409854"/>
                </a:lnTo>
                <a:lnTo>
                  <a:pt x="3863585" y="2362087"/>
                </a:lnTo>
                <a:lnTo>
                  <a:pt x="3860005" y="2314536"/>
                </a:lnTo>
                <a:lnTo>
                  <a:pt x="3855646" y="2267206"/>
                </a:lnTo>
                <a:lnTo>
                  <a:pt x="3850516" y="2220103"/>
                </a:lnTo>
                <a:lnTo>
                  <a:pt x="3844620" y="2173235"/>
                </a:lnTo>
                <a:lnTo>
                  <a:pt x="3837966" y="2126607"/>
                </a:lnTo>
                <a:lnTo>
                  <a:pt x="3830559" y="2080225"/>
                </a:lnTo>
                <a:lnTo>
                  <a:pt x="3822406" y="2034097"/>
                </a:lnTo>
                <a:lnTo>
                  <a:pt x="3813513" y="1988229"/>
                </a:lnTo>
                <a:lnTo>
                  <a:pt x="3803887" y="1942626"/>
                </a:lnTo>
                <a:lnTo>
                  <a:pt x="3793534" y="1897296"/>
                </a:lnTo>
                <a:lnTo>
                  <a:pt x="3782460" y="1852245"/>
                </a:lnTo>
                <a:lnTo>
                  <a:pt x="3770672" y="1807479"/>
                </a:lnTo>
                <a:lnTo>
                  <a:pt x="3758177" y="1763005"/>
                </a:lnTo>
                <a:lnTo>
                  <a:pt x="3744980" y="1718828"/>
                </a:lnTo>
                <a:lnTo>
                  <a:pt x="3731089" y="1674957"/>
                </a:lnTo>
                <a:lnTo>
                  <a:pt x="3716509" y="1631396"/>
                </a:lnTo>
                <a:lnTo>
                  <a:pt x="3701246" y="1588152"/>
                </a:lnTo>
                <a:lnTo>
                  <a:pt x="3685308" y="1545232"/>
                </a:lnTo>
                <a:lnTo>
                  <a:pt x="3668701" y="1502641"/>
                </a:lnTo>
                <a:lnTo>
                  <a:pt x="3651431" y="1460388"/>
                </a:lnTo>
                <a:lnTo>
                  <a:pt x="3633505" y="1418477"/>
                </a:lnTo>
                <a:lnTo>
                  <a:pt x="3614928" y="1376915"/>
                </a:lnTo>
                <a:lnTo>
                  <a:pt x="3595707" y="1335709"/>
                </a:lnTo>
                <a:lnTo>
                  <a:pt x="3575850" y="1294865"/>
                </a:lnTo>
                <a:lnTo>
                  <a:pt x="3555361" y="1254390"/>
                </a:lnTo>
                <a:lnTo>
                  <a:pt x="3534248" y="1214289"/>
                </a:lnTo>
                <a:lnTo>
                  <a:pt x="3512517" y="1174570"/>
                </a:lnTo>
                <a:lnTo>
                  <a:pt x="3490174" y="1135238"/>
                </a:lnTo>
                <a:lnTo>
                  <a:pt x="3467226" y="1096300"/>
                </a:lnTo>
                <a:lnTo>
                  <a:pt x="3443679" y="1057763"/>
                </a:lnTo>
                <a:lnTo>
                  <a:pt x="3419540" y="1019633"/>
                </a:lnTo>
                <a:lnTo>
                  <a:pt x="3394814" y="981915"/>
                </a:lnTo>
                <a:lnTo>
                  <a:pt x="3369509" y="944618"/>
                </a:lnTo>
                <a:lnTo>
                  <a:pt x="3343630" y="907746"/>
                </a:lnTo>
                <a:lnTo>
                  <a:pt x="3317185" y="871307"/>
                </a:lnTo>
                <a:lnTo>
                  <a:pt x="3290179" y="835307"/>
                </a:lnTo>
                <a:lnTo>
                  <a:pt x="3262619" y="799752"/>
                </a:lnTo>
                <a:lnTo>
                  <a:pt x="3234511" y="764649"/>
                </a:lnTo>
                <a:lnTo>
                  <a:pt x="3205862" y="730004"/>
                </a:lnTo>
                <a:lnTo>
                  <a:pt x="3176678" y="695823"/>
                </a:lnTo>
                <a:lnTo>
                  <a:pt x="3146966" y="662114"/>
                </a:lnTo>
                <a:lnTo>
                  <a:pt x="3116732" y="628881"/>
                </a:lnTo>
                <a:lnTo>
                  <a:pt x="3085982" y="596132"/>
                </a:lnTo>
                <a:lnTo>
                  <a:pt x="3054722" y="563873"/>
                </a:lnTo>
                <a:lnTo>
                  <a:pt x="3022960" y="532111"/>
                </a:lnTo>
                <a:lnTo>
                  <a:pt x="2990702" y="500851"/>
                </a:lnTo>
                <a:lnTo>
                  <a:pt x="2957953" y="470101"/>
                </a:lnTo>
                <a:lnTo>
                  <a:pt x="2924721" y="439867"/>
                </a:lnTo>
                <a:lnTo>
                  <a:pt x="2891011" y="410154"/>
                </a:lnTo>
                <a:lnTo>
                  <a:pt x="2856830" y="380970"/>
                </a:lnTo>
                <a:lnTo>
                  <a:pt x="2822185" y="352321"/>
                </a:lnTo>
                <a:lnTo>
                  <a:pt x="2787082" y="324213"/>
                </a:lnTo>
                <a:lnTo>
                  <a:pt x="2751528" y="296653"/>
                </a:lnTo>
                <a:lnTo>
                  <a:pt x="2715528" y="269647"/>
                </a:lnTo>
                <a:lnTo>
                  <a:pt x="2679089" y="243201"/>
                </a:lnTo>
                <a:lnTo>
                  <a:pt x="2642218" y="217322"/>
                </a:lnTo>
                <a:lnTo>
                  <a:pt x="2604920" y="192017"/>
                </a:lnTo>
                <a:lnTo>
                  <a:pt x="2567203" y="167291"/>
                </a:lnTo>
                <a:lnTo>
                  <a:pt x="2529073" y="143152"/>
                </a:lnTo>
                <a:lnTo>
                  <a:pt x="2490536" y="119604"/>
                </a:lnTo>
                <a:lnTo>
                  <a:pt x="2451599" y="96656"/>
                </a:lnTo>
                <a:lnTo>
                  <a:pt x="2412267" y="74313"/>
                </a:lnTo>
                <a:lnTo>
                  <a:pt x="2372548" y="52582"/>
                </a:lnTo>
                <a:lnTo>
                  <a:pt x="2332447" y="31469"/>
                </a:lnTo>
                <a:lnTo>
                  <a:pt x="2291972" y="10980"/>
                </a:lnTo>
                <a:lnTo>
                  <a:pt x="2269387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F6F764-2A49-4911-8CFE-6E152643F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2" y="2617361"/>
            <a:ext cx="4855633" cy="1156391"/>
          </a:xfrm>
          <a:prstGeom prst="rect">
            <a:avLst/>
          </a:prstGeom>
        </p:spPr>
        <p:txBody>
          <a:bodyPr/>
          <a:lstStyle>
            <a:lvl1pPr marL="16913" marR="6765" algn="l" defTabSz="1310694" rtl="0" eaLnBrk="1" latinLnBrk="0" hangingPunct="1">
              <a:lnSpc>
                <a:spcPts val="3995"/>
              </a:lnSpc>
              <a:spcBef>
                <a:spcPts val="667"/>
              </a:spcBef>
              <a:defRPr lang="en-GB" sz="3729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1pPr>
            <a:lvl2pPr>
              <a:defRPr lang="en-US" sz="3729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2pPr>
            <a:lvl3pPr>
              <a:defRPr lang="en-US" sz="3729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3pPr>
            <a:lvl4pPr>
              <a:defRPr lang="en-US" sz="3729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4pPr>
            <a:lvl5pPr>
              <a:defRPr lang="en-GB" sz="3729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5pPr>
          </a:lstStyle>
          <a:p>
            <a:pPr lvl="0"/>
            <a:r>
              <a:rPr lang="en-US"/>
              <a:t>Presentation Title over two lines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5FFB0-38D2-4300-9D21-5B7213C3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36375"/>
            <a:ext cx="4855633" cy="343380"/>
          </a:xfrm>
          <a:prstGeom prst="rect">
            <a:avLst/>
          </a:prstGeom>
        </p:spPr>
        <p:txBody>
          <a:bodyPr/>
          <a:lstStyle>
            <a:lvl1pPr marL="16913" algn="l" defTabSz="1217676" rtl="0" eaLnBrk="1" latinLnBrk="0" hangingPunct="1">
              <a:lnSpc>
                <a:spcPct val="100000"/>
              </a:lnSpc>
              <a:spcBef>
                <a:spcPts val="133"/>
              </a:spcBef>
              <a:defRPr lang="en-GB" sz="1864" kern="1200" dirty="0">
                <a:solidFill>
                  <a:schemeClr val="accent1"/>
                </a:solidFill>
                <a:latin typeface="Poppins-Medium"/>
                <a:ea typeface="+mn-ea"/>
                <a:cs typeface="Poppins-Medium"/>
              </a:defRPr>
            </a:lvl1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88/88/2021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795231-B7FF-4A78-8E56-FA7AB6714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3487" y="3168636"/>
            <a:ext cx="2264860" cy="5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6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66253065-DBDD-44D8-BC83-FDDC07A78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068" y="985213"/>
            <a:ext cx="4210533" cy="545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6933">
              <a:lnSpc>
                <a:spcPct val="100000"/>
              </a:lnSpc>
              <a:spcBef>
                <a:spcPts val="133"/>
              </a:spcBef>
              <a:defRPr sz="3461">
                <a:solidFill>
                  <a:schemeClr val="accent4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61">
                <a:solidFill>
                  <a:srgbClr val="FFBA1A"/>
                </a:solidFill>
              </a:rPr>
              <a:t>Agenda</a:t>
            </a:r>
            <a:endParaRPr sz="3461"/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BD04450B-59EB-4167-8488-BE80AE16F63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97" y="1"/>
            <a:ext cx="6432003" cy="6855531"/>
          </a:xfrm>
          <a:prstGeom prst="rect">
            <a:avLst/>
          </a:prstGeom>
        </p:spPr>
      </p:pic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259677-8106-4E84-BCD6-2DB7A664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68" y="6168819"/>
            <a:ext cx="4210533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4F42E1-2DB9-4FAA-9728-1AC5A6E1A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69" y="2008355"/>
            <a:ext cx="4210049" cy="2638343"/>
          </a:xfrm>
          <a:prstGeom prst="rect">
            <a:avLst/>
          </a:prstGeom>
        </p:spPr>
        <p:txBody>
          <a:bodyPr/>
          <a:lstStyle>
            <a:lvl1pPr marL="228314" indent="-228314">
              <a:spcAft>
                <a:spcPts val="1599"/>
              </a:spcAft>
              <a:buFont typeface="Arial" panose="020B0604020202020204" pitchFamily="34" charset="0"/>
              <a:buChar char="•"/>
              <a:defRPr sz="1599"/>
            </a:lvl1pPr>
            <a:lvl2pPr marL="837152" indent="-228314">
              <a:buFont typeface="Arial" panose="020B0604020202020204" pitchFamily="34" charset="0"/>
              <a:buChar char="•"/>
              <a:defRPr sz="1599"/>
            </a:lvl2pPr>
            <a:lvl3pPr marL="1445991" indent="-228314">
              <a:buFont typeface="Arial" panose="020B0604020202020204" pitchFamily="34" charset="0"/>
              <a:buChar char="•"/>
              <a:defRPr sz="1599"/>
            </a:lvl3pPr>
            <a:lvl4pPr marL="2054829" indent="-228314">
              <a:buFont typeface="Arial" panose="020B0604020202020204" pitchFamily="34" charset="0"/>
              <a:buChar char="•"/>
              <a:defRPr sz="1599"/>
            </a:lvl4pPr>
            <a:lvl5pPr marL="2663667" indent="-228314">
              <a:buFont typeface="Arial" panose="020B0604020202020204" pitchFamily="34" charset="0"/>
              <a:buChar char="•"/>
              <a:defRPr sz="1599"/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5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E96926C-9DCF-4896-B515-85E632ACF947}"/>
              </a:ext>
            </a:extLst>
          </p:cNvPr>
          <p:cNvSpPr/>
          <p:nvPr userDrawn="1"/>
        </p:nvSpPr>
        <p:spPr>
          <a:xfrm>
            <a:off x="0" y="-1813"/>
            <a:ext cx="12192000" cy="6859812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26327C-6DAB-4EDA-9CA8-B042C0D32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120" y="2614997"/>
            <a:ext cx="5840079" cy="913273"/>
          </a:xfrm>
          <a:prstGeom prst="rect">
            <a:avLst/>
          </a:prstGeom>
        </p:spPr>
        <p:txBody>
          <a:bodyPr/>
          <a:lstStyle>
            <a:lvl1pPr marL="16913" marR="6765">
              <a:lnSpc>
                <a:spcPts val="3995"/>
              </a:lnSpc>
              <a:spcBef>
                <a:spcPts val="667"/>
              </a:spcBef>
              <a:defRPr lang="en-GB" sz="346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GB" sz="2397" b="0" i="0" u="none" strike="noStrike" kern="0" cap="none" spc="0" normalizeH="0" baseline="0" noProof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Section Divider Title</a:t>
            </a:r>
            <a:endParaRPr lang="en-GB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E52D7298-618E-46B0-8C33-45A794BCC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68" y="6168819"/>
            <a:ext cx="5836133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 Mai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5B7FE173-DC4F-47B9-A452-8BEC0849EDD2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3"/>
            <a:ext cx="12192000" cy="684954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45AB0EFB-EF71-4F2C-9E07-460E083C0DC2}"/>
              </a:ext>
            </a:extLst>
          </p:cNvPr>
          <p:cNvSpPr/>
          <p:nvPr/>
        </p:nvSpPr>
        <p:spPr>
          <a:xfrm>
            <a:off x="6836573" y="984771"/>
            <a:ext cx="4892039" cy="4886007"/>
          </a:xfrm>
          <a:custGeom>
            <a:avLst/>
            <a:gdLst/>
            <a:ahLst/>
            <a:cxnLst/>
            <a:rect l="l" t="t" r="r" b="b"/>
            <a:pathLst>
              <a:path w="3669029" h="3669029">
                <a:moveTo>
                  <a:pt x="1834311" y="0"/>
                </a:moveTo>
                <a:lnTo>
                  <a:pt x="1786218" y="618"/>
                </a:lnTo>
                <a:lnTo>
                  <a:pt x="1738430" y="2462"/>
                </a:lnTo>
                <a:lnTo>
                  <a:pt x="1690962" y="5518"/>
                </a:lnTo>
                <a:lnTo>
                  <a:pt x="1643829" y="9770"/>
                </a:lnTo>
                <a:lnTo>
                  <a:pt x="1597047" y="15203"/>
                </a:lnTo>
                <a:lnTo>
                  <a:pt x="1550630" y="21803"/>
                </a:lnTo>
                <a:lnTo>
                  <a:pt x="1504594" y="29553"/>
                </a:lnTo>
                <a:lnTo>
                  <a:pt x="1458953" y="38438"/>
                </a:lnTo>
                <a:lnTo>
                  <a:pt x="1413723" y="48445"/>
                </a:lnTo>
                <a:lnTo>
                  <a:pt x="1368919" y="59557"/>
                </a:lnTo>
                <a:lnTo>
                  <a:pt x="1324556" y="71759"/>
                </a:lnTo>
                <a:lnTo>
                  <a:pt x="1280649" y="85037"/>
                </a:lnTo>
                <a:lnTo>
                  <a:pt x="1237214" y="99375"/>
                </a:lnTo>
                <a:lnTo>
                  <a:pt x="1194264" y="114758"/>
                </a:lnTo>
                <a:lnTo>
                  <a:pt x="1151816" y="131171"/>
                </a:lnTo>
                <a:lnTo>
                  <a:pt x="1109884" y="148599"/>
                </a:lnTo>
                <a:lnTo>
                  <a:pt x="1068485" y="167027"/>
                </a:lnTo>
                <a:lnTo>
                  <a:pt x="1027631" y="186440"/>
                </a:lnTo>
                <a:lnTo>
                  <a:pt x="987340" y="206822"/>
                </a:lnTo>
                <a:lnTo>
                  <a:pt x="947625" y="228159"/>
                </a:lnTo>
                <a:lnTo>
                  <a:pt x="908503" y="250436"/>
                </a:lnTo>
                <a:lnTo>
                  <a:pt x="869988" y="273636"/>
                </a:lnTo>
                <a:lnTo>
                  <a:pt x="832095" y="297746"/>
                </a:lnTo>
                <a:lnTo>
                  <a:pt x="794839" y="322750"/>
                </a:lnTo>
                <a:lnTo>
                  <a:pt x="758235" y="348633"/>
                </a:lnTo>
                <a:lnTo>
                  <a:pt x="722300" y="375379"/>
                </a:lnTo>
                <a:lnTo>
                  <a:pt x="687047" y="402975"/>
                </a:lnTo>
                <a:lnTo>
                  <a:pt x="652491" y="431404"/>
                </a:lnTo>
                <a:lnTo>
                  <a:pt x="618649" y="460652"/>
                </a:lnTo>
                <a:lnTo>
                  <a:pt x="585534" y="490703"/>
                </a:lnTo>
                <a:lnTo>
                  <a:pt x="553163" y="521543"/>
                </a:lnTo>
                <a:lnTo>
                  <a:pt x="521549" y="553156"/>
                </a:lnTo>
                <a:lnTo>
                  <a:pt x="490709" y="585527"/>
                </a:lnTo>
                <a:lnTo>
                  <a:pt x="460658" y="618642"/>
                </a:lnTo>
                <a:lnTo>
                  <a:pt x="431410" y="652484"/>
                </a:lnTo>
                <a:lnTo>
                  <a:pt x="402980" y="687039"/>
                </a:lnTo>
                <a:lnTo>
                  <a:pt x="375384" y="722292"/>
                </a:lnTo>
                <a:lnTo>
                  <a:pt x="348637" y="758227"/>
                </a:lnTo>
                <a:lnTo>
                  <a:pt x="322754" y="794830"/>
                </a:lnTo>
                <a:lnTo>
                  <a:pt x="297750" y="832086"/>
                </a:lnTo>
                <a:lnTo>
                  <a:pt x="273640" y="869978"/>
                </a:lnTo>
                <a:lnTo>
                  <a:pt x="250439" y="908494"/>
                </a:lnTo>
                <a:lnTo>
                  <a:pt x="228162" y="947616"/>
                </a:lnTo>
                <a:lnTo>
                  <a:pt x="206825" y="987330"/>
                </a:lnTo>
                <a:lnTo>
                  <a:pt x="186443" y="1027621"/>
                </a:lnTo>
                <a:lnTo>
                  <a:pt x="167030" y="1068474"/>
                </a:lnTo>
                <a:lnTo>
                  <a:pt x="148601" y="1109874"/>
                </a:lnTo>
                <a:lnTo>
                  <a:pt x="131173" y="1151805"/>
                </a:lnTo>
                <a:lnTo>
                  <a:pt x="114760" y="1194253"/>
                </a:lnTo>
                <a:lnTo>
                  <a:pt x="99376" y="1237202"/>
                </a:lnTo>
                <a:lnTo>
                  <a:pt x="85038" y="1280638"/>
                </a:lnTo>
                <a:lnTo>
                  <a:pt x="71760" y="1324545"/>
                </a:lnTo>
                <a:lnTo>
                  <a:pt x="59558" y="1368907"/>
                </a:lnTo>
                <a:lnTo>
                  <a:pt x="48445" y="1413711"/>
                </a:lnTo>
                <a:lnTo>
                  <a:pt x="38439" y="1458941"/>
                </a:lnTo>
                <a:lnTo>
                  <a:pt x="29553" y="1504581"/>
                </a:lnTo>
                <a:lnTo>
                  <a:pt x="21803" y="1550618"/>
                </a:lnTo>
                <a:lnTo>
                  <a:pt x="15204" y="1597035"/>
                </a:lnTo>
                <a:lnTo>
                  <a:pt x="9770" y="1643817"/>
                </a:lnTo>
                <a:lnTo>
                  <a:pt x="5518" y="1690949"/>
                </a:lnTo>
                <a:lnTo>
                  <a:pt x="2462" y="1738417"/>
                </a:lnTo>
                <a:lnTo>
                  <a:pt x="618" y="1786205"/>
                </a:lnTo>
                <a:lnTo>
                  <a:pt x="0" y="1834299"/>
                </a:lnTo>
                <a:lnTo>
                  <a:pt x="618" y="1882392"/>
                </a:lnTo>
                <a:lnTo>
                  <a:pt x="2462" y="1930181"/>
                </a:lnTo>
                <a:lnTo>
                  <a:pt x="5518" y="1977649"/>
                </a:lnTo>
                <a:lnTo>
                  <a:pt x="9770" y="2024783"/>
                </a:lnTo>
                <a:lnTo>
                  <a:pt x="15204" y="2071565"/>
                </a:lnTo>
                <a:lnTo>
                  <a:pt x="21803" y="2117983"/>
                </a:lnTo>
                <a:lnTo>
                  <a:pt x="29553" y="2164019"/>
                </a:lnTo>
                <a:lnTo>
                  <a:pt x="38439" y="2209660"/>
                </a:lnTo>
                <a:lnTo>
                  <a:pt x="48445" y="2254891"/>
                </a:lnTo>
                <a:lnTo>
                  <a:pt x="59558" y="2299695"/>
                </a:lnTo>
                <a:lnTo>
                  <a:pt x="71760" y="2344058"/>
                </a:lnTo>
                <a:lnTo>
                  <a:pt x="85038" y="2387965"/>
                </a:lnTo>
                <a:lnTo>
                  <a:pt x="99376" y="2431401"/>
                </a:lnTo>
                <a:lnTo>
                  <a:pt x="114760" y="2474351"/>
                </a:lnTo>
                <a:lnTo>
                  <a:pt x="131173" y="2516799"/>
                </a:lnTo>
                <a:lnTo>
                  <a:pt x="148601" y="2558731"/>
                </a:lnTo>
                <a:lnTo>
                  <a:pt x="167030" y="2600131"/>
                </a:lnTo>
                <a:lnTo>
                  <a:pt x="186443" y="2640984"/>
                </a:lnTo>
                <a:lnTo>
                  <a:pt x="206825" y="2681276"/>
                </a:lnTo>
                <a:lnTo>
                  <a:pt x="228162" y="2720990"/>
                </a:lnTo>
                <a:lnTo>
                  <a:pt x="250439" y="2760113"/>
                </a:lnTo>
                <a:lnTo>
                  <a:pt x="273640" y="2798628"/>
                </a:lnTo>
                <a:lnTo>
                  <a:pt x="297750" y="2836521"/>
                </a:lnTo>
                <a:lnTo>
                  <a:pt x="322754" y="2873777"/>
                </a:lnTo>
                <a:lnTo>
                  <a:pt x="348637" y="2910380"/>
                </a:lnTo>
                <a:lnTo>
                  <a:pt x="375384" y="2946316"/>
                </a:lnTo>
                <a:lnTo>
                  <a:pt x="402980" y="2981569"/>
                </a:lnTo>
                <a:lnTo>
                  <a:pt x="431410" y="3016124"/>
                </a:lnTo>
                <a:lnTo>
                  <a:pt x="460658" y="3049966"/>
                </a:lnTo>
                <a:lnTo>
                  <a:pt x="490709" y="3083081"/>
                </a:lnTo>
                <a:lnTo>
                  <a:pt x="521549" y="3115452"/>
                </a:lnTo>
                <a:lnTo>
                  <a:pt x="553163" y="3147065"/>
                </a:lnTo>
                <a:lnTo>
                  <a:pt x="585534" y="3177905"/>
                </a:lnTo>
                <a:lnTo>
                  <a:pt x="618649" y="3207957"/>
                </a:lnTo>
                <a:lnTo>
                  <a:pt x="652491" y="3237205"/>
                </a:lnTo>
                <a:lnTo>
                  <a:pt x="687047" y="3265634"/>
                </a:lnTo>
                <a:lnTo>
                  <a:pt x="722300" y="3293230"/>
                </a:lnTo>
                <a:lnTo>
                  <a:pt x="758235" y="3319976"/>
                </a:lnTo>
                <a:lnTo>
                  <a:pt x="794839" y="3345859"/>
                </a:lnTo>
                <a:lnTo>
                  <a:pt x="832095" y="3370863"/>
                </a:lnTo>
                <a:lnTo>
                  <a:pt x="869988" y="3394973"/>
                </a:lnTo>
                <a:lnTo>
                  <a:pt x="908503" y="3418174"/>
                </a:lnTo>
                <a:lnTo>
                  <a:pt x="947625" y="3440450"/>
                </a:lnTo>
                <a:lnTo>
                  <a:pt x="987340" y="3461787"/>
                </a:lnTo>
                <a:lnTo>
                  <a:pt x="1027631" y="3482170"/>
                </a:lnTo>
                <a:lnTo>
                  <a:pt x="1068485" y="3501582"/>
                </a:lnTo>
                <a:lnTo>
                  <a:pt x="1109884" y="3520010"/>
                </a:lnTo>
                <a:lnTo>
                  <a:pt x="1151816" y="3537438"/>
                </a:lnTo>
                <a:lnTo>
                  <a:pt x="1194264" y="3553852"/>
                </a:lnTo>
                <a:lnTo>
                  <a:pt x="1237214" y="3569235"/>
                </a:lnTo>
                <a:lnTo>
                  <a:pt x="1280649" y="3583573"/>
                </a:lnTo>
                <a:lnTo>
                  <a:pt x="1324556" y="3596851"/>
                </a:lnTo>
                <a:lnTo>
                  <a:pt x="1368919" y="3609053"/>
                </a:lnTo>
                <a:lnTo>
                  <a:pt x="1413723" y="3620165"/>
                </a:lnTo>
                <a:lnTo>
                  <a:pt x="1458953" y="3630172"/>
                </a:lnTo>
                <a:lnTo>
                  <a:pt x="1504594" y="3639057"/>
                </a:lnTo>
                <a:lnTo>
                  <a:pt x="1550630" y="3646807"/>
                </a:lnTo>
                <a:lnTo>
                  <a:pt x="1597047" y="3653406"/>
                </a:lnTo>
                <a:lnTo>
                  <a:pt x="1643829" y="3658840"/>
                </a:lnTo>
                <a:lnTo>
                  <a:pt x="1690962" y="3663092"/>
                </a:lnTo>
                <a:lnTo>
                  <a:pt x="1738430" y="3666148"/>
                </a:lnTo>
                <a:lnTo>
                  <a:pt x="1786218" y="3667992"/>
                </a:lnTo>
                <a:lnTo>
                  <a:pt x="1834311" y="3668610"/>
                </a:lnTo>
                <a:lnTo>
                  <a:pt x="1882405" y="3667992"/>
                </a:lnTo>
                <a:lnTo>
                  <a:pt x="1930194" y="3666148"/>
                </a:lnTo>
                <a:lnTo>
                  <a:pt x="1977662" y="3663092"/>
                </a:lnTo>
                <a:lnTo>
                  <a:pt x="2024795" y="3658840"/>
                </a:lnTo>
                <a:lnTo>
                  <a:pt x="2071578" y="3653406"/>
                </a:lnTo>
                <a:lnTo>
                  <a:pt x="2117995" y="3646807"/>
                </a:lnTo>
                <a:lnTo>
                  <a:pt x="2164032" y="3639057"/>
                </a:lnTo>
                <a:lnTo>
                  <a:pt x="2209673" y="3630172"/>
                </a:lnTo>
                <a:lnTo>
                  <a:pt x="2254903" y="3620165"/>
                </a:lnTo>
                <a:lnTo>
                  <a:pt x="2299708" y="3609053"/>
                </a:lnTo>
                <a:lnTo>
                  <a:pt x="2344071" y="3596851"/>
                </a:lnTo>
                <a:lnTo>
                  <a:pt x="2387978" y="3583573"/>
                </a:lnTo>
                <a:lnTo>
                  <a:pt x="2431414" y="3569235"/>
                </a:lnTo>
                <a:lnTo>
                  <a:pt x="2474364" y="3553852"/>
                </a:lnTo>
                <a:lnTo>
                  <a:pt x="2516812" y="3537438"/>
                </a:lnTo>
                <a:lnTo>
                  <a:pt x="2558744" y="3520010"/>
                </a:lnTo>
                <a:lnTo>
                  <a:pt x="2600144" y="3501582"/>
                </a:lnTo>
                <a:lnTo>
                  <a:pt x="2640997" y="3482170"/>
                </a:lnTo>
                <a:lnTo>
                  <a:pt x="2681288" y="3461787"/>
                </a:lnTo>
                <a:lnTo>
                  <a:pt x="2721003" y="3440450"/>
                </a:lnTo>
                <a:lnTo>
                  <a:pt x="2760125" y="3418174"/>
                </a:lnTo>
                <a:lnTo>
                  <a:pt x="2798641" y="3394973"/>
                </a:lnTo>
                <a:lnTo>
                  <a:pt x="2836534" y="3370863"/>
                </a:lnTo>
                <a:lnTo>
                  <a:pt x="2873789" y="3345859"/>
                </a:lnTo>
                <a:lnTo>
                  <a:pt x="2910393" y="3319976"/>
                </a:lnTo>
                <a:lnTo>
                  <a:pt x="2946328" y="3293230"/>
                </a:lnTo>
                <a:lnTo>
                  <a:pt x="2981581" y="3265634"/>
                </a:lnTo>
                <a:lnTo>
                  <a:pt x="3016137" y="3237205"/>
                </a:lnTo>
                <a:lnTo>
                  <a:pt x="3049979" y="3207957"/>
                </a:lnTo>
                <a:lnTo>
                  <a:pt x="3083093" y="3177905"/>
                </a:lnTo>
                <a:lnTo>
                  <a:pt x="3115465" y="3147065"/>
                </a:lnTo>
                <a:lnTo>
                  <a:pt x="3147078" y="3115452"/>
                </a:lnTo>
                <a:lnTo>
                  <a:pt x="3177918" y="3083081"/>
                </a:lnTo>
                <a:lnTo>
                  <a:pt x="3207969" y="3049966"/>
                </a:lnTo>
                <a:lnTo>
                  <a:pt x="3237217" y="3016124"/>
                </a:lnTo>
                <a:lnTo>
                  <a:pt x="3265647" y="2981569"/>
                </a:lnTo>
                <a:lnTo>
                  <a:pt x="3293242" y="2946316"/>
                </a:lnTo>
                <a:lnTo>
                  <a:pt x="3319989" y="2910380"/>
                </a:lnTo>
                <a:lnTo>
                  <a:pt x="3345872" y="2873777"/>
                </a:lnTo>
                <a:lnTo>
                  <a:pt x="3370876" y="2836521"/>
                </a:lnTo>
                <a:lnTo>
                  <a:pt x="3394986" y="2798628"/>
                </a:lnTo>
                <a:lnTo>
                  <a:pt x="3418187" y="2760113"/>
                </a:lnTo>
                <a:lnTo>
                  <a:pt x="3440463" y="2720990"/>
                </a:lnTo>
                <a:lnTo>
                  <a:pt x="3461800" y="2681276"/>
                </a:lnTo>
                <a:lnTo>
                  <a:pt x="3482182" y="2640984"/>
                </a:lnTo>
                <a:lnTo>
                  <a:pt x="3501595" y="2600131"/>
                </a:lnTo>
                <a:lnTo>
                  <a:pt x="3520023" y="2558731"/>
                </a:lnTo>
                <a:lnTo>
                  <a:pt x="3537451" y="2516799"/>
                </a:lnTo>
                <a:lnTo>
                  <a:pt x="3553864" y="2474351"/>
                </a:lnTo>
                <a:lnTo>
                  <a:pt x="3569248" y="2431401"/>
                </a:lnTo>
                <a:lnTo>
                  <a:pt x="3583586" y="2387965"/>
                </a:lnTo>
                <a:lnTo>
                  <a:pt x="3596863" y="2344058"/>
                </a:lnTo>
                <a:lnTo>
                  <a:pt x="3609066" y="2299695"/>
                </a:lnTo>
                <a:lnTo>
                  <a:pt x="3620178" y="2254891"/>
                </a:lnTo>
                <a:lnTo>
                  <a:pt x="3630184" y="2209660"/>
                </a:lnTo>
                <a:lnTo>
                  <a:pt x="3639070" y="2164019"/>
                </a:lnTo>
                <a:lnTo>
                  <a:pt x="3646820" y="2117983"/>
                </a:lnTo>
                <a:lnTo>
                  <a:pt x="3653419" y="2071565"/>
                </a:lnTo>
                <a:lnTo>
                  <a:pt x="3658852" y="2024783"/>
                </a:lnTo>
                <a:lnTo>
                  <a:pt x="3663104" y="1977649"/>
                </a:lnTo>
                <a:lnTo>
                  <a:pt x="3666160" y="1930181"/>
                </a:lnTo>
                <a:lnTo>
                  <a:pt x="3668005" y="1882392"/>
                </a:lnTo>
                <a:lnTo>
                  <a:pt x="3668623" y="1834299"/>
                </a:lnTo>
                <a:lnTo>
                  <a:pt x="3668005" y="1786205"/>
                </a:lnTo>
                <a:lnTo>
                  <a:pt x="3666160" y="1738417"/>
                </a:lnTo>
                <a:lnTo>
                  <a:pt x="3663104" y="1690949"/>
                </a:lnTo>
                <a:lnTo>
                  <a:pt x="3658852" y="1643817"/>
                </a:lnTo>
                <a:lnTo>
                  <a:pt x="3653419" y="1597035"/>
                </a:lnTo>
                <a:lnTo>
                  <a:pt x="3646820" y="1550618"/>
                </a:lnTo>
                <a:lnTo>
                  <a:pt x="3639070" y="1504581"/>
                </a:lnTo>
                <a:lnTo>
                  <a:pt x="3630184" y="1458941"/>
                </a:lnTo>
                <a:lnTo>
                  <a:pt x="3620178" y="1413711"/>
                </a:lnTo>
                <a:lnTo>
                  <a:pt x="3609066" y="1368907"/>
                </a:lnTo>
                <a:lnTo>
                  <a:pt x="3596863" y="1324545"/>
                </a:lnTo>
                <a:lnTo>
                  <a:pt x="3583586" y="1280638"/>
                </a:lnTo>
                <a:lnTo>
                  <a:pt x="3569248" y="1237202"/>
                </a:lnTo>
                <a:lnTo>
                  <a:pt x="3553864" y="1194253"/>
                </a:lnTo>
                <a:lnTo>
                  <a:pt x="3537451" y="1151805"/>
                </a:lnTo>
                <a:lnTo>
                  <a:pt x="3520023" y="1109874"/>
                </a:lnTo>
                <a:lnTo>
                  <a:pt x="3501595" y="1068474"/>
                </a:lnTo>
                <a:lnTo>
                  <a:pt x="3482182" y="1027621"/>
                </a:lnTo>
                <a:lnTo>
                  <a:pt x="3461800" y="987330"/>
                </a:lnTo>
                <a:lnTo>
                  <a:pt x="3440463" y="947616"/>
                </a:lnTo>
                <a:lnTo>
                  <a:pt x="3418187" y="908494"/>
                </a:lnTo>
                <a:lnTo>
                  <a:pt x="3394986" y="869978"/>
                </a:lnTo>
                <a:lnTo>
                  <a:pt x="3370876" y="832086"/>
                </a:lnTo>
                <a:lnTo>
                  <a:pt x="3345872" y="794830"/>
                </a:lnTo>
                <a:lnTo>
                  <a:pt x="3319989" y="758227"/>
                </a:lnTo>
                <a:lnTo>
                  <a:pt x="3293242" y="722292"/>
                </a:lnTo>
                <a:lnTo>
                  <a:pt x="3265647" y="687039"/>
                </a:lnTo>
                <a:lnTo>
                  <a:pt x="3237217" y="652484"/>
                </a:lnTo>
                <a:lnTo>
                  <a:pt x="3207969" y="618642"/>
                </a:lnTo>
                <a:lnTo>
                  <a:pt x="3177918" y="585527"/>
                </a:lnTo>
                <a:lnTo>
                  <a:pt x="3147078" y="553156"/>
                </a:lnTo>
                <a:lnTo>
                  <a:pt x="3115465" y="521543"/>
                </a:lnTo>
                <a:lnTo>
                  <a:pt x="3083093" y="490703"/>
                </a:lnTo>
                <a:lnTo>
                  <a:pt x="3049979" y="460652"/>
                </a:lnTo>
                <a:lnTo>
                  <a:pt x="3016137" y="431404"/>
                </a:lnTo>
                <a:lnTo>
                  <a:pt x="2981581" y="402975"/>
                </a:lnTo>
                <a:lnTo>
                  <a:pt x="2946328" y="375379"/>
                </a:lnTo>
                <a:lnTo>
                  <a:pt x="2910393" y="348633"/>
                </a:lnTo>
                <a:lnTo>
                  <a:pt x="2873789" y="322750"/>
                </a:lnTo>
                <a:lnTo>
                  <a:pt x="2836534" y="297746"/>
                </a:lnTo>
                <a:lnTo>
                  <a:pt x="2798641" y="273636"/>
                </a:lnTo>
                <a:lnTo>
                  <a:pt x="2760125" y="250436"/>
                </a:lnTo>
                <a:lnTo>
                  <a:pt x="2721003" y="228159"/>
                </a:lnTo>
                <a:lnTo>
                  <a:pt x="2681288" y="206822"/>
                </a:lnTo>
                <a:lnTo>
                  <a:pt x="2640997" y="186440"/>
                </a:lnTo>
                <a:lnTo>
                  <a:pt x="2600144" y="167027"/>
                </a:lnTo>
                <a:lnTo>
                  <a:pt x="2558744" y="148599"/>
                </a:lnTo>
                <a:lnTo>
                  <a:pt x="2516812" y="131171"/>
                </a:lnTo>
                <a:lnTo>
                  <a:pt x="2474364" y="114758"/>
                </a:lnTo>
                <a:lnTo>
                  <a:pt x="2431414" y="99375"/>
                </a:lnTo>
                <a:lnTo>
                  <a:pt x="2387978" y="85037"/>
                </a:lnTo>
                <a:lnTo>
                  <a:pt x="2344071" y="71759"/>
                </a:lnTo>
                <a:lnTo>
                  <a:pt x="2299708" y="59557"/>
                </a:lnTo>
                <a:lnTo>
                  <a:pt x="2254903" y="48445"/>
                </a:lnTo>
                <a:lnTo>
                  <a:pt x="2209673" y="38438"/>
                </a:lnTo>
                <a:lnTo>
                  <a:pt x="2164032" y="29553"/>
                </a:lnTo>
                <a:lnTo>
                  <a:pt x="2117995" y="21803"/>
                </a:lnTo>
                <a:lnTo>
                  <a:pt x="2071578" y="15203"/>
                </a:lnTo>
                <a:lnTo>
                  <a:pt x="2024795" y="9770"/>
                </a:lnTo>
                <a:lnTo>
                  <a:pt x="1977662" y="5518"/>
                </a:lnTo>
                <a:lnTo>
                  <a:pt x="1930194" y="2462"/>
                </a:lnTo>
                <a:lnTo>
                  <a:pt x="1882405" y="618"/>
                </a:lnTo>
                <a:lnTo>
                  <a:pt x="183431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438C0E-1718-457D-9941-EADD542672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56991" y="2057865"/>
            <a:ext cx="3251200" cy="2739819"/>
          </a:xfrm>
          <a:prstGeom prst="rect">
            <a:avLst/>
          </a:prstGeom>
        </p:spPr>
        <p:txBody>
          <a:bodyPr/>
          <a:lstStyle/>
          <a:p>
            <a:pPr marL="16913" marR="21141" lvl="0" indent="0" algn="l" defTabSz="1217676" rtl="0" eaLnBrk="1" fontAlgn="auto" latinLnBrk="0" hangingPunct="1">
              <a:lnSpc>
                <a:spcPct val="1309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“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Aperume</a:t>
            </a:r>
            <a:r>
              <a:rPr kumimoji="0" lang="en-GB" sz="1864" b="1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</a:t>
            </a:r>
            <a:r>
              <a:rPr kumimoji="0" lang="en-GB" sz="1864" b="1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res</a:t>
            </a:r>
            <a:r>
              <a:rPr kumimoji="0" lang="en-GB" sz="1864" b="1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qua</a:t>
            </a:r>
            <a:r>
              <a:rPr kumimoji="0" lang="en-GB" sz="1864" b="1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ese </a:t>
            </a:r>
            <a:r>
              <a:rPr kumimoji="0" lang="en-GB" sz="1864" b="1" i="0" u="none" strike="noStrike" kern="1200" cap="none" spc="-4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 ad </a:t>
            </a:r>
            <a:r>
              <a:rPr kumimoji="0" lang="en-GB" sz="1864" b="1" i="0" u="none" strike="noStrike" kern="1200" cap="none" spc="-7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ent</a:t>
            </a:r>
            <a:r>
              <a:rPr kumimoji="0" lang="en-GB" sz="1864" b="1" i="0" u="none" strike="noStrike" kern="1200" cap="none" spc="-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,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gitem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fac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cull </a:t>
            </a:r>
            <a:r>
              <a:rPr kumimoji="0" lang="en-GB" sz="1864" b="1" i="0" u="none" strike="noStrike" kern="1200" cap="none" spc="-4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oremolendant</a:t>
            </a:r>
            <a:r>
              <a:rPr kumimoji="0" lang="en-GB" sz="1864" b="1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excerat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SemiBold"/>
              <a:ea typeface="+mn-ea"/>
              <a:cs typeface="Poppins-SemiBold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30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Henditem</a:t>
            </a:r>
            <a:r>
              <a:rPr kumimoji="0" lang="en-GB" sz="1864" b="1" i="0" u="none" strike="noStrike" kern="1200" cap="none" spc="-4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volest</a:t>
            </a:r>
            <a:r>
              <a:rPr kumimoji="0" lang="en-GB" sz="1864" b="1" i="0" u="none" strike="noStrike" kern="1200" cap="none" spc="-4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omni</a:t>
            </a:r>
            <a:r>
              <a:rPr kumimoji="0" lang="en-GB" sz="1864" b="1" i="0" u="none" strike="noStrike" kern="1200" cap="none" spc="-4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hit 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adiae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par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chil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luptas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864" b="1" i="0" u="none" strike="noStrike" kern="1200" cap="none" spc="-7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imi</a:t>
            </a: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.“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40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2DCB668E-5040-431A-9BFD-65F805E0AC9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987" y="1"/>
            <a:ext cx="8532012" cy="6855531"/>
          </a:xfrm>
          <a:prstGeom prst="rect">
            <a:avLst/>
          </a:prstGeom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75594A00-788D-4F8C-B437-5EA2B13E1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68" y="6168819"/>
            <a:ext cx="4413733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8CF03-B425-4AF2-B98C-44735CF08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2456"/>
            <a:ext cx="2844800" cy="2727133"/>
          </a:xfrm>
          <a:prstGeom prst="rect">
            <a:avLst/>
          </a:prstGeom>
        </p:spPr>
        <p:txBody>
          <a:bodyPr anchor="ctr"/>
          <a:lstStyle>
            <a:lvl1pPr>
              <a:defRPr sz="1864"/>
            </a:lvl1pPr>
            <a:lvl2pPr>
              <a:defRPr sz="1864"/>
            </a:lvl2pPr>
            <a:lvl3pPr>
              <a:defRPr sz="1864"/>
            </a:lvl3pPr>
            <a:lvl4pPr>
              <a:defRPr sz="1864"/>
            </a:lvl4pPr>
            <a:lvl5pPr>
              <a:defRPr sz="1864"/>
            </a:lvl5pPr>
          </a:lstStyle>
          <a:p>
            <a:pPr lvl="0"/>
            <a:r>
              <a:rPr lang="en-US"/>
              <a:t>“Insert key quote or main message here”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09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sho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FA3AD2-1ACA-4F52-8055-F137D623F148}"/>
              </a:ext>
            </a:extLst>
          </p:cNvPr>
          <p:cNvSpPr/>
          <p:nvPr userDrawn="1"/>
        </p:nvSpPr>
        <p:spPr>
          <a:xfrm>
            <a:off x="4" y="-1"/>
            <a:ext cx="5065313" cy="6856309"/>
          </a:xfrm>
          <a:custGeom>
            <a:avLst/>
            <a:gdLst>
              <a:gd name="connsiteX0" fmla="*/ 0 w 3798985"/>
              <a:gd name="connsiteY0" fmla="*/ 0 h 5148580"/>
              <a:gd name="connsiteX1" fmla="*/ 1971971 w 3798985"/>
              <a:gd name="connsiteY1" fmla="*/ 0 h 5148580"/>
              <a:gd name="connsiteX2" fmla="*/ 2107020 w 3798985"/>
              <a:gd name="connsiteY2" fmla="*/ 49429 h 5148580"/>
              <a:gd name="connsiteX3" fmla="*/ 3798985 w 3798985"/>
              <a:gd name="connsiteY3" fmla="*/ 2602011 h 5148580"/>
              <a:gd name="connsiteX4" fmla="*/ 2349182 w 3798985"/>
              <a:gd name="connsiteY4" fmla="*/ 5037938 h 5148580"/>
              <a:gd name="connsiteX5" fmla="*/ 2119503 w 3798985"/>
              <a:gd name="connsiteY5" fmla="*/ 5148580 h 5148580"/>
              <a:gd name="connsiteX6" fmla="*/ 0 w 3798985"/>
              <a:gd name="connsiteY6" fmla="*/ 5148580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985" h="5148580">
                <a:moveTo>
                  <a:pt x="0" y="0"/>
                </a:moveTo>
                <a:lnTo>
                  <a:pt x="1971971" y="0"/>
                </a:lnTo>
                <a:lnTo>
                  <a:pt x="2107020" y="49429"/>
                </a:lnTo>
                <a:cubicBezTo>
                  <a:pt x="3101317" y="469981"/>
                  <a:pt x="3798985" y="1454522"/>
                  <a:pt x="3798985" y="2602011"/>
                </a:cubicBezTo>
                <a:cubicBezTo>
                  <a:pt x="3798985" y="3653877"/>
                  <a:pt x="3212750" y="4568820"/>
                  <a:pt x="2349182" y="5037938"/>
                </a:cubicBezTo>
                <a:lnTo>
                  <a:pt x="2119503" y="5148580"/>
                </a:lnTo>
                <a:lnTo>
                  <a:pt x="0" y="51485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2397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FA84894-2EE1-43E9-A798-FBFAF98CA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68" y="6168819"/>
            <a:ext cx="3666539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rgbClr val="1E1246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84F6D21-1EE2-49A3-9D21-CBC4B46424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08" y="1134689"/>
            <a:ext cx="3657600" cy="111825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en-GB" sz="3461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6913" marR="6765" lvl="0" indent="0" algn="l" defTabSz="1217676" rtl="0" eaLnBrk="1" fontAlgn="auto" latinLnBrk="0" hangingPunct="1">
              <a:lnSpc>
                <a:spcPts val="399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3461" b="0" i="0" u="none" strike="noStrike" kern="0" cap="none" spc="-67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3461" b="0" i="0" u="none" strike="noStrike" kern="0" cap="none" spc="-67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E5B499-CD1B-44A9-B815-B7FC85BC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001" y="486234"/>
            <a:ext cx="3621607" cy="2562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65" b="1">
                <a:solidFill>
                  <a:schemeClr val="bg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name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113C03A-1CA8-4909-863D-71209E7310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83200" y="1134691"/>
            <a:ext cx="6705600" cy="4342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9D4012E-F3B6-44E0-8628-19C68C817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068" y="2515729"/>
            <a:ext cx="3666539" cy="2942767"/>
          </a:xfrm>
          <a:prstGeom prst="rect">
            <a:avLst/>
          </a:prstGeom>
        </p:spPr>
        <p:txBody>
          <a:bodyPr/>
          <a:lstStyle>
            <a:lvl1pPr>
              <a:defRPr sz="1199">
                <a:solidFill>
                  <a:schemeClr val="accent1"/>
                </a:solidFill>
              </a:defRPr>
            </a:lvl1pPr>
            <a:lvl2pPr>
              <a:defRPr sz="1199">
                <a:solidFill>
                  <a:schemeClr val="accent1"/>
                </a:solidFill>
              </a:defRPr>
            </a:lvl2pPr>
            <a:lvl3pPr>
              <a:defRPr sz="1199">
                <a:solidFill>
                  <a:schemeClr val="accent1"/>
                </a:solidFill>
              </a:defRPr>
            </a:lvl3pPr>
            <a:lvl4pPr>
              <a:defRPr sz="1199">
                <a:solidFill>
                  <a:schemeClr val="accent1"/>
                </a:solidFill>
              </a:defRPr>
            </a:lvl4pPr>
            <a:lvl5pPr>
              <a:defRPr sz="11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3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medi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3A226E-1BE3-48F9-A582-5CB6497ACAC0}"/>
              </a:ext>
            </a:extLst>
          </p:cNvPr>
          <p:cNvSpPr/>
          <p:nvPr userDrawn="1"/>
        </p:nvSpPr>
        <p:spPr>
          <a:xfrm>
            <a:off x="-5926" y="-3"/>
            <a:ext cx="7638924" cy="6856309"/>
          </a:xfrm>
          <a:custGeom>
            <a:avLst/>
            <a:gdLst>
              <a:gd name="connsiteX0" fmla="*/ 1247259 w 5729193"/>
              <a:gd name="connsiteY0" fmla="*/ 0 h 5148580"/>
              <a:gd name="connsiteX1" fmla="*/ 3902179 w 5729193"/>
              <a:gd name="connsiteY1" fmla="*/ 0 h 5148580"/>
              <a:gd name="connsiteX2" fmla="*/ 4037228 w 5729193"/>
              <a:gd name="connsiteY2" fmla="*/ 49429 h 5148580"/>
              <a:gd name="connsiteX3" fmla="*/ 5729193 w 5729193"/>
              <a:gd name="connsiteY3" fmla="*/ 2602011 h 5148580"/>
              <a:gd name="connsiteX4" fmla="*/ 4279390 w 5729193"/>
              <a:gd name="connsiteY4" fmla="*/ 5037938 h 5148580"/>
              <a:gd name="connsiteX5" fmla="*/ 4049711 w 5729193"/>
              <a:gd name="connsiteY5" fmla="*/ 5148580 h 5148580"/>
              <a:gd name="connsiteX6" fmla="*/ 1247259 w 5729193"/>
              <a:gd name="connsiteY6" fmla="*/ 5148580 h 5148580"/>
              <a:gd name="connsiteX7" fmla="*/ 0 w 5729193"/>
              <a:gd name="connsiteY7" fmla="*/ 5148580 h 5148580"/>
              <a:gd name="connsiteX8" fmla="*/ 0 w 5729193"/>
              <a:gd name="connsiteY8" fmla="*/ 1 h 5148580"/>
              <a:gd name="connsiteX9" fmla="*/ 1247259 w 5729193"/>
              <a:gd name="connsiteY9" fmla="*/ 1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9193" h="5148580">
                <a:moveTo>
                  <a:pt x="1247259" y="0"/>
                </a:moveTo>
                <a:lnTo>
                  <a:pt x="3902179" y="0"/>
                </a:lnTo>
                <a:lnTo>
                  <a:pt x="4037228" y="49429"/>
                </a:lnTo>
                <a:cubicBezTo>
                  <a:pt x="5031525" y="469981"/>
                  <a:pt x="5729193" y="1454522"/>
                  <a:pt x="5729193" y="2602011"/>
                </a:cubicBezTo>
                <a:cubicBezTo>
                  <a:pt x="5729193" y="3653877"/>
                  <a:pt x="5142958" y="4568820"/>
                  <a:pt x="4279390" y="5037938"/>
                </a:cubicBezTo>
                <a:lnTo>
                  <a:pt x="4049711" y="5148580"/>
                </a:lnTo>
                <a:lnTo>
                  <a:pt x="1247259" y="5148580"/>
                </a:lnTo>
                <a:lnTo>
                  <a:pt x="0" y="5148580"/>
                </a:lnTo>
                <a:lnTo>
                  <a:pt x="0" y="1"/>
                </a:lnTo>
                <a:lnTo>
                  <a:pt x="1247259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2397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75656A1-F44C-4F9D-BD7C-F813378E7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68" y="6168819"/>
            <a:ext cx="5632933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532540C5-09D2-419F-BFFD-819F41AF6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09" y="1134690"/>
            <a:ext cx="6039281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en-GB" sz="3461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6913" marR="6765" lvl="0" indent="0" algn="l" defTabSz="1217676" rtl="0" eaLnBrk="1" fontAlgn="auto" latinLnBrk="0" hangingPunct="1">
              <a:lnSpc>
                <a:spcPts val="399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3461" b="0" i="0" u="none" strike="noStrike" kern="0" cap="none" spc="-67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3461" b="0" i="0" u="none" strike="noStrike" kern="0" cap="none" spc="-67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</a:p>
          <a:p>
            <a:pPr marL="16913" marR="6765" lvl="0" indent="0" algn="l" defTabSz="1217676" rtl="0" eaLnBrk="1" fontAlgn="auto" latinLnBrk="0" hangingPunct="1">
              <a:lnSpc>
                <a:spcPts val="399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with more text</a:t>
            </a:r>
            <a:endParaRPr lang="en-GB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658DCB2-9A1C-414A-92BD-8BA4C16A5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000" y="486234"/>
            <a:ext cx="2844800" cy="2562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65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F366B-7E97-419E-8E8B-0056E01992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823200" y="1134691"/>
            <a:ext cx="4165600" cy="4342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7383123-B147-4A8D-9729-665464DE73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069" y="2515729"/>
            <a:ext cx="2796591" cy="2942767"/>
          </a:xfrm>
          <a:prstGeom prst="rect">
            <a:avLst/>
          </a:prstGeom>
        </p:spPr>
        <p:txBody>
          <a:bodyPr/>
          <a:lstStyle>
            <a:lvl1pPr>
              <a:defRPr sz="1199">
                <a:solidFill>
                  <a:schemeClr val="accent1"/>
                </a:solidFill>
              </a:defRPr>
            </a:lvl1pPr>
            <a:lvl2pPr>
              <a:defRPr sz="1199">
                <a:solidFill>
                  <a:schemeClr val="accent1"/>
                </a:solidFill>
              </a:defRPr>
            </a:lvl2pPr>
            <a:lvl3pPr>
              <a:defRPr sz="1199">
                <a:solidFill>
                  <a:schemeClr val="accent1"/>
                </a:solidFill>
              </a:defRPr>
            </a:lvl3pPr>
            <a:lvl4pPr>
              <a:defRPr sz="1199">
                <a:solidFill>
                  <a:schemeClr val="accent1"/>
                </a:solidFill>
              </a:defRPr>
            </a:lvl4pPr>
            <a:lvl5pPr>
              <a:defRPr sz="11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2A6F18-C222-42F4-804F-CC046D7E2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14699" y="2515729"/>
            <a:ext cx="2796591" cy="2942767"/>
          </a:xfrm>
          <a:prstGeom prst="rect">
            <a:avLst/>
          </a:prstGeom>
        </p:spPr>
        <p:txBody>
          <a:bodyPr/>
          <a:lstStyle>
            <a:lvl1pPr>
              <a:defRPr sz="1199">
                <a:solidFill>
                  <a:schemeClr val="accent1"/>
                </a:solidFill>
              </a:defRPr>
            </a:lvl1pPr>
            <a:lvl2pPr>
              <a:defRPr sz="1199">
                <a:solidFill>
                  <a:schemeClr val="accent1"/>
                </a:solidFill>
              </a:defRPr>
            </a:lvl2pPr>
            <a:lvl3pPr>
              <a:defRPr sz="1199">
                <a:solidFill>
                  <a:schemeClr val="accent1"/>
                </a:solidFill>
              </a:defRPr>
            </a:lvl3pPr>
            <a:lvl4pPr>
              <a:defRPr sz="1199">
                <a:solidFill>
                  <a:schemeClr val="accent1"/>
                </a:solidFill>
              </a:defRPr>
            </a:lvl4pPr>
            <a:lvl5pPr>
              <a:defRPr sz="11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320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FE89D31-1694-4358-8650-1FB611FAD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4050" y="347326"/>
            <a:ext cx="6254751" cy="6052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kumimoji="0" lang="en-GB" sz="3461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6913" marR="6765" lvl="0" indent="0" algn="l" defTabSz="1217676" rtl="0" eaLnBrk="1" fontAlgn="auto" latinLnBrk="0" hangingPunct="1">
              <a:lnSpc>
                <a:spcPts val="399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61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Simple content heavy slide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2CB-C7B4-4E15-BFA3-70CB1D09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196557"/>
            <a:ext cx="11074400" cy="5175211"/>
          </a:xfrm>
          <a:prstGeom prst="rect">
            <a:avLst/>
          </a:prstGeom>
        </p:spPr>
        <p:txBody>
          <a:bodyPr/>
          <a:lstStyle>
            <a:lvl1pPr>
              <a:defRPr sz="1199">
                <a:solidFill>
                  <a:schemeClr val="accent1"/>
                </a:solidFill>
              </a:defRPr>
            </a:lvl1pPr>
            <a:lvl2pPr>
              <a:defRPr sz="1199">
                <a:solidFill>
                  <a:schemeClr val="accent1"/>
                </a:solidFill>
              </a:defRPr>
            </a:lvl2pPr>
            <a:lvl3pPr>
              <a:defRPr sz="1199">
                <a:solidFill>
                  <a:schemeClr val="accent1"/>
                </a:solidFill>
              </a:defRPr>
            </a:lvl3pPr>
            <a:lvl4pPr>
              <a:defRPr sz="1199">
                <a:solidFill>
                  <a:schemeClr val="accent1"/>
                </a:solidFill>
              </a:defRPr>
            </a:lvl4pPr>
            <a:lvl5pPr>
              <a:defRPr sz="11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6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0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4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88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2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437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1F82B7F-9A36-4E07-925C-8F9C86423208}"/>
              </a:ext>
            </a:extLst>
          </p:cNvPr>
          <p:cNvSpPr/>
          <p:nvPr userDrawn="1"/>
        </p:nvSpPr>
        <p:spPr>
          <a:xfrm>
            <a:off x="0" y="-21140"/>
            <a:ext cx="12192000" cy="6903477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5655538" y="0"/>
                </a:lnTo>
                <a:lnTo>
                  <a:pt x="5625198" y="22428"/>
                </a:lnTo>
                <a:lnTo>
                  <a:pt x="5589359" y="49733"/>
                </a:lnTo>
                <a:lnTo>
                  <a:pt x="5553913" y="77533"/>
                </a:lnTo>
                <a:lnTo>
                  <a:pt x="5518886" y="105829"/>
                </a:lnTo>
                <a:lnTo>
                  <a:pt x="5484266" y="134607"/>
                </a:lnTo>
                <a:lnTo>
                  <a:pt x="5450065" y="163868"/>
                </a:lnTo>
                <a:lnTo>
                  <a:pt x="5416283" y="193598"/>
                </a:lnTo>
                <a:lnTo>
                  <a:pt x="5382933" y="223799"/>
                </a:lnTo>
                <a:lnTo>
                  <a:pt x="5350014" y="254469"/>
                </a:lnTo>
                <a:lnTo>
                  <a:pt x="5317541" y="285597"/>
                </a:lnTo>
                <a:lnTo>
                  <a:pt x="5285511" y="317182"/>
                </a:lnTo>
                <a:lnTo>
                  <a:pt x="5253926" y="349211"/>
                </a:lnTo>
                <a:lnTo>
                  <a:pt x="5222799" y="381685"/>
                </a:lnTo>
                <a:lnTo>
                  <a:pt x="5192128" y="414604"/>
                </a:lnTo>
                <a:lnTo>
                  <a:pt x="5161927" y="447954"/>
                </a:lnTo>
                <a:lnTo>
                  <a:pt x="5132197" y="481723"/>
                </a:lnTo>
                <a:lnTo>
                  <a:pt x="5102936" y="515924"/>
                </a:lnTo>
                <a:lnTo>
                  <a:pt x="5074158" y="550545"/>
                </a:lnTo>
                <a:lnTo>
                  <a:pt x="5045875" y="585584"/>
                </a:lnTo>
                <a:lnTo>
                  <a:pt x="5018075" y="621017"/>
                </a:lnTo>
                <a:lnTo>
                  <a:pt x="4990770" y="656869"/>
                </a:lnTo>
                <a:lnTo>
                  <a:pt x="4963960" y="693115"/>
                </a:lnTo>
                <a:lnTo>
                  <a:pt x="4937658" y="729742"/>
                </a:lnTo>
                <a:lnTo>
                  <a:pt x="4911877" y="766762"/>
                </a:lnTo>
                <a:lnTo>
                  <a:pt x="4886604" y="804164"/>
                </a:lnTo>
                <a:lnTo>
                  <a:pt x="4861865" y="841946"/>
                </a:lnTo>
                <a:lnTo>
                  <a:pt x="4837646" y="880097"/>
                </a:lnTo>
                <a:lnTo>
                  <a:pt x="4813947" y="918616"/>
                </a:lnTo>
                <a:lnTo>
                  <a:pt x="4790795" y="957503"/>
                </a:lnTo>
                <a:lnTo>
                  <a:pt x="4768189" y="996734"/>
                </a:lnTo>
                <a:lnTo>
                  <a:pt x="4746129" y="1036332"/>
                </a:lnTo>
                <a:lnTo>
                  <a:pt x="4724628" y="1076261"/>
                </a:lnTo>
                <a:lnTo>
                  <a:pt x="4703673" y="1116533"/>
                </a:lnTo>
                <a:lnTo>
                  <a:pt x="4683290" y="1157147"/>
                </a:lnTo>
                <a:lnTo>
                  <a:pt x="4663465" y="1198092"/>
                </a:lnTo>
                <a:lnTo>
                  <a:pt x="4644225" y="1239354"/>
                </a:lnTo>
                <a:lnTo>
                  <a:pt x="4625556" y="1280947"/>
                </a:lnTo>
                <a:lnTo>
                  <a:pt x="4607471" y="1322844"/>
                </a:lnTo>
                <a:lnTo>
                  <a:pt x="4589983" y="1365059"/>
                </a:lnTo>
                <a:lnTo>
                  <a:pt x="4573079" y="1407566"/>
                </a:lnTo>
                <a:lnTo>
                  <a:pt x="4571987" y="1410423"/>
                </a:lnTo>
                <a:lnTo>
                  <a:pt x="4570908" y="1407566"/>
                </a:lnTo>
                <a:lnTo>
                  <a:pt x="4554004" y="1365059"/>
                </a:lnTo>
                <a:lnTo>
                  <a:pt x="4536516" y="1322844"/>
                </a:lnTo>
                <a:lnTo>
                  <a:pt x="4518431" y="1280947"/>
                </a:lnTo>
                <a:lnTo>
                  <a:pt x="4499762" y="1239354"/>
                </a:lnTo>
                <a:lnTo>
                  <a:pt x="4480522" y="1198092"/>
                </a:lnTo>
                <a:lnTo>
                  <a:pt x="4460697" y="1157147"/>
                </a:lnTo>
                <a:lnTo>
                  <a:pt x="4440313" y="1116533"/>
                </a:lnTo>
                <a:lnTo>
                  <a:pt x="4419358" y="1076261"/>
                </a:lnTo>
                <a:lnTo>
                  <a:pt x="4397857" y="1036332"/>
                </a:lnTo>
                <a:lnTo>
                  <a:pt x="4375797" y="996734"/>
                </a:lnTo>
                <a:lnTo>
                  <a:pt x="4353191" y="957503"/>
                </a:lnTo>
                <a:lnTo>
                  <a:pt x="4330039" y="918616"/>
                </a:lnTo>
                <a:lnTo>
                  <a:pt x="4306341" y="880097"/>
                </a:lnTo>
                <a:lnTo>
                  <a:pt x="4282122" y="841946"/>
                </a:lnTo>
                <a:lnTo>
                  <a:pt x="4257383" y="804164"/>
                </a:lnTo>
                <a:lnTo>
                  <a:pt x="4232110" y="766762"/>
                </a:lnTo>
                <a:lnTo>
                  <a:pt x="4206329" y="729742"/>
                </a:lnTo>
                <a:lnTo>
                  <a:pt x="4180027" y="693115"/>
                </a:lnTo>
                <a:lnTo>
                  <a:pt x="4153217" y="656869"/>
                </a:lnTo>
                <a:lnTo>
                  <a:pt x="4125912" y="621017"/>
                </a:lnTo>
                <a:lnTo>
                  <a:pt x="4098112" y="585584"/>
                </a:lnTo>
                <a:lnTo>
                  <a:pt x="4069829" y="550545"/>
                </a:lnTo>
                <a:lnTo>
                  <a:pt x="4041051" y="515924"/>
                </a:lnTo>
                <a:lnTo>
                  <a:pt x="4011790" y="481723"/>
                </a:lnTo>
                <a:lnTo>
                  <a:pt x="3982059" y="447954"/>
                </a:lnTo>
                <a:lnTo>
                  <a:pt x="3951859" y="414604"/>
                </a:lnTo>
                <a:lnTo>
                  <a:pt x="3921188" y="381685"/>
                </a:lnTo>
                <a:lnTo>
                  <a:pt x="3890060" y="349211"/>
                </a:lnTo>
                <a:lnTo>
                  <a:pt x="3858476" y="317182"/>
                </a:lnTo>
                <a:lnTo>
                  <a:pt x="3826446" y="285597"/>
                </a:lnTo>
                <a:lnTo>
                  <a:pt x="3793972" y="254469"/>
                </a:lnTo>
                <a:lnTo>
                  <a:pt x="3761054" y="223799"/>
                </a:lnTo>
                <a:lnTo>
                  <a:pt x="3727704" y="193598"/>
                </a:lnTo>
                <a:lnTo>
                  <a:pt x="3693922" y="163868"/>
                </a:lnTo>
                <a:lnTo>
                  <a:pt x="3659721" y="134607"/>
                </a:lnTo>
                <a:lnTo>
                  <a:pt x="3625100" y="105829"/>
                </a:lnTo>
                <a:lnTo>
                  <a:pt x="3590074" y="77533"/>
                </a:lnTo>
                <a:lnTo>
                  <a:pt x="3554628" y="49733"/>
                </a:lnTo>
                <a:lnTo>
                  <a:pt x="3518789" y="22428"/>
                </a:lnTo>
                <a:lnTo>
                  <a:pt x="3488448" y="0"/>
                </a:lnTo>
                <a:lnTo>
                  <a:pt x="0" y="0"/>
                </a:lnTo>
                <a:lnTo>
                  <a:pt x="0" y="5147983"/>
                </a:lnTo>
                <a:lnTo>
                  <a:pt x="3433572" y="5147983"/>
                </a:lnTo>
                <a:lnTo>
                  <a:pt x="3482543" y="5113096"/>
                </a:lnTo>
                <a:lnTo>
                  <a:pt x="3518789" y="5086299"/>
                </a:lnTo>
                <a:lnTo>
                  <a:pt x="3554628" y="5058994"/>
                </a:lnTo>
                <a:lnTo>
                  <a:pt x="3590074" y="5031181"/>
                </a:lnTo>
                <a:lnTo>
                  <a:pt x="3625100" y="5002898"/>
                </a:lnTo>
                <a:lnTo>
                  <a:pt x="3659721" y="4974120"/>
                </a:lnTo>
                <a:lnTo>
                  <a:pt x="3693922" y="4944859"/>
                </a:lnTo>
                <a:lnTo>
                  <a:pt x="3727704" y="4915128"/>
                </a:lnTo>
                <a:lnTo>
                  <a:pt x="3761054" y="4884928"/>
                </a:lnTo>
                <a:lnTo>
                  <a:pt x="3793972" y="4854257"/>
                </a:lnTo>
                <a:lnTo>
                  <a:pt x="3826446" y="4823130"/>
                </a:lnTo>
                <a:lnTo>
                  <a:pt x="3858476" y="4791545"/>
                </a:lnTo>
                <a:lnTo>
                  <a:pt x="3890060" y="4759515"/>
                </a:lnTo>
                <a:lnTo>
                  <a:pt x="3921188" y="4727041"/>
                </a:lnTo>
                <a:lnTo>
                  <a:pt x="3951859" y="4694123"/>
                </a:lnTo>
                <a:lnTo>
                  <a:pt x="3982059" y="4660773"/>
                </a:lnTo>
                <a:lnTo>
                  <a:pt x="4011790" y="4626991"/>
                </a:lnTo>
                <a:lnTo>
                  <a:pt x="4041051" y="4592790"/>
                </a:lnTo>
                <a:lnTo>
                  <a:pt x="4069829" y="4558169"/>
                </a:lnTo>
                <a:lnTo>
                  <a:pt x="4098112" y="4523143"/>
                </a:lnTo>
                <a:lnTo>
                  <a:pt x="4125912" y="4487697"/>
                </a:lnTo>
                <a:lnTo>
                  <a:pt x="4153217" y="4451858"/>
                </a:lnTo>
                <a:lnTo>
                  <a:pt x="4180027" y="4415612"/>
                </a:lnTo>
                <a:lnTo>
                  <a:pt x="4206329" y="4378972"/>
                </a:lnTo>
                <a:lnTo>
                  <a:pt x="4232110" y="4341952"/>
                </a:lnTo>
                <a:lnTo>
                  <a:pt x="4257383" y="4304550"/>
                </a:lnTo>
                <a:lnTo>
                  <a:pt x="4282122" y="4266768"/>
                </a:lnTo>
                <a:lnTo>
                  <a:pt x="4306341" y="4228617"/>
                </a:lnTo>
                <a:lnTo>
                  <a:pt x="4330039" y="4190098"/>
                </a:lnTo>
                <a:lnTo>
                  <a:pt x="4353191" y="4151223"/>
                </a:lnTo>
                <a:lnTo>
                  <a:pt x="4375797" y="4111980"/>
                </a:lnTo>
                <a:lnTo>
                  <a:pt x="4397857" y="4072394"/>
                </a:lnTo>
                <a:lnTo>
                  <a:pt x="4419358" y="4032453"/>
                </a:lnTo>
                <a:lnTo>
                  <a:pt x="4440313" y="3992181"/>
                </a:lnTo>
                <a:lnTo>
                  <a:pt x="4460697" y="3951567"/>
                </a:lnTo>
                <a:lnTo>
                  <a:pt x="4480522" y="3910634"/>
                </a:lnTo>
                <a:lnTo>
                  <a:pt x="4499762" y="3869359"/>
                </a:lnTo>
                <a:lnTo>
                  <a:pt x="4518431" y="3827780"/>
                </a:lnTo>
                <a:lnTo>
                  <a:pt x="4536516" y="3785870"/>
                </a:lnTo>
                <a:lnTo>
                  <a:pt x="4554004" y="3743668"/>
                </a:lnTo>
                <a:lnTo>
                  <a:pt x="4570908" y="3701148"/>
                </a:lnTo>
                <a:lnTo>
                  <a:pt x="4571987" y="3698303"/>
                </a:lnTo>
                <a:lnTo>
                  <a:pt x="4573079" y="3701148"/>
                </a:lnTo>
                <a:lnTo>
                  <a:pt x="4589983" y="3743668"/>
                </a:lnTo>
                <a:lnTo>
                  <a:pt x="4607471" y="3785870"/>
                </a:lnTo>
                <a:lnTo>
                  <a:pt x="4625556" y="3827780"/>
                </a:lnTo>
                <a:lnTo>
                  <a:pt x="4644225" y="3869359"/>
                </a:lnTo>
                <a:lnTo>
                  <a:pt x="4663465" y="3910634"/>
                </a:lnTo>
                <a:lnTo>
                  <a:pt x="4683290" y="3951567"/>
                </a:lnTo>
                <a:lnTo>
                  <a:pt x="4703673" y="3992181"/>
                </a:lnTo>
                <a:lnTo>
                  <a:pt x="4724628" y="4032453"/>
                </a:lnTo>
                <a:lnTo>
                  <a:pt x="4746129" y="4072394"/>
                </a:lnTo>
                <a:lnTo>
                  <a:pt x="4768189" y="4111980"/>
                </a:lnTo>
                <a:lnTo>
                  <a:pt x="4790795" y="4151223"/>
                </a:lnTo>
                <a:lnTo>
                  <a:pt x="4813947" y="4190098"/>
                </a:lnTo>
                <a:lnTo>
                  <a:pt x="4837646" y="4228617"/>
                </a:lnTo>
                <a:lnTo>
                  <a:pt x="4861865" y="4266768"/>
                </a:lnTo>
                <a:lnTo>
                  <a:pt x="4886604" y="4304550"/>
                </a:lnTo>
                <a:lnTo>
                  <a:pt x="4911877" y="4341952"/>
                </a:lnTo>
                <a:lnTo>
                  <a:pt x="4937658" y="4378972"/>
                </a:lnTo>
                <a:lnTo>
                  <a:pt x="4963960" y="4415612"/>
                </a:lnTo>
                <a:lnTo>
                  <a:pt x="4990770" y="4451858"/>
                </a:lnTo>
                <a:lnTo>
                  <a:pt x="5018075" y="4487697"/>
                </a:lnTo>
                <a:lnTo>
                  <a:pt x="5045875" y="4523143"/>
                </a:lnTo>
                <a:lnTo>
                  <a:pt x="5074158" y="4558169"/>
                </a:lnTo>
                <a:lnTo>
                  <a:pt x="5102936" y="4592790"/>
                </a:lnTo>
                <a:lnTo>
                  <a:pt x="5132197" y="4626991"/>
                </a:lnTo>
                <a:lnTo>
                  <a:pt x="5161927" y="4660773"/>
                </a:lnTo>
                <a:lnTo>
                  <a:pt x="5192128" y="4694123"/>
                </a:lnTo>
                <a:lnTo>
                  <a:pt x="5222799" y="4727041"/>
                </a:lnTo>
                <a:lnTo>
                  <a:pt x="5253926" y="4759515"/>
                </a:lnTo>
                <a:lnTo>
                  <a:pt x="5285511" y="4791545"/>
                </a:lnTo>
                <a:lnTo>
                  <a:pt x="5317541" y="4823130"/>
                </a:lnTo>
                <a:lnTo>
                  <a:pt x="5350014" y="4854257"/>
                </a:lnTo>
                <a:lnTo>
                  <a:pt x="5382933" y="4884928"/>
                </a:lnTo>
                <a:lnTo>
                  <a:pt x="5416283" y="4915128"/>
                </a:lnTo>
                <a:lnTo>
                  <a:pt x="5450065" y="4944859"/>
                </a:lnTo>
                <a:lnTo>
                  <a:pt x="5484266" y="4974120"/>
                </a:lnTo>
                <a:lnTo>
                  <a:pt x="5518886" y="5002898"/>
                </a:lnTo>
                <a:lnTo>
                  <a:pt x="5553913" y="5031181"/>
                </a:lnTo>
                <a:lnTo>
                  <a:pt x="5589359" y="5058994"/>
                </a:lnTo>
                <a:lnTo>
                  <a:pt x="5625198" y="5086299"/>
                </a:lnTo>
                <a:lnTo>
                  <a:pt x="5661444" y="5113096"/>
                </a:lnTo>
                <a:lnTo>
                  <a:pt x="5698071" y="5139398"/>
                </a:lnTo>
                <a:lnTo>
                  <a:pt x="5710415" y="5147983"/>
                </a:lnTo>
                <a:lnTo>
                  <a:pt x="9144000" y="5147983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4A81D8-A16E-4EA0-A126-41C4AD6B4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5692" y="2509587"/>
            <a:ext cx="3048000" cy="31203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1199" b="0" i="0" u="none" strike="noStrike" kern="1200" cap="none" spc="-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30442" lvl="0" indent="0" algn="l" defTabSz="1217676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1199" b="0" i="0" u="none" strike="noStrike" kern="1200" cap="none" spc="-29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1199" b="0" i="0" u="none" strike="noStrike" kern="1200" cap="none" spc="-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6913" marR="30442" lvl="0" indent="0" algn="l" defTabSz="1217676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1199" b="0" i="0" u="none" strike="noStrike" kern="1200" cap="none" spc="-29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B5A2C4-D244-4D3E-8560-58033CADC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067" y="2509587"/>
            <a:ext cx="3048000" cy="31203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1199" b="0" i="0" u="none" strike="noStrike" kern="1200" cap="none" spc="-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30442" lvl="0" indent="0" algn="l" defTabSz="1217676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1199" b="0" i="0" u="none" strike="noStrike" kern="1200" cap="none" spc="-29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1199" b="0" i="0" u="none" strike="noStrike" kern="1200" cap="none" spc="-2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1199" b="0" i="0" u="none" strike="noStrike" kern="1200" cap="none" spc="-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6913" marR="30442" lvl="0" indent="0" algn="l" defTabSz="1217676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7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1199" b="0" i="0" u="none" strike="noStrike" kern="1200" cap="none" spc="-29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1199" b="0" i="0" u="none" strike="noStrike" kern="1200" cap="none" spc="-33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1199" b="0" i="0" u="none" strike="noStrike" kern="1200" cap="none" spc="0" normalizeH="0" baseline="0" noProof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B6CA4B-63EF-40E7-83DE-35B454D63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001724"/>
            <a:ext cx="3581400" cy="1014747"/>
          </a:xfrm>
          <a:prstGeom prst="rect">
            <a:avLst/>
          </a:prstGeom>
        </p:spPr>
        <p:txBody>
          <a:bodyPr/>
          <a:lstStyle>
            <a:lvl1pPr>
              <a:defRPr sz="3461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/>
              <a:t>Comparison of this thing here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A30315-68E7-4D92-9F95-07444D500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5693" y="1001724"/>
            <a:ext cx="3581399" cy="1014747"/>
          </a:xfrm>
          <a:prstGeom prst="rect">
            <a:avLst/>
          </a:prstGeom>
        </p:spPr>
        <p:txBody>
          <a:bodyPr/>
          <a:lstStyle>
            <a:lvl1pPr>
              <a:defRPr sz="3461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/>
              <a:t>With this thing over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0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54D1B1B-1179-42EF-B36B-B83C79B58ECD}"/>
              </a:ext>
            </a:extLst>
          </p:cNvPr>
          <p:cNvSpPr/>
          <p:nvPr userDrawn="1"/>
        </p:nvSpPr>
        <p:spPr>
          <a:xfrm>
            <a:off x="480009" y="1871987"/>
            <a:ext cx="3155527" cy="3151636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E06A8F-D976-4044-87BE-A2F2C007547C}"/>
              </a:ext>
            </a:extLst>
          </p:cNvPr>
          <p:cNvSpPr/>
          <p:nvPr userDrawn="1"/>
        </p:nvSpPr>
        <p:spPr>
          <a:xfrm>
            <a:off x="5152881" y="2422243"/>
            <a:ext cx="2016000" cy="2013515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9" name="Text Placeholder 24">
            <a:extLst>
              <a:ext uri="{FF2B5EF4-FFF2-40B4-BE49-F238E27FC236}">
                <a16:creationId xmlns:a16="http://schemas.microsoft.com/office/drawing/2014/main" id="{ADF97D79-4B91-4552-A65C-D6AA147A4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858" y="6163221"/>
            <a:ext cx="3578740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DACD1AEC-ADD9-41EA-891F-35696DF5D5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000" y="486234"/>
            <a:ext cx="1157397" cy="42011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65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Timeline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3738ED1-8C99-402A-B934-ED53B8EB88DC}"/>
              </a:ext>
            </a:extLst>
          </p:cNvPr>
          <p:cNvCxnSpPr/>
          <p:nvPr userDrawn="1"/>
        </p:nvCxnSpPr>
        <p:spPr>
          <a:xfrm>
            <a:off x="8139297" y="3733425"/>
            <a:ext cx="0" cy="16235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EAE5D17-9D00-4573-85B6-F14BF14DCCBC}"/>
              </a:ext>
            </a:extLst>
          </p:cNvPr>
          <p:cNvCxnSpPr/>
          <p:nvPr userDrawn="1"/>
        </p:nvCxnSpPr>
        <p:spPr>
          <a:xfrm>
            <a:off x="6110957" y="1500981"/>
            <a:ext cx="0" cy="16235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7691175-5EC8-44BC-99AD-11AF0EF735E0}"/>
              </a:ext>
            </a:extLst>
          </p:cNvPr>
          <p:cNvCxnSpPr/>
          <p:nvPr userDrawn="1"/>
        </p:nvCxnSpPr>
        <p:spPr>
          <a:xfrm>
            <a:off x="3243388" y="3631950"/>
            <a:ext cx="0" cy="16235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5884FD5-FA5B-4AF7-AD7C-0F5C7D83FD13}"/>
              </a:ext>
            </a:extLst>
          </p:cNvPr>
          <p:cNvCxnSpPr/>
          <p:nvPr userDrawn="1"/>
        </p:nvCxnSpPr>
        <p:spPr>
          <a:xfrm>
            <a:off x="2088861" y="1500981"/>
            <a:ext cx="0" cy="16235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7">
            <a:extLst>
              <a:ext uri="{FF2B5EF4-FFF2-40B4-BE49-F238E27FC236}">
                <a16:creationId xmlns:a16="http://schemas.microsoft.com/office/drawing/2014/main" id="{918EC78A-FE6B-4EC7-B8D8-18FD637F6EC9}"/>
              </a:ext>
            </a:extLst>
          </p:cNvPr>
          <p:cNvSpPr/>
          <p:nvPr userDrawn="1"/>
        </p:nvSpPr>
        <p:spPr>
          <a:xfrm>
            <a:off x="5980193" y="3429003"/>
            <a:ext cx="4370211" cy="88011"/>
          </a:xfrm>
          <a:custGeom>
            <a:avLst/>
            <a:gdLst/>
            <a:ahLst/>
            <a:cxnLst/>
            <a:rect l="l" t="t" r="r" b="b"/>
            <a:pathLst>
              <a:path w="1849754">
                <a:moveTo>
                  <a:pt x="0" y="0"/>
                </a:moveTo>
                <a:lnTo>
                  <a:pt x="1849577" y="0"/>
                </a:lnTo>
              </a:path>
            </a:pathLst>
          </a:custGeom>
          <a:ln w="50800">
            <a:solidFill>
              <a:srgbClr val="208BC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7"/>
          </a:p>
        </p:txBody>
      </p:sp>
      <p:sp>
        <p:nvSpPr>
          <p:cNvPr id="63" name="object 6">
            <a:extLst>
              <a:ext uri="{FF2B5EF4-FFF2-40B4-BE49-F238E27FC236}">
                <a16:creationId xmlns:a16="http://schemas.microsoft.com/office/drawing/2014/main" id="{FAD46924-6AC2-4639-9074-26E50788C3CC}"/>
              </a:ext>
            </a:extLst>
          </p:cNvPr>
          <p:cNvSpPr/>
          <p:nvPr userDrawn="1"/>
        </p:nvSpPr>
        <p:spPr>
          <a:xfrm>
            <a:off x="2088864" y="3439825"/>
            <a:ext cx="3891331" cy="60884"/>
          </a:xfrm>
          <a:custGeom>
            <a:avLst/>
            <a:gdLst/>
            <a:ahLst/>
            <a:cxnLst/>
            <a:rect l="l" t="t" r="r" b="b"/>
            <a:pathLst>
              <a:path w="3898265">
                <a:moveTo>
                  <a:pt x="0" y="0"/>
                </a:moveTo>
                <a:lnTo>
                  <a:pt x="3897706" y="0"/>
                </a:lnTo>
              </a:path>
            </a:pathLst>
          </a:custGeom>
          <a:ln w="50800">
            <a:solidFill>
              <a:srgbClr val="FFBA1A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7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EA6E93-95E6-47A2-B93A-3AE59563C915}"/>
              </a:ext>
            </a:extLst>
          </p:cNvPr>
          <p:cNvSpPr/>
          <p:nvPr userDrawn="1"/>
        </p:nvSpPr>
        <p:spPr>
          <a:xfrm>
            <a:off x="3945773" y="3262414"/>
            <a:ext cx="369993" cy="369537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583436E5-C808-4850-91E6-01FEBB8C4F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4329" y="3293279"/>
            <a:ext cx="573547" cy="271443"/>
          </a:xfrm>
          <a:prstGeom prst="rect">
            <a:avLst/>
          </a:prstGeom>
        </p:spPr>
        <p:txBody>
          <a:bodyPr/>
          <a:lstStyle>
            <a:lvl1pPr marL="16913" algn="ctr" defTabSz="1217676" rtl="0" eaLnBrk="1" latinLnBrk="0" hangingPunct="1">
              <a:lnSpc>
                <a:spcPct val="100000"/>
              </a:lnSpc>
              <a:spcBef>
                <a:spcPts val="152"/>
              </a:spcBef>
              <a:defRPr lang="en-GB" sz="867" b="1" kern="1200" spc="7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/>
              <a:t>2021</a:t>
            </a:r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77877D-0B36-41E8-B04B-C5CEDC1EA608}"/>
              </a:ext>
            </a:extLst>
          </p:cNvPr>
          <p:cNvSpPr/>
          <p:nvPr userDrawn="1"/>
        </p:nvSpPr>
        <p:spPr>
          <a:xfrm>
            <a:off x="5946296" y="3244232"/>
            <a:ext cx="369993" cy="36953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30" name="Text Placeholder 127">
            <a:extLst>
              <a:ext uri="{FF2B5EF4-FFF2-40B4-BE49-F238E27FC236}">
                <a16:creationId xmlns:a16="http://schemas.microsoft.com/office/drawing/2014/main" id="{E60C3A5F-7B08-4C1D-B697-68CBF216A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8533" y="3293275"/>
            <a:ext cx="573547" cy="271443"/>
          </a:xfrm>
          <a:prstGeom prst="rect">
            <a:avLst/>
          </a:prstGeom>
        </p:spPr>
        <p:txBody>
          <a:bodyPr/>
          <a:lstStyle>
            <a:lvl1pPr marL="16913" algn="ctr" defTabSz="1217676" rtl="0" eaLnBrk="1" latinLnBrk="0" hangingPunct="1">
              <a:lnSpc>
                <a:spcPct val="100000"/>
              </a:lnSpc>
              <a:spcBef>
                <a:spcPts val="152"/>
              </a:spcBef>
              <a:defRPr lang="en-GB" sz="867" b="1" kern="1200" spc="7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/>
              <a:t>2021</a:t>
            </a:r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407F9E-AD5A-48E2-A115-464F629B2B6F}"/>
              </a:ext>
            </a:extLst>
          </p:cNvPr>
          <p:cNvSpPr/>
          <p:nvPr userDrawn="1"/>
        </p:nvSpPr>
        <p:spPr>
          <a:xfrm>
            <a:off x="1903868" y="3262414"/>
            <a:ext cx="369993" cy="369537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33" name="Text Placeholder 127">
            <a:extLst>
              <a:ext uri="{FF2B5EF4-FFF2-40B4-BE49-F238E27FC236}">
                <a16:creationId xmlns:a16="http://schemas.microsoft.com/office/drawing/2014/main" id="{A9389D51-1C60-443E-95FB-B5370E568E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953" y="3307608"/>
            <a:ext cx="573547" cy="271443"/>
          </a:xfrm>
          <a:prstGeom prst="rect">
            <a:avLst/>
          </a:prstGeom>
        </p:spPr>
        <p:txBody>
          <a:bodyPr/>
          <a:lstStyle>
            <a:lvl1pPr marL="16913" algn="ctr" defTabSz="1217676" rtl="0" eaLnBrk="1" latinLnBrk="0" hangingPunct="1">
              <a:lnSpc>
                <a:spcPct val="100000"/>
              </a:lnSpc>
              <a:spcBef>
                <a:spcPts val="152"/>
              </a:spcBef>
              <a:defRPr lang="en-GB" sz="867" b="1" kern="1200" spc="7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/>
              <a:t>2021</a:t>
            </a:r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04B5561-DD42-4E51-99B9-006601C70C26}"/>
              </a:ext>
            </a:extLst>
          </p:cNvPr>
          <p:cNvSpPr/>
          <p:nvPr userDrawn="1"/>
        </p:nvSpPr>
        <p:spPr>
          <a:xfrm>
            <a:off x="7960568" y="3244233"/>
            <a:ext cx="369993" cy="36953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29" name="Text Placeholder 127">
            <a:extLst>
              <a:ext uri="{FF2B5EF4-FFF2-40B4-BE49-F238E27FC236}">
                <a16:creationId xmlns:a16="http://schemas.microsoft.com/office/drawing/2014/main" id="{B95631F3-2229-4468-932C-E126CCD42D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2525" y="3293276"/>
            <a:ext cx="573547" cy="271443"/>
          </a:xfrm>
          <a:prstGeom prst="rect">
            <a:avLst/>
          </a:prstGeom>
        </p:spPr>
        <p:txBody>
          <a:bodyPr/>
          <a:lstStyle>
            <a:lvl1pPr marL="16913" algn="ctr" defTabSz="1217676" rtl="0" eaLnBrk="1" latinLnBrk="0" hangingPunct="1">
              <a:lnSpc>
                <a:spcPct val="100000"/>
              </a:lnSpc>
              <a:spcBef>
                <a:spcPts val="152"/>
              </a:spcBef>
              <a:defRPr lang="en-GB" sz="867" b="1" kern="1200" spc="7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/>
              <a:t>2021</a:t>
            </a:r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4985EA-6C7A-49F8-9199-2659836071BA}"/>
              </a:ext>
            </a:extLst>
          </p:cNvPr>
          <p:cNvSpPr/>
          <p:nvPr userDrawn="1"/>
        </p:nvSpPr>
        <p:spPr>
          <a:xfrm>
            <a:off x="9999297" y="3262414"/>
            <a:ext cx="369993" cy="36953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44" name="Text Placeholder 127">
            <a:extLst>
              <a:ext uri="{FF2B5EF4-FFF2-40B4-BE49-F238E27FC236}">
                <a16:creationId xmlns:a16="http://schemas.microsoft.com/office/drawing/2014/main" id="{72748051-3C22-44A1-B273-2483CEE18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1253" y="3311457"/>
            <a:ext cx="573547" cy="271443"/>
          </a:xfrm>
          <a:prstGeom prst="rect">
            <a:avLst/>
          </a:prstGeom>
        </p:spPr>
        <p:txBody>
          <a:bodyPr/>
          <a:lstStyle>
            <a:lvl1pPr marL="16913" algn="ctr" defTabSz="1217676" rtl="0" eaLnBrk="1" latinLnBrk="0" hangingPunct="1">
              <a:lnSpc>
                <a:spcPct val="100000"/>
              </a:lnSpc>
              <a:spcBef>
                <a:spcPts val="152"/>
              </a:spcBef>
              <a:defRPr lang="en-GB" sz="867" b="1" kern="1200" spc="7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/>
              <a:t>2021</a:t>
            </a:r>
            <a:endParaRPr lang="en-GB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64B70C0-F55D-481A-97B4-6E5F54ECFB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35719" y="1352996"/>
            <a:ext cx="1697567" cy="1270549"/>
          </a:xfrm>
          <a:prstGeom prst="rect">
            <a:avLst/>
          </a:prstGeom>
        </p:spPr>
        <p:txBody>
          <a:bodyPr/>
          <a:lstStyle>
            <a:lvl1pPr>
              <a:defRPr sz="1065"/>
            </a:lvl1pPr>
            <a:lvl2pPr>
              <a:defRPr sz="1065"/>
            </a:lvl2pPr>
            <a:lvl3pPr>
              <a:defRPr sz="1065"/>
            </a:lvl3pPr>
            <a:lvl4pPr>
              <a:defRPr sz="1065"/>
            </a:lvl4pPr>
            <a:lvl5pPr>
              <a:defRPr sz="1065"/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833AFF6-F836-4E5D-8094-08EA6A233C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0883" y="1352996"/>
            <a:ext cx="1697567" cy="1270549"/>
          </a:xfrm>
          <a:prstGeom prst="rect">
            <a:avLst/>
          </a:prstGeom>
        </p:spPr>
        <p:txBody>
          <a:bodyPr/>
          <a:lstStyle>
            <a:lvl1pPr>
              <a:defRPr sz="1065"/>
            </a:lvl1pPr>
            <a:lvl2pPr>
              <a:defRPr sz="1065"/>
            </a:lvl2pPr>
            <a:lvl3pPr>
              <a:defRPr sz="1065"/>
            </a:lvl3pPr>
            <a:lvl4pPr>
              <a:defRPr sz="1065"/>
            </a:lvl4pPr>
            <a:lvl5pPr>
              <a:defRPr sz="1065"/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B3F3A29-C113-4F9E-BFE8-75374587DD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95609" y="4586770"/>
            <a:ext cx="1697567" cy="1270549"/>
          </a:xfrm>
          <a:prstGeom prst="rect">
            <a:avLst/>
          </a:prstGeom>
        </p:spPr>
        <p:txBody>
          <a:bodyPr/>
          <a:lstStyle>
            <a:lvl1pPr>
              <a:defRPr sz="1065"/>
            </a:lvl1pPr>
            <a:lvl2pPr>
              <a:defRPr sz="1065"/>
            </a:lvl2pPr>
            <a:lvl3pPr>
              <a:defRPr sz="1065"/>
            </a:lvl3pPr>
            <a:lvl4pPr>
              <a:defRPr sz="1065"/>
            </a:lvl4pPr>
            <a:lvl5pPr>
              <a:defRPr sz="1065"/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D99BF041-BE14-4995-8DC0-A0E56316D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93689" y="4586770"/>
            <a:ext cx="1697567" cy="1270549"/>
          </a:xfrm>
          <a:prstGeom prst="rect">
            <a:avLst/>
          </a:prstGeom>
        </p:spPr>
        <p:txBody>
          <a:bodyPr/>
          <a:lstStyle>
            <a:lvl1pPr>
              <a:defRPr sz="1065"/>
            </a:lvl1pPr>
            <a:lvl2pPr>
              <a:defRPr sz="1065"/>
            </a:lvl2pPr>
            <a:lvl3pPr>
              <a:defRPr sz="1065"/>
            </a:lvl3pPr>
            <a:lvl4pPr>
              <a:defRPr sz="1065"/>
            </a:lvl4pPr>
            <a:lvl5pPr>
              <a:defRPr sz="1065"/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A70F83EB-3152-49F4-92E9-AF1401763A89}"/>
              </a:ext>
            </a:extLst>
          </p:cNvPr>
          <p:cNvSpPr/>
          <p:nvPr userDrawn="1"/>
        </p:nvSpPr>
        <p:spPr>
          <a:xfrm rot="5400000">
            <a:off x="8887614" y="-3311694"/>
            <a:ext cx="6615215" cy="6623387"/>
          </a:xfrm>
          <a:prstGeom prst="pie">
            <a:avLst>
              <a:gd name="adj1" fmla="val 0"/>
              <a:gd name="adj2" fmla="val 5407787"/>
            </a:avLst>
          </a:pr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41107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2">
          <p15:clr>
            <a:srgbClr val="FBAE40"/>
          </p15:clr>
        </p15:guide>
        <p15:guide id="2" pos="3168">
          <p15:clr>
            <a:srgbClr val="FBAE40"/>
          </p15:clr>
        </p15:guide>
        <p15:guide id="3" pos="3264">
          <p15:clr>
            <a:srgbClr val="FBAE40"/>
          </p15:clr>
        </p15:guide>
        <p15:guide id="4" pos="3312">
          <p15:clr>
            <a:srgbClr val="FBAE40"/>
          </p15:clr>
        </p15:guide>
        <p15:guide id="5" orient="horz" pos="61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7982E71F-2851-4CB8-9A35-7ED552D17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858" y="6163221"/>
            <a:ext cx="3781943" cy="326919"/>
          </a:xfrm>
          <a:prstGeom prst="rect">
            <a:avLst/>
          </a:prstGeom>
        </p:spPr>
        <p:txBody>
          <a:bodyPr/>
          <a:lstStyle>
            <a:lvl1pPr marL="16913" indent="0" algn="l" defTabSz="1217676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en-GB" sz="1332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08838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1217676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826514" indent="0" algn="l" defTabSz="1217676" rtl="0" eaLnBrk="1" latinLnBrk="0" hangingPunct="1">
              <a:lnSpc>
                <a:spcPct val="100000"/>
              </a:lnSpc>
              <a:buNone/>
              <a:defRPr lang="en-US" sz="15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2435352" indent="0" algn="l" defTabSz="1217676" rtl="0" eaLnBrk="1" latinLnBrk="0" hangingPunct="1">
              <a:lnSpc>
                <a:spcPct val="100000"/>
              </a:lnSpc>
              <a:buNone/>
              <a:defRPr lang="en-GB" sz="15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Presentation</a:t>
            </a:r>
            <a:r>
              <a:rPr lang="en-GB" spc="-27"/>
              <a:t> </a:t>
            </a:r>
            <a:r>
              <a:rPr lang="en-GB"/>
              <a:t>Title</a:t>
            </a:r>
            <a:r>
              <a:rPr lang="en-GB" spc="313"/>
              <a:t> </a:t>
            </a:r>
            <a:r>
              <a:rPr lang="en-GB"/>
              <a:t>|</a:t>
            </a:r>
            <a:r>
              <a:rPr lang="en-GB" spc="320"/>
              <a:t> </a:t>
            </a:r>
            <a:r>
              <a:rPr lang="en-GB">
                <a:cs typeface="Poppins-Medium"/>
              </a:rPr>
              <a:t>88/88/2021</a:t>
            </a:r>
          </a:p>
          <a:p>
            <a:pPr lvl="0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2C586B-CE1E-4E9D-A21C-3852754E76FD}"/>
              </a:ext>
            </a:extLst>
          </p:cNvPr>
          <p:cNvSpPr/>
          <p:nvPr userDrawn="1"/>
        </p:nvSpPr>
        <p:spPr>
          <a:xfrm>
            <a:off x="-711200" y="1397692"/>
            <a:ext cx="4086235" cy="404801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A168FE-5FB8-4A4E-87B1-095923425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340" y="2520791"/>
            <a:ext cx="2576496" cy="1801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01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864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D07470-744A-4A95-9F44-8DDD3F3C4564}"/>
              </a:ext>
            </a:extLst>
          </p:cNvPr>
          <p:cNvSpPr/>
          <p:nvPr userDrawn="1"/>
        </p:nvSpPr>
        <p:spPr>
          <a:xfrm>
            <a:off x="2743201" y="1397692"/>
            <a:ext cx="4086235" cy="4048013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EEACF-0771-4AA3-806D-3F0D187838B5}"/>
              </a:ext>
            </a:extLst>
          </p:cNvPr>
          <p:cNvSpPr/>
          <p:nvPr userDrawn="1"/>
        </p:nvSpPr>
        <p:spPr>
          <a:xfrm>
            <a:off x="5892801" y="1415667"/>
            <a:ext cx="4086235" cy="4048013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B416A5-44DF-4E8A-BC83-417A3D92707A}"/>
              </a:ext>
            </a:extLst>
          </p:cNvPr>
          <p:cNvSpPr/>
          <p:nvPr userDrawn="1"/>
        </p:nvSpPr>
        <p:spPr>
          <a:xfrm>
            <a:off x="9121765" y="1397692"/>
            <a:ext cx="4086235" cy="4048013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l"/>
            <a:endParaRPr lang="en-GB" sz="2397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3BF3EF1-7141-46D2-88A6-A838DBCFD1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9404" y="2520791"/>
            <a:ext cx="2576496" cy="1801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02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864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192DEFC-7E3B-4961-8A6D-46E8F2A24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6161" y="2539357"/>
            <a:ext cx="2576496" cy="1801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03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864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4470890-F401-48C5-A20E-2405F25F3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6019" y="2518216"/>
            <a:ext cx="2576496" cy="1801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6913" marR="0" lvl="0" indent="0" algn="l" defTabSz="1217676" rtl="0" eaLnBrk="1" fontAlgn="auto" latinLnBrk="0" hangingPunct="1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04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864" b="0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864" b="0" i="0" u="none" strike="noStrike" kern="1200" cap="none" spc="-6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864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86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8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86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6913" marR="6765" lvl="0" indent="0" algn="l" defTabSz="1217676" rtl="0" eaLnBrk="1" fontAlgn="auto" latinLnBrk="0" hangingPunct="1">
              <a:lnSpc>
                <a:spcPct val="1297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7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DCDEE6-6D9D-4483-9F57-C7EBF48B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33"/>
            <a:ext cx="10515600" cy="1325513"/>
          </a:xfrm>
          <a:prstGeom prst="rect">
            <a:avLst/>
          </a:prstGeom>
        </p:spPr>
        <p:txBody>
          <a:bodyPr/>
          <a:lstStyle>
            <a:lvl1pPr algn="ctr">
              <a:defRPr sz="346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0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55C2BE-178E-47F7-845A-499A51F5C6B2}"/>
              </a:ext>
            </a:extLst>
          </p:cNvPr>
          <p:cNvSpPr/>
          <p:nvPr userDrawn="1"/>
        </p:nvSpPr>
        <p:spPr>
          <a:xfrm>
            <a:off x="0" y="-21140"/>
            <a:ext cx="12192000" cy="6903477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059D80-4FFD-4716-9169-FCC17F3A1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576" y="2921627"/>
            <a:ext cx="5885424" cy="635288"/>
          </a:xfrm>
          <a:prstGeom prst="rect">
            <a:avLst/>
          </a:prstGeom>
        </p:spPr>
        <p:txBody>
          <a:bodyPr/>
          <a:lstStyle>
            <a:lvl1pPr algn="ctr">
              <a:defRPr sz="3196">
                <a:solidFill>
                  <a:schemeClr val="tx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70C1A-3A80-4F87-A80B-34F16E05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462" y="5864393"/>
            <a:ext cx="2264860" cy="5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3" indent="0">
              <a:buNone/>
              <a:defRPr sz="2667" b="1"/>
            </a:lvl2pPr>
            <a:lvl3pPr marL="1218823" indent="0">
              <a:buNone/>
              <a:defRPr sz="2400" b="1"/>
            </a:lvl3pPr>
            <a:lvl4pPr marL="1828237" indent="0">
              <a:buNone/>
              <a:defRPr sz="2133" b="1"/>
            </a:lvl4pPr>
            <a:lvl5pPr marL="2437648" indent="0">
              <a:buNone/>
              <a:defRPr sz="2133" b="1"/>
            </a:lvl5pPr>
            <a:lvl6pPr marL="3047060" indent="0">
              <a:buNone/>
              <a:defRPr sz="2133" b="1"/>
            </a:lvl6pPr>
            <a:lvl7pPr marL="3656471" indent="0">
              <a:buNone/>
              <a:defRPr sz="2133" b="1"/>
            </a:lvl7pPr>
            <a:lvl8pPr marL="4265884" indent="0">
              <a:buNone/>
              <a:defRPr sz="2133" b="1"/>
            </a:lvl8pPr>
            <a:lvl9pPr marL="487529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3" indent="0">
              <a:buNone/>
              <a:defRPr sz="2667" b="1"/>
            </a:lvl2pPr>
            <a:lvl3pPr marL="1218823" indent="0">
              <a:buNone/>
              <a:defRPr sz="2400" b="1"/>
            </a:lvl3pPr>
            <a:lvl4pPr marL="1828237" indent="0">
              <a:buNone/>
              <a:defRPr sz="2133" b="1"/>
            </a:lvl4pPr>
            <a:lvl5pPr marL="2437648" indent="0">
              <a:buNone/>
              <a:defRPr sz="2133" b="1"/>
            </a:lvl5pPr>
            <a:lvl6pPr marL="3047060" indent="0">
              <a:buNone/>
              <a:defRPr sz="2133" b="1"/>
            </a:lvl6pPr>
            <a:lvl7pPr marL="3656471" indent="0">
              <a:buNone/>
              <a:defRPr sz="2133" b="1"/>
            </a:lvl7pPr>
            <a:lvl8pPr marL="4265884" indent="0">
              <a:buNone/>
              <a:defRPr sz="2133" b="1"/>
            </a:lvl8pPr>
            <a:lvl9pPr marL="487529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13" indent="0">
              <a:buNone/>
              <a:defRPr sz="1600"/>
            </a:lvl2pPr>
            <a:lvl3pPr marL="1218823" indent="0">
              <a:buNone/>
              <a:defRPr sz="1333"/>
            </a:lvl3pPr>
            <a:lvl4pPr marL="1828237" indent="0">
              <a:buNone/>
              <a:defRPr sz="1200"/>
            </a:lvl4pPr>
            <a:lvl5pPr marL="2437648" indent="0">
              <a:buNone/>
              <a:defRPr sz="1200"/>
            </a:lvl5pPr>
            <a:lvl6pPr marL="3047060" indent="0">
              <a:buNone/>
              <a:defRPr sz="1200"/>
            </a:lvl6pPr>
            <a:lvl7pPr marL="3656471" indent="0">
              <a:buNone/>
              <a:defRPr sz="1200"/>
            </a:lvl7pPr>
            <a:lvl8pPr marL="4265884" indent="0">
              <a:buNone/>
              <a:defRPr sz="1200"/>
            </a:lvl8pPr>
            <a:lvl9pPr marL="48752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48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13" indent="0">
              <a:buNone/>
              <a:defRPr sz="3733"/>
            </a:lvl2pPr>
            <a:lvl3pPr marL="1218823" indent="0">
              <a:buNone/>
              <a:defRPr sz="3200"/>
            </a:lvl3pPr>
            <a:lvl4pPr marL="1828237" indent="0">
              <a:buNone/>
              <a:defRPr sz="2667"/>
            </a:lvl4pPr>
            <a:lvl5pPr marL="2437648" indent="0">
              <a:buNone/>
              <a:defRPr sz="2667"/>
            </a:lvl5pPr>
            <a:lvl6pPr marL="3047060" indent="0">
              <a:buNone/>
              <a:defRPr sz="2667"/>
            </a:lvl6pPr>
            <a:lvl7pPr marL="3656471" indent="0">
              <a:buNone/>
              <a:defRPr sz="2667"/>
            </a:lvl7pPr>
            <a:lvl8pPr marL="4265884" indent="0">
              <a:buNone/>
              <a:defRPr sz="2667"/>
            </a:lvl8pPr>
            <a:lvl9pPr marL="4875297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13" indent="0">
              <a:buNone/>
              <a:defRPr sz="1600"/>
            </a:lvl2pPr>
            <a:lvl3pPr marL="1218823" indent="0">
              <a:buNone/>
              <a:defRPr sz="1333"/>
            </a:lvl3pPr>
            <a:lvl4pPr marL="1828237" indent="0">
              <a:buNone/>
              <a:defRPr sz="1200"/>
            </a:lvl4pPr>
            <a:lvl5pPr marL="2437648" indent="0">
              <a:buNone/>
              <a:defRPr sz="1200"/>
            </a:lvl5pPr>
            <a:lvl6pPr marL="3047060" indent="0">
              <a:buNone/>
              <a:defRPr sz="1200"/>
            </a:lvl6pPr>
            <a:lvl7pPr marL="3656471" indent="0">
              <a:buNone/>
              <a:defRPr sz="1200"/>
            </a:lvl7pPr>
            <a:lvl8pPr marL="4265884" indent="0">
              <a:buNone/>
              <a:defRPr sz="1200"/>
            </a:lvl8pPr>
            <a:lvl9pPr marL="48752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376"/>
            <a:ext cx="12192000" cy="655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8823" rtl="0" eaLnBrk="1" latinLnBrk="0" hangingPunct="1">
        <a:spcBef>
          <a:spcPct val="0"/>
        </a:spcBef>
        <a:buNone/>
        <a:defRPr sz="3733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059" indent="-457059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295" indent="-380882" algn="l" defTabSz="12188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530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2941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355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1766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178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590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002" indent="-304706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3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23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37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48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60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71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84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97" algn="l" defTabSz="12188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3733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160907"/>
            <a:ext cx="10363200" cy="2560723"/>
          </a:xfrm>
        </p:spPr>
        <p:txBody>
          <a:bodyPr>
            <a:normAutofit/>
          </a:bodyPr>
          <a:lstStyle/>
          <a:p>
            <a:r>
              <a:rPr lang="en-GB" dirty="0"/>
              <a:t>GES/UK Link Portal update &amp; signal sign 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4354688"/>
            <a:ext cx="8534400" cy="1752600"/>
          </a:xfrm>
        </p:spPr>
        <p:txBody>
          <a:bodyPr vert="horz" lIns="121917" tIns="60959" rIns="121917" bIns="60959" rtlCol="0" anchor="t"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28494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07D7-F07F-43AF-8B40-8BA42224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686"/>
            <a:ext cx="10972800" cy="850107"/>
          </a:xfrm>
        </p:spPr>
        <p:txBody>
          <a:bodyPr/>
          <a:lstStyle/>
          <a:p>
            <a:r>
              <a:rPr lang="en-GB"/>
              <a:t>Portal Summary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C8DEC-74CE-4925-B856-894A6B51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/>
              <a:t>As part of the broader UK Link Roadmap, GES (old DES) and its user management have gone live in the cloud (18th of July)</a:t>
            </a:r>
            <a:endParaRPr lang="en-GB" sz="14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The migration and application go live were very successful, we are experiencing a higher than expected Service Tickets/queries.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Wide ranging engagement with various Shipper, Supplier and Network organisations has been ongoing to resolve the queries/issues being highlighted to us.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‘Drop-in clinics’ are being offered to organisations with a higher number of tickets while we continue to focus on individual ‘reach-out’ to originators to clear down the tickets as soon as possible and deal with all customer queries and tickets.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As we plan to stabilise the service and respond to all customer enquiries in the coming weeks, active planning and lessons learnt are being undertaken for UKL Portal Phase 2.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We want to engage with you over the coming weeks on what is being implemented and where there is customer impact (e.g. URL changes)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/>
              <a:t>A number of engagement points including drop-in sessions are being planned for Portal Phase 2 to cover the technical requirements (e.g. Whitelisting IPs) and Business needs(e.g. user awareness).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712380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08974C-B94F-476F-9C9A-69654E9FDF38}"/>
</file>

<file path=customXml/itemProps2.xml><?xml version="1.0" encoding="utf-8"?>
<ds:datastoreItem xmlns:ds="http://schemas.openxmlformats.org/officeDocument/2006/customXml" ds:itemID="{C62E57FE-F3FE-43B3-B4D0-7938D7B2B3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Poppins</vt:lpstr>
      <vt:lpstr>Poppins-Light</vt:lpstr>
      <vt:lpstr>Poppins-Medium</vt:lpstr>
      <vt:lpstr>Poppins-SemiBold</vt:lpstr>
      <vt:lpstr>Wingdings</vt:lpstr>
      <vt:lpstr>1_Office Theme</vt:lpstr>
      <vt:lpstr>2_Office Theme</vt:lpstr>
      <vt:lpstr>GES/UK Link Portal update &amp; signal sign on </vt:lpstr>
      <vt:lpstr>Portal Summary Update</vt:lpstr>
    </vt:vector>
  </TitlesOfParts>
  <Company>Xoserve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Padmini Duvvuri</dc:creator>
  <cp:lastModifiedBy>Molly Haley1</cp:lastModifiedBy>
  <cp:revision>2</cp:revision>
  <dcterms:created xsi:type="dcterms:W3CDTF">2022-08-08T07:38:21Z</dcterms:created>
  <dcterms:modified xsi:type="dcterms:W3CDTF">2022-08-09T08:51:57Z</dcterms:modified>
</cp:coreProperties>
</file>