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3.xml" ContentType="application/vnd.openxmlformats-officedocument.them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4.xml" ContentType="application/vnd.openxmlformats-officedocument.theme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5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6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7.xml" ContentType="application/vnd.openxmlformats-officedocument.theme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8.xml" ContentType="application/vnd.openxmlformats-officedocument.theme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theme/theme9.xml" ContentType="application/vnd.openxmlformats-officedocument.theme+xml"/>
  <Override PartName="/ppt/theme/theme10.xml" ContentType="application/vnd.openxmlformats-officedocument.theme+xml"/>
  <Override PartName="/ppt/theme/theme11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04" r:id="rId4"/>
    <p:sldMasterId id="2147484063" r:id="rId5"/>
    <p:sldMasterId id="2147484070" r:id="rId6"/>
    <p:sldMasterId id="2147484079" r:id="rId7"/>
    <p:sldMasterId id="2147484086" r:id="rId8"/>
    <p:sldMasterId id="2147484092" r:id="rId9"/>
    <p:sldMasterId id="2147484096" r:id="rId10"/>
    <p:sldMasterId id="2147484111" r:id="rId11"/>
    <p:sldMasterId id="2147484132" r:id="rId12"/>
  </p:sldMasterIdLst>
  <p:notesMasterIdLst>
    <p:notesMasterId r:id="rId18"/>
  </p:notesMasterIdLst>
  <p:handoutMasterIdLst>
    <p:handoutMasterId r:id="rId19"/>
  </p:handoutMasterIdLst>
  <p:sldIdLst>
    <p:sldId id="436" r:id="rId13"/>
    <p:sldId id="895" r:id="rId14"/>
    <p:sldId id="896" r:id="rId15"/>
    <p:sldId id="894" r:id="rId16"/>
    <p:sldId id="897" r:id="rId17"/>
  </p:sldIdLst>
  <p:sldSz cx="9144000" cy="5143500" type="screen16x9"/>
  <p:notesSz cx="6724650" cy="987425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  <p15:guide id="3" orient="horz" pos="3110">
          <p15:clr>
            <a:srgbClr val="A4A3A4"/>
          </p15:clr>
        </p15:guide>
        <p15:guide id="4" pos="2118">
          <p15:clr>
            <a:srgbClr val="A4A3A4"/>
          </p15:clr>
        </p15:guide>
        <p15:guide id="5" orient="horz" pos="3377">
          <p15:clr>
            <a:srgbClr val="A4A3A4"/>
          </p15:clr>
        </p15:guide>
        <p15:guide id="6" orient="horz" pos="3358">
          <p15:clr>
            <a:srgbClr val="A4A3A4"/>
          </p15:clr>
        </p15:guide>
        <p15:guide id="7" pos="2099">
          <p15:clr>
            <a:srgbClr val="A4A3A4"/>
          </p15:clr>
        </p15:guide>
        <p15:guide id="8" pos="2077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other authors" initials="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ED1E1"/>
    <a:srgbClr val="E8EAF1"/>
    <a:srgbClr val="3E5AA8"/>
    <a:srgbClr val="0BF916"/>
    <a:srgbClr val="1D3E61"/>
    <a:srgbClr val="D2232A"/>
    <a:srgbClr val="FFFFFF"/>
    <a:srgbClr val="68AEE0"/>
    <a:srgbClr val="C0C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48AE1B1-20B6-42AA-82B6-E962498C792F}" v="19" dt="2022-09-30T15:20:54.39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44" autoAdjust="0"/>
    <p:restoredTop sz="99822" autoAdjust="0"/>
  </p:normalViewPr>
  <p:slideViewPr>
    <p:cSldViewPr snapToObjects="1">
      <p:cViewPr varScale="1">
        <p:scale>
          <a:sx n="88" d="100"/>
          <a:sy n="88" d="100"/>
        </p:scale>
        <p:origin x="648" y="6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43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Objects="1">
      <p:cViewPr varScale="1">
        <p:scale>
          <a:sx n="59" d="100"/>
          <a:sy n="59" d="100"/>
        </p:scale>
        <p:origin x="-1650" y="-90"/>
      </p:cViewPr>
      <p:guideLst>
        <p:guide orient="horz" pos="3127"/>
        <p:guide pos="2141"/>
        <p:guide orient="horz" pos="3110"/>
        <p:guide pos="2118"/>
        <p:guide orient="horz" pos="3377"/>
        <p:guide orient="horz" pos="3358"/>
        <p:guide pos="2099"/>
        <p:guide pos="207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1.xml"/><Relationship Id="rId18" Type="http://schemas.openxmlformats.org/officeDocument/2006/relationships/notesMaster" Target="notesMasters/notesMaster1.xml"/><Relationship Id="rId26" Type="http://schemas.microsoft.com/office/2015/10/relationships/revisionInfo" Target="revisionInfo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Master" Target="slideMasters/slideMaster4.xml"/><Relationship Id="rId12" Type="http://schemas.openxmlformats.org/officeDocument/2006/relationships/slideMaster" Target="slideMasters/slideMaster9.xml"/><Relationship Id="rId17" Type="http://schemas.openxmlformats.org/officeDocument/2006/relationships/slide" Target="slides/slide5.xml"/><Relationship Id="rId25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slide" Target="slides/slide4.xml"/><Relationship Id="rId20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Master" Target="slideMasters/slideMaster8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3.xml"/><Relationship Id="rId23" Type="http://schemas.openxmlformats.org/officeDocument/2006/relationships/theme" Target="theme/theme1.xml"/><Relationship Id="rId10" Type="http://schemas.openxmlformats.org/officeDocument/2006/relationships/slideMaster" Target="slideMasters/slideMaster7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2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ul Orsler" userId="0fe27abf-47b1-4035-89e4-039935425a3c" providerId="ADAL" clId="{F48AE1B1-20B6-42AA-82B6-E962498C792F}"/>
    <pc:docChg chg="undo redo custSel modSld">
      <pc:chgData name="Paul Orsler" userId="0fe27abf-47b1-4035-89e4-039935425a3c" providerId="ADAL" clId="{F48AE1B1-20B6-42AA-82B6-E962498C792F}" dt="2022-09-30T15:34:47.853" v="985" actId="1076"/>
      <pc:docMkLst>
        <pc:docMk/>
      </pc:docMkLst>
      <pc:sldChg chg="addSp delSp modSp mod">
        <pc:chgData name="Paul Orsler" userId="0fe27abf-47b1-4035-89e4-039935425a3c" providerId="ADAL" clId="{F48AE1B1-20B6-42AA-82B6-E962498C792F}" dt="2022-09-30T15:27:28.063" v="982" actId="14100"/>
        <pc:sldMkLst>
          <pc:docMk/>
          <pc:sldMk cId="2487947500" sldId="436"/>
        </pc:sldMkLst>
        <pc:spChg chg="mod">
          <ac:chgData name="Paul Orsler" userId="0fe27abf-47b1-4035-89e4-039935425a3c" providerId="ADAL" clId="{F48AE1B1-20B6-42AA-82B6-E962498C792F}" dt="2022-09-30T11:21:45.999" v="456" actId="14100"/>
          <ac:spMkLst>
            <pc:docMk/>
            <pc:sldMk cId="2487947500" sldId="436"/>
            <ac:spMk id="3" creationId="{00000000-0000-0000-0000-000000000000}"/>
          </ac:spMkLst>
        </pc:spChg>
        <pc:spChg chg="mod">
          <ac:chgData name="Paul Orsler" userId="0fe27abf-47b1-4035-89e4-039935425a3c" providerId="ADAL" clId="{F48AE1B1-20B6-42AA-82B6-E962498C792F}" dt="2022-09-30T14:19:30.079" v="554" actId="20577"/>
          <ac:spMkLst>
            <pc:docMk/>
            <pc:sldMk cId="2487947500" sldId="436"/>
            <ac:spMk id="4" creationId="{00000000-0000-0000-0000-000000000000}"/>
          </ac:spMkLst>
        </pc:spChg>
        <pc:spChg chg="mod">
          <ac:chgData name="Paul Orsler" userId="0fe27abf-47b1-4035-89e4-039935425a3c" providerId="ADAL" clId="{F48AE1B1-20B6-42AA-82B6-E962498C792F}" dt="2022-09-30T11:15:52.237" v="427" actId="1076"/>
          <ac:spMkLst>
            <pc:docMk/>
            <pc:sldMk cId="2487947500" sldId="436"/>
            <ac:spMk id="13" creationId="{00000000-0000-0000-0000-000000000000}"/>
          </ac:spMkLst>
        </pc:spChg>
        <pc:spChg chg="mod">
          <ac:chgData name="Paul Orsler" userId="0fe27abf-47b1-4035-89e4-039935425a3c" providerId="ADAL" clId="{F48AE1B1-20B6-42AA-82B6-E962498C792F}" dt="2022-09-30T11:17:13.947" v="435" actId="14100"/>
          <ac:spMkLst>
            <pc:docMk/>
            <pc:sldMk cId="2487947500" sldId="436"/>
            <ac:spMk id="19" creationId="{00000000-0000-0000-0000-000000000000}"/>
          </ac:spMkLst>
        </pc:spChg>
        <pc:spChg chg="mod">
          <ac:chgData name="Paul Orsler" userId="0fe27abf-47b1-4035-89e4-039935425a3c" providerId="ADAL" clId="{F48AE1B1-20B6-42AA-82B6-E962498C792F}" dt="2022-09-30T07:47:30.148" v="0" actId="207"/>
          <ac:spMkLst>
            <pc:docMk/>
            <pc:sldMk cId="2487947500" sldId="436"/>
            <ac:spMk id="27" creationId="{F6001821-F700-42DD-973D-87D5D2CBD121}"/>
          </ac:spMkLst>
        </pc:spChg>
        <pc:spChg chg="del">
          <ac:chgData name="Paul Orsler" userId="0fe27abf-47b1-4035-89e4-039935425a3c" providerId="ADAL" clId="{F48AE1B1-20B6-42AA-82B6-E962498C792F}" dt="2022-09-30T11:07:25.818" v="405" actId="478"/>
          <ac:spMkLst>
            <pc:docMk/>
            <pc:sldMk cId="2487947500" sldId="436"/>
            <ac:spMk id="28" creationId="{20D43EEC-3C10-43E6-A59E-E143C7A91D0D}"/>
          </ac:spMkLst>
        </pc:spChg>
        <pc:spChg chg="mod">
          <ac:chgData name="Paul Orsler" userId="0fe27abf-47b1-4035-89e4-039935425a3c" providerId="ADAL" clId="{F48AE1B1-20B6-42AA-82B6-E962498C792F}" dt="2022-09-30T11:19:36.093" v="453" actId="1076"/>
          <ac:spMkLst>
            <pc:docMk/>
            <pc:sldMk cId="2487947500" sldId="436"/>
            <ac:spMk id="29" creationId="{15BC15D2-D52D-48A2-838C-4127EDAEADCF}"/>
          </ac:spMkLst>
        </pc:spChg>
        <pc:spChg chg="mod">
          <ac:chgData name="Paul Orsler" userId="0fe27abf-47b1-4035-89e4-039935425a3c" providerId="ADAL" clId="{F48AE1B1-20B6-42AA-82B6-E962498C792F}" dt="2022-09-30T11:18:14.765" v="442" actId="14100"/>
          <ac:spMkLst>
            <pc:docMk/>
            <pc:sldMk cId="2487947500" sldId="436"/>
            <ac:spMk id="30" creationId="{05A1C9E8-8C8A-46F4-B57B-BD6180523A23}"/>
          </ac:spMkLst>
        </pc:spChg>
        <pc:spChg chg="mod">
          <ac:chgData name="Paul Orsler" userId="0fe27abf-47b1-4035-89e4-039935425a3c" providerId="ADAL" clId="{F48AE1B1-20B6-42AA-82B6-E962498C792F}" dt="2022-09-30T11:18:02.685" v="440" actId="1076"/>
          <ac:spMkLst>
            <pc:docMk/>
            <pc:sldMk cId="2487947500" sldId="436"/>
            <ac:spMk id="32" creationId="{AF99C081-C3C8-4349-BB55-E666651D5B6A}"/>
          </ac:spMkLst>
        </pc:spChg>
        <pc:spChg chg="mod">
          <ac:chgData name="Paul Orsler" userId="0fe27abf-47b1-4035-89e4-039935425a3c" providerId="ADAL" clId="{F48AE1B1-20B6-42AA-82B6-E962498C792F}" dt="2022-09-30T14:22:58.901" v="583" actId="20577"/>
          <ac:spMkLst>
            <pc:docMk/>
            <pc:sldMk cId="2487947500" sldId="436"/>
            <ac:spMk id="36" creationId="{5481A8D3-7AA6-4B78-88B7-10DC0EA4E06F}"/>
          </ac:spMkLst>
        </pc:spChg>
        <pc:spChg chg="mod">
          <ac:chgData name="Paul Orsler" userId="0fe27abf-47b1-4035-89e4-039935425a3c" providerId="ADAL" clId="{F48AE1B1-20B6-42AA-82B6-E962498C792F}" dt="2022-09-30T14:19:06.546" v="548" actId="1076"/>
          <ac:spMkLst>
            <pc:docMk/>
            <pc:sldMk cId="2487947500" sldId="436"/>
            <ac:spMk id="38" creationId="{CC1537F1-BD3A-463C-9E1A-F5AE2835A0B4}"/>
          </ac:spMkLst>
        </pc:spChg>
        <pc:spChg chg="mod">
          <ac:chgData name="Paul Orsler" userId="0fe27abf-47b1-4035-89e4-039935425a3c" providerId="ADAL" clId="{F48AE1B1-20B6-42AA-82B6-E962498C792F}" dt="2022-09-30T13:14:14.473" v="536" actId="1076"/>
          <ac:spMkLst>
            <pc:docMk/>
            <pc:sldMk cId="2487947500" sldId="436"/>
            <ac:spMk id="39" creationId="{FFB2F77C-DBB2-4E1B-8CBB-8E76E585AC92}"/>
          </ac:spMkLst>
        </pc:spChg>
        <pc:spChg chg="add mod">
          <ac:chgData name="Paul Orsler" userId="0fe27abf-47b1-4035-89e4-039935425a3c" providerId="ADAL" clId="{F48AE1B1-20B6-42AA-82B6-E962498C792F}" dt="2022-09-30T15:27:09.189" v="980" actId="404"/>
          <ac:spMkLst>
            <pc:docMk/>
            <pc:sldMk cId="2487947500" sldId="436"/>
            <ac:spMk id="40" creationId="{2CF2454D-4CAC-425A-9B7C-46154DF707B6}"/>
          </ac:spMkLst>
        </pc:spChg>
        <pc:spChg chg="add mod">
          <ac:chgData name="Paul Orsler" userId="0fe27abf-47b1-4035-89e4-039935425a3c" providerId="ADAL" clId="{F48AE1B1-20B6-42AA-82B6-E962498C792F}" dt="2022-09-30T11:25:11.766" v="461" actId="1076"/>
          <ac:spMkLst>
            <pc:docMk/>
            <pc:sldMk cId="2487947500" sldId="436"/>
            <ac:spMk id="41" creationId="{3288E32C-F68B-4297-98B3-F7FA3E7B52C2}"/>
          </ac:spMkLst>
        </pc:spChg>
        <pc:spChg chg="add mod">
          <ac:chgData name="Paul Orsler" userId="0fe27abf-47b1-4035-89e4-039935425a3c" providerId="ADAL" clId="{F48AE1B1-20B6-42AA-82B6-E962498C792F}" dt="2022-09-30T14:23:03.167" v="585" actId="1076"/>
          <ac:spMkLst>
            <pc:docMk/>
            <pc:sldMk cId="2487947500" sldId="436"/>
            <ac:spMk id="42" creationId="{E64DF006-D198-4084-8AAD-5D0B901296DA}"/>
          </ac:spMkLst>
        </pc:spChg>
        <pc:spChg chg="add mod">
          <ac:chgData name="Paul Orsler" userId="0fe27abf-47b1-4035-89e4-039935425a3c" providerId="ADAL" clId="{F48AE1B1-20B6-42AA-82B6-E962498C792F}" dt="2022-09-30T14:21:49.675" v="556" actId="1076"/>
          <ac:spMkLst>
            <pc:docMk/>
            <pc:sldMk cId="2487947500" sldId="436"/>
            <ac:spMk id="43" creationId="{434BA52F-8A4C-4671-AA42-A893F7C4A217}"/>
          </ac:spMkLst>
        </pc:spChg>
        <pc:spChg chg="add mod">
          <ac:chgData name="Paul Orsler" userId="0fe27abf-47b1-4035-89e4-039935425a3c" providerId="ADAL" clId="{F48AE1B1-20B6-42AA-82B6-E962498C792F}" dt="2022-09-30T14:19:01.595" v="547" actId="1076"/>
          <ac:spMkLst>
            <pc:docMk/>
            <pc:sldMk cId="2487947500" sldId="436"/>
            <ac:spMk id="44" creationId="{DAFEE9CF-B4A0-4BE0-9DED-B3B680B0ED80}"/>
          </ac:spMkLst>
        </pc:spChg>
        <pc:grpChg chg="mod">
          <ac:chgData name="Paul Orsler" userId="0fe27abf-47b1-4035-89e4-039935425a3c" providerId="ADAL" clId="{F48AE1B1-20B6-42AA-82B6-E962498C792F}" dt="2022-09-30T15:27:28.063" v="982" actId="14100"/>
          <ac:grpSpMkLst>
            <pc:docMk/>
            <pc:sldMk cId="2487947500" sldId="436"/>
            <ac:grpSpMk id="6" creationId="{9C3B95EE-A6E7-49AF-9FEF-CF37768AB3FD}"/>
          </ac:grpSpMkLst>
        </pc:grpChg>
        <pc:grpChg chg="mod">
          <ac:chgData name="Paul Orsler" userId="0fe27abf-47b1-4035-89e4-039935425a3c" providerId="ADAL" clId="{F48AE1B1-20B6-42AA-82B6-E962498C792F}" dt="2022-09-30T13:15:34.116" v="546" actId="14100"/>
          <ac:grpSpMkLst>
            <pc:docMk/>
            <pc:sldMk cId="2487947500" sldId="436"/>
            <ac:grpSpMk id="8" creationId="{920E6F46-7EF3-41C5-A90C-CA05722EC5B9}"/>
          </ac:grpSpMkLst>
        </pc:grpChg>
      </pc:sldChg>
      <pc:sldChg chg="delSp modSp mod">
        <pc:chgData name="Paul Orsler" userId="0fe27abf-47b1-4035-89e4-039935425a3c" providerId="ADAL" clId="{F48AE1B1-20B6-42AA-82B6-E962498C792F}" dt="2022-09-30T15:30:02.191" v="983" actId="207"/>
        <pc:sldMkLst>
          <pc:docMk/>
          <pc:sldMk cId="3464951408" sldId="894"/>
        </pc:sldMkLst>
        <pc:spChg chg="del">
          <ac:chgData name="Paul Orsler" userId="0fe27abf-47b1-4035-89e4-039935425a3c" providerId="ADAL" clId="{F48AE1B1-20B6-42AA-82B6-E962498C792F}" dt="2022-09-30T08:00:47.634" v="244" actId="478"/>
          <ac:spMkLst>
            <pc:docMk/>
            <pc:sldMk cId="3464951408" sldId="894"/>
            <ac:spMk id="7" creationId="{735DAF58-E338-4404-A777-CCC0563833EB}"/>
          </ac:spMkLst>
        </pc:spChg>
        <pc:graphicFrameChg chg="mod modGraphic">
          <ac:chgData name="Paul Orsler" userId="0fe27abf-47b1-4035-89e4-039935425a3c" providerId="ADAL" clId="{F48AE1B1-20B6-42AA-82B6-E962498C792F}" dt="2022-09-30T15:30:02.191" v="983" actId="207"/>
          <ac:graphicFrameMkLst>
            <pc:docMk/>
            <pc:sldMk cId="3464951408" sldId="894"/>
            <ac:graphicFrameMk id="4" creationId="{1B738D59-151C-45B1-B664-B9E1132CA4D9}"/>
          </ac:graphicFrameMkLst>
        </pc:graphicFrameChg>
      </pc:sldChg>
      <pc:sldChg chg="delSp modSp mod">
        <pc:chgData name="Paul Orsler" userId="0fe27abf-47b1-4035-89e4-039935425a3c" providerId="ADAL" clId="{F48AE1B1-20B6-42AA-82B6-E962498C792F}" dt="2022-09-30T14:57:01.016" v="923" actId="403"/>
        <pc:sldMkLst>
          <pc:docMk/>
          <pc:sldMk cId="2203838732" sldId="895"/>
        </pc:sldMkLst>
        <pc:spChg chg="mod">
          <ac:chgData name="Paul Orsler" userId="0fe27abf-47b1-4035-89e4-039935425a3c" providerId="ADAL" clId="{F48AE1B1-20B6-42AA-82B6-E962498C792F}" dt="2022-09-30T14:54:46.864" v="899" actId="255"/>
          <ac:spMkLst>
            <pc:docMk/>
            <pc:sldMk cId="2203838732" sldId="895"/>
            <ac:spMk id="2" creationId="{1F6F0ABA-0709-4BA4-83D5-0CA40ABAEBC5}"/>
          </ac:spMkLst>
        </pc:spChg>
        <pc:spChg chg="del">
          <ac:chgData name="Paul Orsler" userId="0fe27abf-47b1-4035-89e4-039935425a3c" providerId="ADAL" clId="{F48AE1B1-20B6-42AA-82B6-E962498C792F}" dt="2022-09-30T08:00:40.929" v="242" actId="478"/>
          <ac:spMkLst>
            <pc:docMk/>
            <pc:sldMk cId="2203838732" sldId="895"/>
            <ac:spMk id="6" creationId="{D23BD6DB-C28D-4BA4-B4CD-041738D10EAB}"/>
          </ac:spMkLst>
        </pc:spChg>
        <pc:graphicFrameChg chg="mod modGraphic">
          <ac:chgData name="Paul Orsler" userId="0fe27abf-47b1-4035-89e4-039935425a3c" providerId="ADAL" clId="{F48AE1B1-20B6-42AA-82B6-E962498C792F}" dt="2022-09-30T14:57:01.016" v="923" actId="403"/>
          <ac:graphicFrameMkLst>
            <pc:docMk/>
            <pc:sldMk cId="2203838732" sldId="895"/>
            <ac:graphicFrameMk id="8" creationId="{8C46C2EE-3DF3-DBC1-A6D5-D53AF4791702}"/>
          </ac:graphicFrameMkLst>
        </pc:graphicFrameChg>
      </pc:sldChg>
      <pc:sldChg chg="delSp modSp mod">
        <pc:chgData name="Paul Orsler" userId="0fe27abf-47b1-4035-89e4-039935425a3c" providerId="ADAL" clId="{F48AE1B1-20B6-42AA-82B6-E962498C792F}" dt="2022-09-30T15:24:22.342" v="971" actId="255"/>
        <pc:sldMkLst>
          <pc:docMk/>
          <pc:sldMk cId="3894273726" sldId="896"/>
        </pc:sldMkLst>
        <pc:spChg chg="mod">
          <ac:chgData name="Paul Orsler" userId="0fe27abf-47b1-4035-89e4-039935425a3c" providerId="ADAL" clId="{F48AE1B1-20B6-42AA-82B6-E962498C792F}" dt="2022-09-30T08:00:05.951" v="239" actId="6549"/>
          <ac:spMkLst>
            <pc:docMk/>
            <pc:sldMk cId="3894273726" sldId="896"/>
            <ac:spMk id="2" creationId="{1F6F0ABA-0709-4BA4-83D5-0CA40ABAEBC5}"/>
          </ac:spMkLst>
        </pc:spChg>
        <pc:spChg chg="del">
          <ac:chgData name="Paul Orsler" userId="0fe27abf-47b1-4035-89e4-039935425a3c" providerId="ADAL" clId="{F48AE1B1-20B6-42AA-82B6-E962498C792F}" dt="2022-09-30T08:00:44.378" v="243" actId="478"/>
          <ac:spMkLst>
            <pc:docMk/>
            <pc:sldMk cId="3894273726" sldId="896"/>
            <ac:spMk id="6" creationId="{16CD9DC7-66BE-436C-8D4B-671159BBABB7}"/>
          </ac:spMkLst>
        </pc:spChg>
        <pc:graphicFrameChg chg="modGraphic">
          <ac:chgData name="Paul Orsler" userId="0fe27abf-47b1-4035-89e4-039935425a3c" providerId="ADAL" clId="{F48AE1B1-20B6-42AA-82B6-E962498C792F}" dt="2022-09-30T15:24:22.342" v="971" actId="255"/>
          <ac:graphicFrameMkLst>
            <pc:docMk/>
            <pc:sldMk cId="3894273726" sldId="896"/>
            <ac:graphicFrameMk id="8" creationId="{8C46C2EE-3DF3-DBC1-A6D5-D53AF4791702}"/>
          </ac:graphicFrameMkLst>
        </pc:graphicFrameChg>
      </pc:sldChg>
      <pc:sldChg chg="addSp delSp modSp mod">
        <pc:chgData name="Paul Orsler" userId="0fe27abf-47b1-4035-89e4-039935425a3c" providerId="ADAL" clId="{F48AE1B1-20B6-42AA-82B6-E962498C792F}" dt="2022-09-30T15:34:47.853" v="985" actId="1076"/>
        <pc:sldMkLst>
          <pc:docMk/>
          <pc:sldMk cId="2756962309" sldId="897"/>
        </pc:sldMkLst>
        <pc:spChg chg="mod">
          <ac:chgData name="Paul Orsler" userId="0fe27abf-47b1-4035-89e4-039935425a3c" providerId="ADAL" clId="{F48AE1B1-20B6-42AA-82B6-E962498C792F}" dt="2022-09-30T15:25:39.913" v="979" actId="1076"/>
          <ac:spMkLst>
            <pc:docMk/>
            <pc:sldMk cId="2756962309" sldId="897"/>
            <ac:spMk id="6" creationId="{EB9EF6E1-5529-4E9E-B15E-221F191B755F}"/>
          </ac:spMkLst>
        </pc:spChg>
        <pc:spChg chg="add del">
          <ac:chgData name="Paul Orsler" userId="0fe27abf-47b1-4035-89e4-039935425a3c" providerId="ADAL" clId="{F48AE1B1-20B6-42AA-82B6-E962498C792F}" dt="2022-09-30T08:01:06.630" v="247" actId="21"/>
          <ac:spMkLst>
            <pc:docMk/>
            <pc:sldMk cId="2756962309" sldId="897"/>
            <ac:spMk id="8" creationId="{A8B1C5AD-6054-4588-BA89-02B3245C09A5}"/>
          </ac:spMkLst>
        </pc:spChg>
        <pc:graphicFrameChg chg="mod modGraphic">
          <ac:chgData name="Paul Orsler" userId="0fe27abf-47b1-4035-89e4-039935425a3c" providerId="ADAL" clId="{F48AE1B1-20B6-42AA-82B6-E962498C792F}" dt="2022-09-30T15:34:47.853" v="985" actId="1076"/>
          <ac:graphicFrameMkLst>
            <pc:docMk/>
            <pc:sldMk cId="2756962309" sldId="897"/>
            <ac:graphicFrameMk id="5" creationId="{08C3F791-AC34-4270-82D9-5B4FC58DD2B2}"/>
          </ac:graphicFrameMkLst>
        </pc:graphicFrame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1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858072" cy="5336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0745" tIns="45373" rIns="90745" bIns="45373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34281" y="1"/>
            <a:ext cx="2858072" cy="5336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0745" tIns="45373" rIns="90745" bIns="45373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35915AD2-10A0-4F07-9C90-55F5737F54B9}" type="datetime1">
              <a:rPr lang="en-GB"/>
              <a:pPr>
                <a:defRPr/>
              </a:pPr>
              <a:t>30/09/2022</a:t>
            </a:fld>
            <a:endParaRPr lang="en-GB" dirty="0"/>
          </a:p>
        </p:txBody>
      </p:sp>
      <p:sp>
        <p:nvSpPr>
          <p:cNvPr id="655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10127462"/>
            <a:ext cx="2858072" cy="5336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0745" tIns="45373" rIns="90745" bIns="45373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55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34281" y="10127462"/>
            <a:ext cx="2858072" cy="5336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0745" tIns="45373" rIns="90745" bIns="45373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9B2C83C7-81E3-4FFC-ABB8-6C2E0AC39E1C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9539804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858072" cy="533653"/>
          </a:xfrm>
          <a:prstGeom prst="rect">
            <a:avLst/>
          </a:prstGeom>
        </p:spPr>
        <p:txBody>
          <a:bodyPr vert="horz" lIns="90745" tIns="45373" rIns="90745" bIns="45373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34281" y="1"/>
            <a:ext cx="2858072" cy="533653"/>
          </a:xfrm>
          <a:prstGeom prst="rect">
            <a:avLst/>
          </a:prstGeom>
        </p:spPr>
        <p:txBody>
          <a:bodyPr vert="horz" lIns="90745" tIns="45373" rIns="90745" bIns="45373" rtlCol="0"/>
          <a:lstStyle>
            <a:lvl1pPr algn="r">
              <a:defRPr sz="1200"/>
            </a:lvl1pPr>
          </a:lstStyle>
          <a:p>
            <a:fld id="{E227EA75-96EF-43AA-9B97-7C98A7178156}" type="datetimeFigureOut">
              <a:rPr lang="en-GB" smtClean="0"/>
              <a:t>30/09/2022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-258763" y="798513"/>
            <a:ext cx="7112001" cy="4000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45" tIns="45373" rIns="90745" bIns="45373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59081" y="5065437"/>
            <a:ext cx="5275730" cy="4797757"/>
          </a:xfrm>
          <a:prstGeom prst="rect">
            <a:avLst/>
          </a:prstGeom>
        </p:spPr>
        <p:txBody>
          <a:bodyPr vert="horz" lIns="90745" tIns="45373" rIns="90745" bIns="45373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10127462"/>
            <a:ext cx="2858072" cy="533653"/>
          </a:xfrm>
          <a:prstGeom prst="rect">
            <a:avLst/>
          </a:prstGeom>
        </p:spPr>
        <p:txBody>
          <a:bodyPr vert="horz" lIns="90745" tIns="45373" rIns="90745" bIns="45373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34281" y="10127462"/>
            <a:ext cx="2858072" cy="533653"/>
          </a:xfrm>
          <a:prstGeom prst="rect">
            <a:avLst/>
          </a:prstGeom>
        </p:spPr>
        <p:txBody>
          <a:bodyPr vert="horz" lIns="90745" tIns="45373" rIns="90745" bIns="45373" rtlCol="0" anchor="b"/>
          <a:lstStyle>
            <a:lvl1pPr algn="r">
              <a:defRPr sz="1200"/>
            </a:lvl1pPr>
          </a:lstStyle>
          <a:p>
            <a:fld id="{35EE80B5-2F5B-47C4-A79F-BDDF780D0E1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0591723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2357B9-A31F-4FC7-A38A-70DF36F645F3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22570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2357B9-A31F-4FC7-A38A-70DF36F645F3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64835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9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9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3166374"/>
            <a:ext cx="9144000" cy="97155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3759882"/>
            <a:ext cx="9144000" cy="956574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rgbClr val="CCCCFF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91867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1"/>
          <p:cNvSpPr>
            <a:spLocks noGrp="1"/>
          </p:cNvSpPr>
          <p:nvPr>
            <p:ph type="ctrTitle" hasCustomPrompt="1"/>
          </p:nvPr>
        </p:nvSpPr>
        <p:spPr>
          <a:xfrm>
            <a:off x="0" y="258807"/>
            <a:ext cx="3200400" cy="909593"/>
          </a:xfrm>
          <a:prstGeom prst="rect">
            <a:avLst/>
          </a:prstGeom>
          <a:noFill/>
        </p:spPr>
        <p:txBody>
          <a:bodyPr wrap="square" lIns="0" rtlCol="0" anchor="t" anchorCtr="0">
            <a:noAutofit/>
          </a:bodyPr>
          <a:lstStyle>
            <a:lvl1pPr marL="0" algn="l">
              <a:lnSpc>
                <a:spcPct val="98000"/>
              </a:lnSpc>
              <a:tabLst>
                <a:tab pos="457200" algn="l"/>
              </a:tabLst>
              <a:defRPr lang="en-US" sz="2600" u="sng" dirty="0">
                <a:solidFill>
                  <a:schemeClr val="tx2"/>
                </a:solidFill>
                <a:latin typeface="+mj-lt"/>
                <a:ea typeface="+mn-ea"/>
                <a:cs typeface="Arial"/>
              </a:defRPr>
            </a:lvl1pPr>
          </a:lstStyle>
          <a:p>
            <a:pPr marL="0" lvl="0" algn="l"/>
            <a:r>
              <a:rPr lang="en-US"/>
              <a:t>Click to add title</a:t>
            </a:r>
            <a:br>
              <a:rPr lang="en-US"/>
            </a:br>
            <a:r>
              <a:rPr lang="en-US"/>
              <a:t>in two lines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203200" y="1295399"/>
            <a:ext cx="8681088" cy="254001"/>
          </a:xfrm>
        </p:spPr>
        <p:txBody>
          <a:bodyPr/>
          <a:lstStyle>
            <a:lvl1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1400" b="1" kern="1200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1600" b="1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1600" b="1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1600" b="1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1600" b="1" kern="120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/>
              <a:t>Heading</a:t>
            </a:r>
          </a:p>
        </p:txBody>
      </p:sp>
      <p:sp>
        <p:nvSpPr>
          <p:cNvPr id="15" name="Text Placeholder 2"/>
          <p:cNvSpPr>
            <a:spLocks noGrp="1"/>
          </p:cNvSpPr>
          <p:nvPr>
            <p:ph type="body" sz="quarter" idx="11" hasCustomPrompt="1"/>
          </p:nvPr>
        </p:nvSpPr>
        <p:spPr>
          <a:xfrm>
            <a:off x="203200" y="1674584"/>
            <a:ext cx="8681088" cy="3085101"/>
          </a:xfrm>
        </p:spPr>
        <p:txBody>
          <a:bodyPr/>
          <a:lstStyle>
            <a:lvl1pPr marL="0" indent="0" algn="l" defTabSz="18288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None/>
              <a:defRPr lang="en-US" sz="1000" b="0" kern="1200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1600" b="1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1600" b="1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1600" b="1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1600" b="1" kern="120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 err="1"/>
              <a:t>Aenean</a:t>
            </a:r>
            <a:r>
              <a:rPr lang="en-US"/>
              <a:t> </a:t>
            </a:r>
            <a:r>
              <a:rPr lang="en-US" err="1"/>
              <a:t>lacus</a:t>
            </a:r>
            <a:r>
              <a:rPr lang="en-US"/>
              <a:t> </a:t>
            </a:r>
            <a:r>
              <a:rPr lang="en-US" err="1"/>
              <a:t>arcu</a:t>
            </a:r>
            <a:r>
              <a:rPr lang="en-US"/>
              <a:t>, tempus </a:t>
            </a:r>
            <a:r>
              <a:rPr lang="en-US" err="1"/>
              <a:t>eu</a:t>
            </a:r>
            <a:r>
              <a:rPr lang="en-US"/>
              <a:t> </a:t>
            </a:r>
            <a:r>
              <a:rPr lang="en-US" err="1"/>
              <a:t>orci</a:t>
            </a:r>
            <a:r>
              <a:rPr lang="en-US"/>
              <a:t> in, </a:t>
            </a:r>
            <a:r>
              <a:rPr lang="en-US" err="1"/>
              <a:t>consectetur</a:t>
            </a:r>
            <a:r>
              <a:rPr lang="en-US"/>
              <a:t> </a:t>
            </a:r>
            <a:r>
              <a:rPr lang="en-US" err="1"/>
              <a:t>congue</a:t>
            </a:r>
            <a:r>
              <a:rPr lang="en-US"/>
              <a:t> </a:t>
            </a:r>
            <a:r>
              <a:rPr lang="en-US" err="1"/>
              <a:t>felis</a:t>
            </a:r>
            <a:r>
              <a:rPr lang="en-US"/>
              <a:t>. </a:t>
            </a:r>
            <a:r>
              <a:rPr lang="en-US" err="1"/>
              <a:t>Donec</a:t>
            </a:r>
            <a:r>
              <a:rPr lang="en-US"/>
              <a:t> </a:t>
            </a:r>
            <a:r>
              <a:rPr lang="en-US" err="1"/>
              <a:t>ut</a:t>
            </a:r>
            <a:r>
              <a:rPr lang="en-US"/>
              <a:t> </a:t>
            </a:r>
            <a:r>
              <a:rPr lang="en-US" err="1"/>
              <a:t>augue</a:t>
            </a:r>
            <a:r>
              <a:rPr lang="en-US"/>
              <a:t> et </a:t>
            </a:r>
            <a:r>
              <a:rPr lang="en-US" err="1"/>
              <a:t>sapien</a:t>
            </a:r>
            <a:r>
              <a:rPr lang="en-US"/>
              <a:t> </a:t>
            </a:r>
            <a:r>
              <a:rPr lang="en-US" err="1"/>
              <a:t>mattis</a:t>
            </a:r>
            <a:r>
              <a:rPr lang="en-US"/>
              <a:t> </a:t>
            </a:r>
            <a:r>
              <a:rPr lang="en-US" err="1"/>
              <a:t>scelerisque</a:t>
            </a:r>
            <a:r>
              <a:rPr lang="en-US"/>
              <a:t>. </a:t>
            </a:r>
            <a:r>
              <a:rPr lang="en-US" err="1"/>
              <a:t>Curabitur</a:t>
            </a:r>
            <a:r>
              <a:rPr lang="en-US"/>
              <a:t> </a:t>
            </a:r>
            <a:r>
              <a:rPr lang="en-US" err="1"/>
              <a:t>eget</a:t>
            </a:r>
            <a:r>
              <a:rPr lang="en-US"/>
              <a:t> </a:t>
            </a:r>
            <a:r>
              <a:rPr lang="en-US" err="1"/>
              <a:t>nunc</a:t>
            </a:r>
            <a:r>
              <a:rPr lang="en-US"/>
              <a:t> vitae </a:t>
            </a:r>
            <a:r>
              <a:rPr lang="en-US" err="1"/>
              <a:t>orci</a:t>
            </a:r>
            <a:r>
              <a:rPr lang="en-US"/>
              <a:t> </a:t>
            </a:r>
            <a:r>
              <a:rPr lang="en-US" err="1"/>
              <a:t>commodo</a:t>
            </a:r>
            <a:r>
              <a:rPr lang="en-US"/>
              <a:t> </a:t>
            </a:r>
            <a:r>
              <a:rPr lang="en-US" err="1"/>
              <a:t>accumsan</a:t>
            </a:r>
            <a:r>
              <a:rPr lang="en-US"/>
              <a:t>. </a:t>
            </a:r>
          </a:p>
          <a:p>
            <a:pPr lvl="0"/>
            <a:r>
              <a:rPr lang="en-US" err="1"/>
              <a:t>Pellentesque</a:t>
            </a:r>
            <a:r>
              <a:rPr lang="en-US"/>
              <a:t> </a:t>
            </a:r>
            <a:r>
              <a:rPr lang="en-US" err="1"/>
              <a:t>sodales</a:t>
            </a:r>
            <a:r>
              <a:rPr lang="en-US"/>
              <a:t> </a:t>
            </a:r>
            <a:r>
              <a:rPr lang="en-US" err="1"/>
              <a:t>purus</a:t>
            </a:r>
            <a:r>
              <a:rPr lang="en-US"/>
              <a:t> et dui convallis, </a:t>
            </a:r>
            <a:r>
              <a:rPr lang="en-US" err="1"/>
              <a:t>sed</a:t>
            </a:r>
            <a:r>
              <a:rPr lang="en-US"/>
              <a:t> </a:t>
            </a:r>
            <a:r>
              <a:rPr lang="en-US" err="1"/>
              <a:t>facilisis</a:t>
            </a:r>
            <a:r>
              <a:rPr lang="en-US"/>
              <a:t> lorem </a:t>
            </a:r>
            <a:r>
              <a:rPr lang="en-US" err="1"/>
              <a:t>volutpat</a:t>
            </a:r>
            <a:r>
              <a:rPr lang="en-US"/>
              <a:t>. Integer non </a:t>
            </a:r>
            <a:r>
              <a:rPr lang="en-US" err="1"/>
              <a:t>elit</a:t>
            </a:r>
            <a:r>
              <a:rPr lang="en-US"/>
              <a:t> </a:t>
            </a:r>
            <a:r>
              <a:rPr lang="en-US" err="1"/>
              <a:t>lacinia</a:t>
            </a:r>
            <a:r>
              <a:rPr lang="en-US"/>
              <a:t> </a:t>
            </a:r>
            <a:r>
              <a:rPr lang="en-US" err="1"/>
              <a:t>diam</a:t>
            </a:r>
            <a:r>
              <a:rPr lang="en-US"/>
              <a:t> </a:t>
            </a:r>
            <a:r>
              <a:rPr lang="en-US" err="1"/>
              <a:t>venenatis</a:t>
            </a:r>
            <a:r>
              <a:rPr lang="en-US"/>
              <a:t> </a:t>
            </a:r>
            <a:r>
              <a:rPr lang="en-US" err="1"/>
              <a:t>consequat</a:t>
            </a:r>
            <a:r>
              <a:rPr lang="en-US"/>
              <a:t>. </a:t>
            </a:r>
          </a:p>
          <a:p>
            <a:pPr lvl="0"/>
            <a:r>
              <a:rPr lang="en-US" err="1"/>
              <a:t>Donec</a:t>
            </a:r>
            <a:r>
              <a:rPr lang="en-US"/>
              <a:t> maximus pharetra </a:t>
            </a:r>
            <a:r>
              <a:rPr lang="en-US" err="1"/>
              <a:t>sapien</a:t>
            </a:r>
            <a:r>
              <a:rPr lang="en-US"/>
              <a:t>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rhoncus</a:t>
            </a:r>
            <a:r>
              <a:rPr lang="en-US"/>
              <a:t>. </a:t>
            </a:r>
            <a:r>
              <a:rPr lang="en-US" err="1"/>
              <a:t>Vestibulum</a:t>
            </a:r>
            <a:r>
              <a:rPr lang="en-US"/>
              <a:t> </a:t>
            </a:r>
            <a:r>
              <a:rPr lang="en-US" err="1"/>
              <a:t>consequat</a:t>
            </a:r>
            <a:r>
              <a:rPr lang="en-US"/>
              <a:t> ligula </a:t>
            </a:r>
            <a:r>
              <a:rPr lang="en-US" err="1"/>
              <a:t>nunc</a:t>
            </a:r>
            <a:r>
              <a:rPr lang="en-US"/>
              <a:t>, ac </a:t>
            </a:r>
            <a:r>
              <a:rPr lang="en-US" err="1"/>
              <a:t>auctor</a:t>
            </a:r>
            <a:r>
              <a:rPr lang="en-US"/>
              <a:t> </a:t>
            </a:r>
            <a:r>
              <a:rPr lang="en-US" err="1"/>
              <a:t>massa</a:t>
            </a:r>
            <a:r>
              <a:rPr lang="en-US"/>
              <a:t> </a:t>
            </a:r>
            <a:r>
              <a:rPr lang="en-US" err="1"/>
              <a:t>luctus</a:t>
            </a:r>
            <a:r>
              <a:rPr lang="en-US"/>
              <a:t> a. </a:t>
            </a:r>
            <a:r>
              <a:rPr lang="en-US" err="1"/>
              <a:t>Suspendisse</a:t>
            </a:r>
            <a:r>
              <a:rPr lang="en-US"/>
              <a:t> ex mi, </a:t>
            </a:r>
            <a:r>
              <a:rPr lang="en-US" err="1"/>
              <a:t>imperdiet</a:t>
            </a:r>
            <a:r>
              <a:rPr lang="en-US"/>
              <a:t> et </a:t>
            </a:r>
            <a:r>
              <a:rPr lang="en-US" err="1"/>
              <a:t>risus</a:t>
            </a:r>
            <a:r>
              <a:rPr lang="en-US"/>
              <a:t> </a:t>
            </a:r>
            <a:r>
              <a:rPr lang="en-US" err="1"/>
              <a:t>tincidunt</a:t>
            </a:r>
            <a:r>
              <a:rPr lang="en-US"/>
              <a:t>, </a:t>
            </a:r>
            <a:r>
              <a:rPr lang="en-US" err="1"/>
              <a:t>varius</a:t>
            </a:r>
            <a:r>
              <a:rPr lang="en-US"/>
              <a:t> </a:t>
            </a:r>
            <a:r>
              <a:rPr lang="en-US" err="1"/>
              <a:t>viverra</a:t>
            </a:r>
            <a:r>
              <a:rPr lang="en-US"/>
              <a:t> lorem.</a:t>
            </a:r>
          </a:p>
          <a:p>
            <a:pPr lvl="0"/>
            <a:r>
              <a:rPr lang="en-US"/>
              <a:t>Description text in Dark Grey and 24pt size. </a:t>
            </a:r>
            <a:r>
              <a:rPr lang="en-US" err="1"/>
              <a:t>Aenean</a:t>
            </a:r>
            <a:r>
              <a:rPr lang="en-US"/>
              <a:t> </a:t>
            </a:r>
            <a:r>
              <a:rPr lang="en-US" err="1"/>
              <a:t>lacus</a:t>
            </a:r>
            <a:r>
              <a:rPr lang="en-US"/>
              <a:t> </a:t>
            </a:r>
            <a:r>
              <a:rPr lang="en-US" err="1"/>
              <a:t>arcu</a:t>
            </a:r>
            <a:r>
              <a:rPr lang="en-US"/>
              <a:t>, tempus </a:t>
            </a:r>
            <a:r>
              <a:rPr lang="en-US" err="1"/>
              <a:t>eu</a:t>
            </a:r>
            <a:r>
              <a:rPr lang="en-US"/>
              <a:t> </a:t>
            </a:r>
            <a:r>
              <a:rPr lang="en-US" err="1"/>
              <a:t>orci</a:t>
            </a:r>
            <a:r>
              <a:rPr lang="en-US"/>
              <a:t> in, </a:t>
            </a:r>
            <a:r>
              <a:rPr lang="en-US" err="1"/>
              <a:t>consectetur</a:t>
            </a:r>
            <a:r>
              <a:rPr lang="en-US"/>
              <a:t> </a:t>
            </a:r>
            <a:r>
              <a:rPr lang="en-US" err="1"/>
              <a:t>congue</a:t>
            </a:r>
            <a:r>
              <a:rPr lang="en-US"/>
              <a:t> </a:t>
            </a:r>
            <a:r>
              <a:rPr lang="en-US" err="1"/>
              <a:t>felis</a:t>
            </a:r>
            <a:r>
              <a:rPr lang="en-US"/>
              <a:t>. </a:t>
            </a:r>
            <a:r>
              <a:rPr lang="en-US" err="1"/>
              <a:t>Donec</a:t>
            </a:r>
            <a:r>
              <a:rPr lang="en-US"/>
              <a:t> </a:t>
            </a:r>
            <a:r>
              <a:rPr lang="en-US" err="1"/>
              <a:t>ut</a:t>
            </a:r>
            <a:r>
              <a:rPr lang="en-US"/>
              <a:t> </a:t>
            </a:r>
            <a:r>
              <a:rPr lang="en-US" err="1"/>
              <a:t>augue</a:t>
            </a:r>
            <a:r>
              <a:rPr lang="en-US"/>
              <a:t> et </a:t>
            </a:r>
            <a:r>
              <a:rPr lang="en-US" err="1"/>
              <a:t>sapien</a:t>
            </a:r>
            <a:r>
              <a:rPr lang="en-US"/>
              <a:t> </a:t>
            </a:r>
            <a:r>
              <a:rPr lang="en-US" err="1"/>
              <a:t>mattis</a:t>
            </a:r>
            <a:r>
              <a:rPr lang="en-US"/>
              <a:t> </a:t>
            </a:r>
            <a:r>
              <a:rPr lang="en-US" err="1"/>
              <a:t>scelerisque</a:t>
            </a:r>
            <a:r>
              <a:rPr lang="en-US"/>
              <a:t>. </a:t>
            </a:r>
            <a:r>
              <a:rPr lang="en-US" err="1"/>
              <a:t>Curabitur</a:t>
            </a:r>
            <a:r>
              <a:rPr lang="en-US"/>
              <a:t> </a:t>
            </a:r>
            <a:r>
              <a:rPr lang="en-US" err="1"/>
              <a:t>eget</a:t>
            </a:r>
            <a:r>
              <a:rPr lang="en-US"/>
              <a:t> </a:t>
            </a:r>
            <a:r>
              <a:rPr lang="en-US" err="1"/>
              <a:t>nunc</a:t>
            </a:r>
            <a:r>
              <a:rPr lang="en-US"/>
              <a:t> vitae </a:t>
            </a:r>
            <a:r>
              <a:rPr lang="en-US" err="1"/>
              <a:t>orci</a:t>
            </a:r>
            <a:r>
              <a:rPr lang="en-US"/>
              <a:t> </a:t>
            </a:r>
            <a:r>
              <a:rPr lang="en-US" err="1"/>
              <a:t>commodo</a:t>
            </a:r>
            <a:r>
              <a:rPr lang="en-US"/>
              <a:t> </a:t>
            </a:r>
            <a:r>
              <a:rPr lang="en-US" err="1"/>
              <a:t>accumsan</a:t>
            </a:r>
            <a:r>
              <a:rPr lang="en-US"/>
              <a:t>. </a:t>
            </a:r>
          </a:p>
          <a:p>
            <a:pPr lvl="0"/>
            <a:r>
              <a:rPr lang="en-US" err="1"/>
              <a:t>Pellentesque</a:t>
            </a:r>
            <a:r>
              <a:rPr lang="en-US"/>
              <a:t> </a:t>
            </a:r>
            <a:r>
              <a:rPr lang="en-US" err="1"/>
              <a:t>sodales</a:t>
            </a:r>
            <a:r>
              <a:rPr lang="en-US"/>
              <a:t> </a:t>
            </a:r>
            <a:r>
              <a:rPr lang="en-US" err="1"/>
              <a:t>purus</a:t>
            </a:r>
            <a:r>
              <a:rPr lang="en-US"/>
              <a:t> et dui convallis, </a:t>
            </a:r>
            <a:r>
              <a:rPr lang="en-US" err="1"/>
              <a:t>sed</a:t>
            </a:r>
            <a:r>
              <a:rPr lang="en-US"/>
              <a:t> </a:t>
            </a:r>
            <a:r>
              <a:rPr lang="en-US" err="1"/>
              <a:t>facilisis</a:t>
            </a:r>
            <a:r>
              <a:rPr lang="en-US"/>
              <a:t> lorem </a:t>
            </a:r>
            <a:r>
              <a:rPr lang="en-US" err="1"/>
              <a:t>volutpat</a:t>
            </a:r>
            <a:r>
              <a:rPr lang="en-US"/>
              <a:t>. Integer non </a:t>
            </a:r>
            <a:r>
              <a:rPr lang="en-US" err="1"/>
              <a:t>elit</a:t>
            </a:r>
            <a:r>
              <a:rPr lang="en-US"/>
              <a:t> </a:t>
            </a:r>
            <a:r>
              <a:rPr lang="en-US" err="1"/>
              <a:t>lacinia</a:t>
            </a:r>
            <a:r>
              <a:rPr lang="en-US"/>
              <a:t> </a:t>
            </a:r>
            <a:r>
              <a:rPr lang="en-US" err="1"/>
              <a:t>diam</a:t>
            </a:r>
            <a:r>
              <a:rPr lang="en-US"/>
              <a:t> </a:t>
            </a:r>
            <a:r>
              <a:rPr lang="en-US" err="1"/>
              <a:t>venenatis</a:t>
            </a:r>
            <a:r>
              <a:rPr lang="en-US"/>
              <a:t> </a:t>
            </a:r>
            <a:r>
              <a:rPr lang="en-US" err="1"/>
              <a:t>consequat</a:t>
            </a:r>
            <a:r>
              <a:rPr lang="en-US"/>
              <a:t>. </a:t>
            </a:r>
          </a:p>
          <a:p>
            <a:pPr lvl="0"/>
            <a:r>
              <a:rPr lang="en-US" err="1"/>
              <a:t>Donec</a:t>
            </a:r>
            <a:r>
              <a:rPr lang="en-US"/>
              <a:t> maximus pharetra </a:t>
            </a:r>
            <a:r>
              <a:rPr lang="en-US" err="1"/>
              <a:t>sapien</a:t>
            </a:r>
            <a:r>
              <a:rPr lang="en-US"/>
              <a:t>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rhoncus</a:t>
            </a:r>
            <a:r>
              <a:rPr lang="en-US"/>
              <a:t>. </a:t>
            </a:r>
            <a:r>
              <a:rPr lang="en-US" err="1"/>
              <a:t>Vestibulum</a:t>
            </a:r>
            <a:r>
              <a:rPr lang="en-US"/>
              <a:t> </a:t>
            </a:r>
            <a:r>
              <a:rPr lang="en-US" err="1"/>
              <a:t>consequat</a:t>
            </a:r>
            <a:r>
              <a:rPr lang="en-US"/>
              <a:t> ligula </a:t>
            </a:r>
            <a:r>
              <a:rPr lang="en-US" err="1"/>
              <a:t>nunc</a:t>
            </a:r>
            <a:r>
              <a:rPr lang="en-US"/>
              <a:t>, ac </a:t>
            </a:r>
            <a:r>
              <a:rPr lang="en-US" err="1"/>
              <a:t>auctor</a:t>
            </a:r>
            <a:r>
              <a:rPr lang="en-US"/>
              <a:t> </a:t>
            </a:r>
            <a:r>
              <a:rPr lang="en-US" err="1"/>
              <a:t>massa</a:t>
            </a:r>
            <a:r>
              <a:rPr lang="en-US"/>
              <a:t> </a:t>
            </a:r>
            <a:r>
              <a:rPr lang="en-US" err="1"/>
              <a:t>luctus</a:t>
            </a:r>
            <a:r>
              <a:rPr lang="en-US"/>
              <a:t> a. </a:t>
            </a:r>
            <a:r>
              <a:rPr lang="en-US" err="1"/>
              <a:t>Suspendisse</a:t>
            </a:r>
            <a:r>
              <a:rPr lang="en-US"/>
              <a:t> ex mi, </a:t>
            </a:r>
            <a:r>
              <a:rPr lang="en-US" err="1"/>
              <a:t>imperdiet</a:t>
            </a:r>
            <a:r>
              <a:rPr lang="en-US"/>
              <a:t> et </a:t>
            </a:r>
            <a:r>
              <a:rPr lang="en-US" err="1"/>
              <a:t>risus</a:t>
            </a:r>
            <a:r>
              <a:rPr lang="en-US"/>
              <a:t> </a:t>
            </a:r>
            <a:r>
              <a:rPr lang="en-US" err="1"/>
              <a:t>tincidunt</a:t>
            </a:r>
            <a:r>
              <a:rPr lang="en-US"/>
              <a:t>, </a:t>
            </a:r>
            <a:r>
              <a:rPr lang="en-US" err="1"/>
              <a:t>varius</a:t>
            </a:r>
            <a:r>
              <a:rPr lang="en-US"/>
              <a:t> </a:t>
            </a:r>
            <a:r>
              <a:rPr lang="en-US" err="1"/>
              <a:t>viverra</a:t>
            </a:r>
            <a:r>
              <a:rPr lang="en-US"/>
              <a:t> lorem.</a:t>
            </a:r>
          </a:p>
          <a:p>
            <a:pPr lvl="0"/>
            <a:r>
              <a:rPr lang="en-US" err="1"/>
              <a:t>Aenean</a:t>
            </a:r>
            <a:r>
              <a:rPr lang="en-US"/>
              <a:t> </a:t>
            </a:r>
            <a:r>
              <a:rPr lang="en-US" err="1"/>
              <a:t>lacus</a:t>
            </a:r>
            <a:r>
              <a:rPr lang="en-US"/>
              <a:t> </a:t>
            </a:r>
            <a:r>
              <a:rPr lang="en-US" err="1"/>
              <a:t>arcu</a:t>
            </a:r>
            <a:r>
              <a:rPr lang="en-US"/>
              <a:t>, tempus </a:t>
            </a:r>
            <a:r>
              <a:rPr lang="en-US" err="1"/>
              <a:t>eu</a:t>
            </a:r>
            <a:r>
              <a:rPr lang="en-US"/>
              <a:t> </a:t>
            </a:r>
            <a:r>
              <a:rPr lang="en-US" err="1"/>
              <a:t>orci</a:t>
            </a:r>
            <a:r>
              <a:rPr lang="en-US"/>
              <a:t> in, </a:t>
            </a:r>
            <a:r>
              <a:rPr lang="en-US" err="1"/>
              <a:t>consectetur</a:t>
            </a:r>
            <a:r>
              <a:rPr lang="en-US"/>
              <a:t> </a:t>
            </a:r>
            <a:r>
              <a:rPr lang="en-US" err="1"/>
              <a:t>congue</a:t>
            </a:r>
            <a:r>
              <a:rPr lang="en-US"/>
              <a:t> </a:t>
            </a:r>
            <a:r>
              <a:rPr lang="en-US" err="1"/>
              <a:t>felis</a:t>
            </a:r>
            <a:r>
              <a:rPr lang="en-US"/>
              <a:t>. </a:t>
            </a:r>
            <a:r>
              <a:rPr lang="en-US" err="1"/>
              <a:t>Donec</a:t>
            </a:r>
            <a:r>
              <a:rPr lang="en-US"/>
              <a:t> </a:t>
            </a:r>
            <a:r>
              <a:rPr lang="en-US" err="1"/>
              <a:t>ut</a:t>
            </a:r>
            <a:r>
              <a:rPr lang="en-US"/>
              <a:t> </a:t>
            </a:r>
            <a:r>
              <a:rPr lang="en-US" err="1"/>
              <a:t>augue</a:t>
            </a:r>
            <a:r>
              <a:rPr lang="en-US"/>
              <a:t> et </a:t>
            </a:r>
            <a:r>
              <a:rPr lang="en-US" err="1"/>
              <a:t>sapien</a:t>
            </a:r>
            <a:r>
              <a:rPr lang="en-US"/>
              <a:t> </a:t>
            </a:r>
            <a:r>
              <a:rPr lang="en-US" err="1"/>
              <a:t>mattis</a:t>
            </a:r>
            <a:r>
              <a:rPr lang="en-US"/>
              <a:t> </a:t>
            </a:r>
            <a:r>
              <a:rPr lang="en-US" err="1"/>
              <a:t>scelerisque</a:t>
            </a:r>
            <a:r>
              <a:rPr lang="en-US"/>
              <a:t>. </a:t>
            </a:r>
            <a:r>
              <a:rPr lang="en-US" err="1"/>
              <a:t>Curabitur</a:t>
            </a:r>
            <a:r>
              <a:rPr lang="en-US"/>
              <a:t> </a:t>
            </a:r>
            <a:r>
              <a:rPr lang="en-US" err="1"/>
              <a:t>eget</a:t>
            </a:r>
            <a:r>
              <a:rPr lang="en-US"/>
              <a:t> </a:t>
            </a:r>
            <a:r>
              <a:rPr lang="en-US" err="1"/>
              <a:t>nunc</a:t>
            </a:r>
            <a:r>
              <a:rPr lang="en-US"/>
              <a:t> vitae </a:t>
            </a:r>
            <a:r>
              <a:rPr lang="en-US" err="1"/>
              <a:t>orci</a:t>
            </a:r>
            <a:r>
              <a:rPr lang="en-US"/>
              <a:t> </a:t>
            </a:r>
            <a:r>
              <a:rPr lang="en-US" err="1"/>
              <a:t>commodo</a:t>
            </a:r>
            <a:r>
              <a:rPr lang="en-US"/>
              <a:t> </a:t>
            </a:r>
            <a:r>
              <a:rPr lang="en-US" err="1"/>
              <a:t>accumsan</a:t>
            </a:r>
            <a:r>
              <a:rPr lang="en-US"/>
              <a:t>. </a:t>
            </a:r>
          </a:p>
          <a:p>
            <a:pPr lvl="0"/>
            <a:r>
              <a:rPr lang="en-US" err="1"/>
              <a:t>Pellentesque</a:t>
            </a:r>
            <a:r>
              <a:rPr lang="en-US"/>
              <a:t> </a:t>
            </a:r>
            <a:r>
              <a:rPr lang="en-US" err="1"/>
              <a:t>sodales</a:t>
            </a:r>
            <a:r>
              <a:rPr lang="en-US"/>
              <a:t> </a:t>
            </a:r>
            <a:r>
              <a:rPr lang="en-US" err="1"/>
              <a:t>purus</a:t>
            </a:r>
            <a:r>
              <a:rPr lang="en-US"/>
              <a:t> et dui convallis, </a:t>
            </a:r>
            <a:r>
              <a:rPr lang="en-US" err="1"/>
              <a:t>sed</a:t>
            </a:r>
            <a:r>
              <a:rPr lang="en-US"/>
              <a:t> </a:t>
            </a:r>
            <a:r>
              <a:rPr lang="en-US" err="1"/>
              <a:t>facilisis</a:t>
            </a:r>
            <a:r>
              <a:rPr lang="en-US"/>
              <a:t> lorem </a:t>
            </a:r>
            <a:r>
              <a:rPr lang="en-US" err="1"/>
              <a:t>volutpat</a:t>
            </a:r>
            <a:r>
              <a:rPr lang="en-US"/>
              <a:t>. Integer non </a:t>
            </a:r>
            <a:r>
              <a:rPr lang="en-US" err="1"/>
              <a:t>elit</a:t>
            </a:r>
            <a:r>
              <a:rPr lang="en-US"/>
              <a:t> </a:t>
            </a:r>
            <a:r>
              <a:rPr lang="en-US" err="1"/>
              <a:t>lacinia</a:t>
            </a:r>
            <a:r>
              <a:rPr lang="en-US"/>
              <a:t> </a:t>
            </a:r>
            <a:r>
              <a:rPr lang="en-US" err="1"/>
              <a:t>diam</a:t>
            </a:r>
            <a:r>
              <a:rPr lang="en-US"/>
              <a:t> </a:t>
            </a:r>
            <a:r>
              <a:rPr lang="en-US" err="1"/>
              <a:t>venenatis</a:t>
            </a:r>
            <a:r>
              <a:rPr lang="en-US"/>
              <a:t> </a:t>
            </a:r>
            <a:r>
              <a:rPr lang="en-US" err="1"/>
              <a:t>consequat</a:t>
            </a:r>
            <a:r>
              <a:rPr lang="en-US"/>
              <a:t>. </a:t>
            </a:r>
          </a:p>
          <a:p>
            <a:pPr lvl="0"/>
            <a:r>
              <a:rPr lang="en-US" err="1"/>
              <a:t>Donec</a:t>
            </a:r>
            <a:r>
              <a:rPr lang="en-US"/>
              <a:t> maximus pharetra </a:t>
            </a:r>
            <a:r>
              <a:rPr lang="en-US" err="1"/>
              <a:t>sapien</a:t>
            </a:r>
            <a:r>
              <a:rPr lang="en-US"/>
              <a:t>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rhoncus</a:t>
            </a:r>
            <a:r>
              <a:rPr lang="en-US"/>
              <a:t>. </a:t>
            </a:r>
            <a:r>
              <a:rPr lang="en-US" err="1"/>
              <a:t>Vestibulum</a:t>
            </a:r>
            <a:r>
              <a:rPr lang="en-US"/>
              <a:t> </a:t>
            </a:r>
            <a:r>
              <a:rPr lang="en-US" err="1"/>
              <a:t>consequat</a:t>
            </a:r>
            <a:r>
              <a:rPr lang="en-US"/>
              <a:t> ligula </a:t>
            </a:r>
            <a:r>
              <a:rPr lang="en-US" err="1"/>
              <a:t>nunc</a:t>
            </a:r>
            <a:r>
              <a:rPr lang="en-US"/>
              <a:t>, ac </a:t>
            </a:r>
            <a:r>
              <a:rPr lang="en-US" err="1"/>
              <a:t>auctor</a:t>
            </a:r>
            <a:r>
              <a:rPr lang="en-US"/>
              <a:t> </a:t>
            </a:r>
            <a:r>
              <a:rPr lang="en-US" err="1"/>
              <a:t>massa</a:t>
            </a:r>
            <a:r>
              <a:rPr lang="en-US"/>
              <a:t> </a:t>
            </a:r>
            <a:r>
              <a:rPr lang="en-US" err="1"/>
              <a:t>luctus</a:t>
            </a:r>
            <a:r>
              <a:rPr lang="en-US"/>
              <a:t> a. </a:t>
            </a:r>
            <a:r>
              <a:rPr lang="en-US" err="1"/>
              <a:t>Suspendisse</a:t>
            </a:r>
            <a:r>
              <a:rPr lang="en-US"/>
              <a:t> ex mi, </a:t>
            </a:r>
            <a:r>
              <a:rPr lang="en-US" err="1"/>
              <a:t>imperdiet</a:t>
            </a:r>
            <a:r>
              <a:rPr lang="en-US"/>
              <a:t> et </a:t>
            </a:r>
            <a:r>
              <a:rPr lang="en-US" err="1"/>
              <a:t>risus</a:t>
            </a:r>
            <a:r>
              <a:rPr lang="en-US"/>
              <a:t> </a:t>
            </a:r>
            <a:r>
              <a:rPr lang="en-US" err="1"/>
              <a:t>tincidunt</a:t>
            </a:r>
            <a:r>
              <a:rPr lang="en-US"/>
              <a:t>, </a:t>
            </a:r>
            <a:r>
              <a:rPr lang="en-US" err="1"/>
              <a:t>varius</a:t>
            </a:r>
            <a:r>
              <a:rPr lang="en-US"/>
              <a:t> </a:t>
            </a:r>
            <a:r>
              <a:rPr lang="en-US" err="1"/>
              <a:t>viverra</a:t>
            </a:r>
            <a:r>
              <a:rPr lang="en-US"/>
              <a:t> lorem.</a:t>
            </a:r>
          </a:p>
          <a:p>
            <a:pPr lvl="0"/>
            <a:endParaRPr lang="en-US"/>
          </a:p>
        </p:txBody>
      </p:sp>
      <p:sp>
        <p:nvSpPr>
          <p:cNvPr id="16" name="Text Placeholder 2"/>
          <p:cNvSpPr>
            <a:spLocks noGrp="1"/>
          </p:cNvSpPr>
          <p:nvPr>
            <p:ph type="body" sz="quarter" idx="12" hasCustomPrompt="1"/>
          </p:nvPr>
        </p:nvSpPr>
        <p:spPr>
          <a:xfrm>
            <a:off x="203200" y="59563"/>
            <a:ext cx="1001713" cy="123794"/>
          </a:xfrm>
        </p:spPr>
        <p:txBody>
          <a:bodyPr wrap="none" tIns="0" bIns="0" anchor="ctr" anchorCtr="0"/>
          <a:lstStyle>
            <a:lvl1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800" b="0" kern="1200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1600" b="1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1600" b="1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1600" b="1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1600" b="1" kern="120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/>
              <a:t>0.0 Section name</a:t>
            </a:r>
          </a:p>
        </p:txBody>
      </p:sp>
    </p:spTree>
    <p:extLst>
      <p:ext uri="{BB962C8B-B14F-4D97-AF65-F5344CB8AC3E}">
        <p14:creationId xmlns:p14="http://schemas.microsoft.com/office/powerpoint/2010/main" val="7332756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3166374"/>
            <a:ext cx="9144000" cy="97155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3759882"/>
            <a:ext cx="9144000" cy="956574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rgbClr val="CCCCFF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50816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1870044"/>
            <a:ext cx="7772400" cy="670322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2517744"/>
            <a:ext cx="6400800" cy="59412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34319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425" y="-42360"/>
            <a:ext cx="8688388" cy="723900"/>
          </a:xfrm>
        </p:spPr>
        <p:txBody>
          <a:bodyPr/>
          <a:lstStyle>
            <a:lvl1pPr algn="l">
              <a:defRPr sz="3000">
                <a:solidFill>
                  <a:srgbClr val="1D3E6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1540"/>
            <a:ext cx="8686800" cy="345638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xfrm>
            <a:off x="255593" y="4675585"/>
            <a:ext cx="762000" cy="2286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60962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3166374"/>
            <a:ext cx="9144000" cy="97155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3759882"/>
            <a:ext cx="9144000" cy="956574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rgbClr val="CCCCFF"/>
                </a:solidFill>
                <a:effectLst/>
              </a:defRPr>
            </a:lvl1pPr>
          </a:lstStyle>
          <a:p>
            <a:pPr lvl="0"/>
            <a:r>
              <a:rPr lang="en-GB" noProof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9287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1870044"/>
            <a:ext cx="7772400" cy="670322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2517744"/>
            <a:ext cx="6400800" cy="59412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80573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425" y="-42360"/>
            <a:ext cx="8688388" cy="723900"/>
          </a:xfrm>
        </p:spPr>
        <p:txBody>
          <a:bodyPr/>
          <a:lstStyle>
            <a:lvl1pPr algn="l">
              <a:defRPr sz="3000">
                <a:solidFill>
                  <a:srgbClr val="1D3E6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1540"/>
            <a:ext cx="8686800" cy="34563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/>
          <p:nvPr userDrawn="1"/>
        </p:nvSpPr>
        <p:spPr bwMode="auto">
          <a:xfrm>
            <a:off x="0" y="1563638"/>
            <a:ext cx="9144000" cy="3589373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algn="ctr" defTabSz="914400"/>
            <a:endParaRPr lang="en-GB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55410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77718"/>
            <a:ext cx="7772400" cy="1021556"/>
          </a:xfrm>
        </p:spPr>
        <p:txBody>
          <a:bodyPr anchor="t"/>
          <a:lstStyle>
            <a:lvl1pPr algn="l">
              <a:defRPr sz="4000" b="1" cap="all">
                <a:solidFill>
                  <a:srgbClr val="68AEE0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85254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035" indent="0">
              <a:buNone/>
              <a:defRPr sz="1800"/>
            </a:lvl2pPr>
            <a:lvl3pPr marL="914070" indent="0">
              <a:buNone/>
              <a:defRPr sz="1600"/>
            </a:lvl3pPr>
            <a:lvl4pPr marL="1371105" indent="0">
              <a:buNone/>
              <a:defRPr sz="1400"/>
            </a:lvl4pPr>
            <a:lvl5pPr marL="1828141" indent="0">
              <a:buNone/>
              <a:defRPr sz="1400"/>
            </a:lvl5pPr>
            <a:lvl6pPr marL="2285176" indent="0">
              <a:buNone/>
              <a:defRPr sz="1400"/>
            </a:lvl6pPr>
            <a:lvl7pPr marL="2742213" indent="0">
              <a:buNone/>
              <a:defRPr sz="1400"/>
            </a:lvl7pPr>
            <a:lvl8pPr marL="3199248" indent="0">
              <a:buNone/>
              <a:defRPr sz="1400"/>
            </a:lvl8pPr>
            <a:lvl9pPr marL="3656283" indent="0">
              <a:buNone/>
              <a:defRPr sz="14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33" y="6"/>
            <a:ext cx="449263" cy="357188"/>
          </a:xfrm>
          <a:prstGeom prst="rect">
            <a:avLst/>
          </a:prstGeom>
        </p:spPr>
        <p:txBody>
          <a:bodyPr lIns="91407" tIns="45705" rIns="91407" bIns="45705"/>
          <a:lstStyle>
            <a:lvl1pPr>
              <a:defRPr/>
            </a:lvl1pPr>
          </a:lstStyle>
          <a:p>
            <a:pPr>
              <a:defRPr/>
            </a:pPr>
            <a:fld id="{510BD4A3-76FD-4127-8F31-F6DB00D306AE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982439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1"/>
          <p:cNvSpPr>
            <a:spLocks noGrp="1"/>
          </p:cNvSpPr>
          <p:nvPr>
            <p:ph type="ctrTitle" hasCustomPrompt="1"/>
          </p:nvPr>
        </p:nvSpPr>
        <p:spPr>
          <a:xfrm>
            <a:off x="0" y="258807"/>
            <a:ext cx="3200400" cy="909593"/>
          </a:xfrm>
          <a:prstGeom prst="rect">
            <a:avLst/>
          </a:prstGeom>
          <a:noFill/>
        </p:spPr>
        <p:txBody>
          <a:bodyPr wrap="square" lIns="0" rtlCol="0" anchor="t" anchorCtr="0">
            <a:noAutofit/>
          </a:bodyPr>
          <a:lstStyle>
            <a:lvl1pPr marL="0" algn="l">
              <a:lnSpc>
                <a:spcPct val="98000"/>
              </a:lnSpc>
              <a:tabLst>
                <a:tab pos="457200" algn="l"/>
              </a:tabLst>
              <a:defRPr lang="en-US" sz="2600" u="sng" dirty="0">
                <a:solidFill>
                  <a:schemeClr val="tx2"/>
                </a:solidFill>
                <a:latin typeface="+mj-lt"/>
                <a:ea typeface="+mn-ea"/>
                <a:cs typeface="Arial"/>
              </a:defRPr>
            </a:lvl1pPr>
          </a:lstStyle>
          <a:p>
            <a:pPr marL="0" lvl="0" algn="l"/>
            <a:r>
              <a:rPr lang="en-US"/>
              <a:t>Click to add title</a:t>
            </a:r>
            <a:br>
              <a:rPr lang="en-US"/>
            </a:br>
            <a:r>
              <a:rPr lang="en-US"/>
              <a:t>in two lines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203200" y="1295399"/>
            <a:ext cx="8681088" cy="254001"/>
          </a:xfrm>
        </p:spPr>
        <p:txBody>
          <a:bodyPr/>
          <a:lstStyle>
            <a:lvl1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1400" b="1" kern="1200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1600" b="1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1600" b="1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1600" b="1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1600" b="1" kern="120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/>
              <a:t>Heading</a:t>
            </a:r>
          </a:p>
        </p:txBody>
      </p:sp>
      <p:sp>
        <p:nvSpPr>
          <p:cNvPr id="15" name="Text Placeholder 2"/>
          <p:cNvSpPr>
            <a:spLocks noGrp="1"/>
          </p:cNvSpPr>
          <p:nvPr>
            <p:ph type="body" sz="quarter" idx="11" hasCustomPrompt="1"/>
          </p:nvPr>
        </p:nvSpPr>
        <p:spPr>
          <a:xfrm>
            <a:off x="203200" y="1674584"/>
            <a:ext cx="8681088" cy="3085101"/>
          </a:xfrm>
        </p:spPr>
        <p:txBody>
          <a:bodyPr/>
          <a:lstStyle>
            <a:lvl1pPr marL="0" indent="0" algn="l" defTabSz="18288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None/>
              <a:defRPr lang="en-US" sz="1000" b="0" kern="1200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1600" b="1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1600" b="1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1600" b="1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1600" b="1" kern="120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 err="1"/>
              <a:t>Aenean</a:t>
            </a:r>
            <a:r>
              <a:rPr lang="en-US"/>
              <a:t> </a:t>
            </a:r>
            <a:r>
              <a:rPr lang="en-US" err="1"/>
              <a:t>lacus</a:t>
            </a:r>
            <a:r>
              <a:rPr lang="en-US"/>
              <a:t> </a:t>
            </a:r>
            <a:r>
              <a:rPr lang="en-US" err="1"/>
              <a:t>arcu</a:t>
            </a:r>
            <a:r>
              <a:rPr lang="en-US"/>
              <a:t>, tempus </a:t>
            </a:r>
            <a:r>
              <a:rPr lang="en-US" err="1"/>
              <a:t>eu</a:t>
            </a:r>
            <a:r>
              <a:rPr lang="en-US"/>
              <a:t> </a:t>
            </a:r>
            <a:r>
              <a:rPr lang="en-US" err="1"/>
              <a:t>orci</a:t>
            </a:r>
            <a:r>
              <a:rPr lang="en-US"/>
              <a:t> in, </a:t>
            </a:r>
            <a:r>
              <a:rPr lang="en-US" err="1"/>
              <a:t>consectetur</a:t>
            </a:r>
            <a:r>
              <a:rPr lang="en-US"/>
              <a:t> </a:t>
            </a:r>
            <a:r>
              <a:rPr lang="en-US" err="1"/>
              <a:t>congue</a:t>
            </a:r>
            <a:r>
              <a:rPr lang="en-US"/>
              <a:t> </a:t>
            </a:r>
            <a:r>
              <a:rPr lang="en-US" err="1"/>
              <a:t>felis</a:t>
            </a:r>
            <a:r>
              <a:rPr lang="en-US"/>
              <a:t>. </a:t>
            </a:r>
            <a:r>
              <a:rPr lang="en-US" err="1"/>
              <a:t>Donec</a:t>
            </a:r>
            <a:r>
              <a:rPr lang="en-US"/>
              <a:t> </a:t>
            </a:r>
            <a:r>
              <a:rPr lang="en-US" err="1"/>
              <a:t>ut</a:t>
            </a:r>
            <a:r>
              <a:rPr lang="en-US"/>
              <a:t> </a:t>
            </a:r>
            <a:r>
              <a:rPr lang="en-US" err="1"/>
              <a:t>augue</a:t>
            </a:r>
            <a:r>
              <a:rPr lang="en-US"/>
              <a:t> et </a:t>
            </a:r>
            <a:r>
              <a:rPr lang="en-US" err="1"/>
              <a:t>sapien</a:t>
            </a:r>
            <a:r>
              <a:rPr lang="en-US"/>
              <a:t> </a:t>
            </a:r>
            <a:r>
              <a:rPr lang="en-US" err="1"/>
              <a:t>mattis</a:t>
            </a:r>
            <a:r>
              <a:rPr lang="en-US"/>
              <a:t> </a:t>
            </a:r>
            <a:r>
              <a:rPr lang="en-US" err="1"/>
              <a:t>scelerisque</a:t>
            </a:r>
            <a:r>
              <a:rPr lang="en-US"/>
              <a:t>. </a:t>
            </a:r>
            <a:r>
              <a:rPr lang="en-US" err="1"/>
              <a:t>Curabitur</a:t>
            </a:r>
            <a:r>
              <a:rPr lang="en-US"/>
              <a:t> </a:t>
            </a:r>
            <a:r>
              <a:rPr lang="en-US" err="1"/>
              <a:t>eget</a:t>
            </a:r>
            <a:r>
              <a:rPr lang="en-US"/>
              <a:t> </a:t>
            </a:r>
            <a:r>
              <a:rPr lang="en-US" err="1"/>
              <a:t>nunc</a:t>
            </a:r>
            <a:r>
              <a:rPr lang="en-US"/>
              <a:t> vitae </a:t>
            </a:r>
            <a:r>
              <a:rPr lang="en-US" err="1"/>
              <a:t>orci</a:t>
            </a:r>
            <a:r>
              <a:rPr lang="en-US"/>
              <a:t> </a:t>
            </a:r>
            <a:r>
              <a:rPr lang="en-US" err="1"/>
              <a:t>commodo</a:t>
            </a:r>
            <a:r>
              <a:rPr lang="en-US"/>
              <a:t> </a:t>
            </a:r>
            <a:r>
              <a:rPr lang="en-US" err="1"/>
              <a:t>accumsan</a:t>
            </a:r>
            <a:r>
              <a:rPr lang="en-US"/>
              <a:t>. </a:t>
            </a:r>
          </a:p>
          <a:p>
            <a:pPr lvl="0"/>
            <a:r>
              <a:rPr lang="en-US" err="1"/>
              <a:t>Pellentesque</a:t>
            </a:r>
            <a:r>
              <a:rPr lang="en-US"/>
              <a:t> </a:t>
            </a:r>
            <a:r>
              <a:rPr lang="en-US" err="1"/>
              <a:t>sodales</a:t>
            </a:r>
            <a:r>
              <a:rPr lang="en-US"/>
              <a:t> </a:t>
            </a:r>
            <a:r>
              <a:rPr lang="en-US" err="1"/>
              <a:t>purus</a:t>
            </a:r>
            <a:r>
              <a:rPr lang="en-US"/>
              <a:t> et dui convallis, </a:t>
            </a:r>
            <a:r>
              <a:rPr lang="en-US" err="1"/>
              <a:t>sed</a:t>
            </a:r>
            <a:r>
              <a:rPr lang="en-US"/>
              <a:t> </a:t>
            </a:r>
            <a:r>
              <a:rPr lang="en-US" err="1"/>
              <a:t>facilisis</a:t>
            </a:r>
            <a:r>
              <a:rPr lang="en-US"/>
              <a:t> lorem </a:t>
            </a:r>
            <a:r>
              <a:rPr lang="en-US" err="1"/>
              <a:t>volutpat</a:t>
            </a:r>
            <a:r>
              <a:rPr lang="en-US"/>
              <a:t>. Integer non </a:t>
            </a:r>
            <a:r>
              <a:rPr lang="en-US" err="1"/>
              <a:t>elit</a:t>
            </a:r>
            <a:r>
              <a:rPr lang="en-US"/>
              <a:t> </a:t>
            </a:r>
            <a:r>
              <a:rPr lang="en-US" err="1"/>
              <a:t>lacinia</a:t>
            </a:r>
            <a:r>
              <a:rPr lang="en-US"/>
              <a:t> </a:t>
            </a:r>
            <a:r>
              <a:rPr lang="en-US" err="1"/>
              <a:t>diam</a:t>
            </a:r>
            <a:r>
              <a:rPr lang="en-US"/>
              <a:t> </a:t>
            </a:r>
            <a:r>
              <a:rPr lang="en-US" err="1"/>
              <a:t>venenatis</a:t>
            </a:r>
            <a:r>
              <a:rPr lang="en-US"/>
              <a:t> </a:t>
            </a:r>
            <a:r>
              <a:rPr lang="en-US" err="1"/>
              <a:t>consequat</a:t>
            </a:r>
            <a:r>
              <a:rPr lang="en-US"/>
              <a:t>. </a:t>
            </a:r>
          </a:p>
          <a:p>
            <a:pPr lvl="0"/>
            <a:r>
              <a:rPr lang="en-US" err="1"/>
              <a:t>Donec</a:t>
            </a:r>
            <a:r>
              <a:rPr lang="en-US"/>
              <a:t> maximus pharetra </a:t>
            </a:r>
            <a:r>
              <a:rPr lang="en-US" err="1"/>
              <a:t>sapien</a:t>
            </a:r>
            <a:r>
              <a:rPr lang="en-US"/>
              <a:t>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rhoncus</a:t>
            </a:r>
            <a:r>
              <a:rPr lang="en-US"/>
              <a:t>. </a:t>
            </a:r>
            <a:r>
              <a:rPr lang="en-US" err="1"/>
              <a:t>Vestibulum</a:t>
            </a:r>
            <a:r>
              <a:rPr lang="en-US"/>
              <a:t> </a:t>
            </a:r>
            <a:r>
              <a:rPr lang="en-US" err="1"/>
              <a:t>consequat</a:t>
            </a:r>
            <a:r>
              <a:rPr lang="en-US"/>
              <a:t> ligula </a:t>
            </a:r>
            <a:r>
              <a:rPr lang="en-US" err="1"/>
              <a:t>nunc</a:t>
            </a:r>
            <a:r>
              <a:rPr lang="en-US"/>
              <a:t>, ac </a:t>
            </a:r>
            <a:r>
              <a:rPr lang="en-US" err="1"/>
              <a:t>auctor</a:t>
            </a:r>
            <a:r>
              <a:rPr lang="en-US"/>
              <a:t> </a:t>
            </a:r>
            <a:r>
              <a:rPr lang="en-US" err="1"/>
              <a:t>massa</a:t>
            </a:r>
            <a:r>
              <a:rPr lang="en-US"/>
              <a:t> </a:t>
            </a:r>
            <a:r>
              <a:rPr lang="en-US" err="1"/>
              <a:t>luctus</a:t>
            </a:r>
            <a:r>
              <a:rPr lang="en-US"/>
              <a:t> a. </a:t>
            </a:r>
            <a:r>
              <a:rPr lang="en-US" err="1"/>
              <a:t>Suspendisse</a:t>
            </a:r>
            <a:r>
              <a:rPr lang="en-US"/>
              <a:t> ex mi, </a:t>
            </a:r>
            <a:r>
              <a:rPr lang="en-US" err="1"/>
              <a:t>imperdiet</a:t>
            </a:r>
            <a:r>
              <a:rPr lang="en-US"/>
              <a:t> et </a:t>
            </a:r>
            <a:r>
              <a:rPr lang="en-US" err="1"/>
              <a:t>risus</a:t>
            </a:r>
            <a:r>
              <a:rPr lang="en-US"/>
              <a:t> </a:t>
            </a:r>
            <a:r>
              <a:rPr lang="en-US" err="1"/>
              <a:t>tincidunt</a:t>
            </a:r>
            <a:r>
              <a:rPr lang="en-US"/>
              <a:t>, </a:t>
            </a:r>
            <a:r>
              <a:rPr lang="en-US" err="1"/>
              <a:t>varius</a:t>
            </a:r>
            <a:r>
              <a:rPr lang="en-US"/>
              <a:t> </a:t>
            </a:r>
            <a:r>
              <a:rPr lang="en-US" err="1"/>
              <a:t>viverra</a:t>
            </a:r>
            <a:r>
              <a:rPr lang="en-US"/>
              <a:t> lorem.</a:t>
            </a:r>
          </a:p>
          <a:p>
            <a:pPr lvl="0"/>
            <a:r>
              <a:rPr lang="en-US"/>
              <a:t>Description text in Dark Grey and 24pt size. </a:t>
            </a:r>
            <a:r>
              <a:rPr lang="en-US" err="1"/>
              <a:t>Aenean</a:t>
            </a:r>
            <a:r>
              <a:rPr lang="en-US"/>
              <a:t> </a:t>
            </a:r>
            <a:r>
              <a:rPr lang="en-US" err="1"/>
              <a:t>lacus</a:t>
            </a:r>
            <a:r>
              <a:rPr lang="en-US"/>
              <a:t> </a:t>
            </a:r>
            <a:r>
              <a:rPr lang="en-US" err="1"/>
              <a:t>arcu</a:t>
            </a:r>
            <a:r>
              <a:rPr lang="en-US"/>
              <a:t>, tempus </a:t>
            </a:r>
            <a:r>
              <a:rPr lang="en-US" err="1"/>
              <a:t>eu</a:t>
            </a:r>
            <a:r>
              <a:rPr lang="en-US"/>
              <a:t> </a:t>
            </a:r>
            <a:r>
              <a:rPr lang="en-US" err="1"/>
              <a:t>orci</a:t>
            </a:r>
            <a:r>
              <a:rPr lang="en-US"/>
              <a:t> in, </a:t>
            </a:r>
            <a:r>
              <a:rPr lang="en-US" err="1"/>
              <a:t>consectetur</a:t>
            </a:r>
            <a:r>
              <a:rPr lang="en-US"/>
              <a:t> </a:t>
            </a:r>
            <a:r>
              <a:rPr lang="en-US" err="1"/>
              <a:t>congue</a:t>
            </a:r>
            <a:r>
              <a:rPr lang="en-US"/>
              <a:t> </a:t>
            </a:r>
            <a:r>
              <a:rPr lang="en-US" err="1"/>
              <a:t>felis</a:t>
            </a:r>
            <a:r>
              <a:rPr lang="en-US"/>
              <a:t>. </a:t>
            </a:r>
            <a:r>
              <a:rPr lang="en-US" err="1"/>
              <a:t>Donec</a:t>
            </a:r>
            <a:r>
              <a:rPr lang="en-US"/>
              <a:t> </a:t>
            </a:r>
            <a:r>
              <a:rPr lang="en-US" err="1"/>
              <a:t>ut</a:t>
            </a:r>
            <a:r>
              <a:rPr lang="en-US"/>
              <a:t> </a:t>
            </a:r>
            <a:r>
              <a:rPr lang="en-US" err="1"/>
              <a:t>augue</a:t>
            </a:r>
            <a:r>
              <a:rPr lang="en-US"/>
              <a:t> et </a:t>
            </a:r>
            <a:r>
              <a:rPr lang="en-US" err="1"/>
              <a:t>sapien</a:t>
            </a:r>
            <a:r>
              <a:rPr lang="en-US"/>
              <a:t> </a:t>
            </a:r>
            <a:r>
              <a:rPr lang="en-US" err="1"/>
              <a:t>mattis</a:t>
            </a:r>
            <a:r>
              <a:rPr lang="en-US"/>
              <a:t> </a:t>
            </a:r>
            <a:r>
              <a:rPr lang="en-US" err="1"/>
              <a:t>scelerisque</a:t>
            </a:r>
            <a:r>
              <a:rPr lang="en-US"/>
              <a:t>. </a:t>
            </a:r>
            <a:r>
              <a:rPr lang="en-US" err="1"/>
              <a:t>Curabitur</a:t>
            </a:r>
            <a:r>
              <a:rPr lang="en-US"/>
              <a:t> </a:t>
            </a:r>
            <a:r>
              <a:rPr lang="en-US" err="1"/>
              <a:t>eget</a:t>
            </a:r>
            <a:r>
              <a:rPr lang="en-US"/>
              <a:t> </a:t>
            </a:r>
            <a:r>
              <a:rPr lang="en-US" err="1"/>
              <a:t>nunc</a:t>
            </a:r>
            <a:r>
              <a:rPr lang="en-US"/>
              <a:t> vitae </a:t>
            </a:r>
            <a:r>
              <a:rPr lang="en-US" err="1"/>
              <a:t>orci</a:t>
            </a:r>
            <a:r>
              <a:rPr lang="en-US"/>
              <a:t> </a:t>
            </a:r>
            <a:r>
              <a:rPr lang="en-US" err="1"/>
              <a:t>commodo</a:t>
            </a:r>
            <a:r>
              <a:rPr lang="en-US"/>
              <a:t> </a:t>
            </a:r>
            <a:r>
              <a:rPr lang="en-US" err="1"/>
              <a:t>accumsan</a:t>
            </a:r>
            <a:r>
              <a:rPr lang="en-US"/>
              <a:t>. </a:t>
            </a:r>
          </a:p>
          <a:p>
            <a:pPr lvl="0"/>
            <a:r>
              <a:rPr lang="en-US" err="1"/>
              <a:t>Pellentesque</a:t>
            </a:r>
            <a:r>
              <a:rPr lang="en-US"/>
              <a:t> </a:t>
            </a:r>
            <a:r>
              <a:rPr lang="en-US" err="1"/>
              <a:t>sodales</a:t>
            </a:r>
            <a:r>
              <a:rPr lang="en-US"/>
              <a:t> </a:t>
            </a:r>
            <a:r>
              <a:rPr lang="en-US" err="1"/>
              <a:t>purus</a:t>
            </a:r>
            <a:r>
              <a:rPr lang="en-US"/>
              <a:t> et dui convallis, </a:t>
            </a:r>
            <a:r>
              <a:rPr lang="en-US" err="1"/>
              <a:t>sed</a:t>
            </a:r>
            <a:r>
              <a:rPr lang="en-US"/>
              <a:t> </a:t>
            </a:r>
            <a:r>
              <a:rPr lang="en-US" err="1"/>
              <a:t>facilisis</a:t>
            </a:r>
            <a:r>
              <a:rPr lang="en-US"/>
              <a:t> lorem </a:t>
            </a:r>
            <a:r>
              <a:rPr lang="en-US" err="1"/>
              <a:t>volutpat</a:t>
            </a:r>
            <a:r>
              <a:rPr lang="en-US"/>
              <a:t>. Integer non </a:t>
            </a:r>
            <a:r>
              <a:rPr lang="en-US" err="1"/>
              <a:t>elit</a:t>
            </a:r>
            <a:r>
              <a:rPr lang="en-US"/>
              <a:t> </a:t>
            </a:r>
            <a:r>
              <a:rPr lang="en-US" err="1"/>
              <a:t>lacinia</a:t>
            </a:r>
            <a:r>
              <a:rPr lang="en-US"/>
              <a:t> </a:t>
            </a:r>
            <a:r>
              <a:rPr lang="en-US" err="1"/>
              <a:t>diam</a:t>
            </a:r>
            <a:r>
              <a:rPr lang="en-US"/>
              <a:t> </a:t>
            </a:r>
            <a:r>
              <a:rPr lang="en-US" err="1"/>
              <a:t>venenatis</a:t>
            </a:r>
            <a:r>
              <a:rPr lang="en-US"/>
              <a:t> </a:t>
            </a:r>
            <a:r>
              <a:rPr lang="en-US" err="1"/>
              <a:t>consequat</a:t>
            </a:r>
            <a:r>
              <a:rPr lang="en-US"/>
              <a:t>. </a:t>
            </a:r>
          </a:p>
          <a:p>
            <a:pPr lvl="0"/>
            <a:r>
              <a:rPr lang="en-US" err="1"/>
              <a:t>Donec</a:t>
            </a:r>
            <a:r>
              <a:rPr lang="en-US"/>
              <a:t> maximus pharetra </a:t>
            </a:r>
            <a:r>
              <a:rPr lang="en-US" err="1"/>
              <a:t>sapien</a:t>
            </a:r>
            <a:r>
              <a:rPr lang="en-US"/>
              <a:t>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rhoncus</a:t>
            </a:r>
            <a:r>
              <a:rPr lang="en-US"/>
              <a:t>. </a:t>
            </a:r>
            <a:r>
              <a:rPr lang="en-US" err="1"/>
              <a:t>Vestibulum</a:t>
            </a:r>
            <a:r>
              <a:rPr lang="en-US"/>
              <a:t> </a:t>
            </a:r>
            <a:r>
              <a:rPr lang="en-US" err="1"/>
              <a:t>consequat</a:t>
            </a:r>
            <a:r>
              <a:rPr lang="en-US"/>
              <a:t> ligula </a:t>
            </a:r>
            <a:r>
              <a:rPr lang="en-US" err="1"/>
              <a:t>nunc</a:t>
            </a:r>
            <a:r>
              <a:rPr lang="en-US"/>
              <a:t>, ac </a:t>
            </a:r>
            <a:r>
              <a:rPr lang="en-US" err="1"/>
              <a:t>auctor</a:t>
            </a:r>
            <a:r>
              <a:rPr lang="en-US"/>
              <a:t> </a:t>
            </a:r>
            <a:r>
              <a:rPr lang="en-US" err="1"/>
              <a:t>massa</a:t>
            </a:r>
            <a:r>
              <a:rPr lang="en-US"/>
              <a:t> </a:t>
            </a:r>
            <a:r>
              <a:rPr lang="en-US" err="1"/>
              <a:t>luctus</a:t>
            </a:r>
            <a:r>
              <a:rPr lang="en-US"/>
              <a:t> a. </a:t>
            </a:r>
            <a:r>
              <a:rPr lang="en-US" err="1"/>
              <a:t>Suspendisse</a:t>
            </a:r>
            <a:r>
              <a:rPr lang="en-US"/>
              <a:t> ex mi, </a:t>
            </a:r>
            <a:r>
              <a:rPr lang="en-US" err="1"/>
              <a:t>imperdiet</a:t>
            </a:r>
            <a:r>
              <a:rPr lang="en-US"/>
              <a:t> et </a:t>
            </a:r>
            <a:r>
              <a:rPr lang="en-US" err="1"/>
              <a:t>risus</a:t>
            </a:r>
            <a:r>
              <a:rPr lang="en-US"/>
              <a:t> </a:t>
            </a:r>
            <a:r>
              <a:rPr lang="en-US" err="1"/>
              <a:t>tincidunt</a:t>
            </a:r>
            <a:r>
              <a:rPr lang="en-US"/>
              <a:t>, </a:t>
            </a:r>
            <a:r>
              <a:rPr lang="en-US" err="1"/>
              <a:t>varius</a:t>
            </a:r>
            <a:r>
              <a:rPr lang="en-US"/>
              <a:t> </a:t>
            </a:r>
            <a:r>
              <a:rPr lang="en-US" err="1"/>
              <a:t>viverra</a:t>
            </a:r>
            <a:r>
              <a:rPr lang="en-US"/>
              <a:t> lorem.</a:t>
            </a:r>
          </a:p>
          <a:p>
            <a:pPr lvl="0"/>
            <a:r>
              <a:rPr lang="en-US" err="1"/>
              <a:t>Aenean</a:t>
            </a:r>
            <a:r>
              <a:rPr lang="en-US"/>
              <a:t> </a:t>
            </a:r>
            <a:r>
              <a:rPr lang="en-US" err="1"/>
              <a:t>lacus</a:t>
            </a:r>
            <a:r>
              <a:rPr lang="en-US"/>
              <a:t> </a:t>
            </a:r>
            <a:r>
              <a:rPr lang="en-US" err="1"/>
              <a:t>arcu</a:t>
            </a:r>
            <a:r>
              <a:rPr lang="en-US"/>
              <a:t>, tempus </a:t>
            </a:r>
            <a:r>
              <a:rPr lang="en-US" err="1"/>
              <a:t>eu</a:t>
            </a:r>
            <a:r>
              <a:rPr lang="en-US"/>
              <a:t> </a:t>
            </a:r>
            <a:r>
              <a:rPr lang="en-US" err="1"/>
              <a:t>orci</a:t>
            </a:r>
            <a:r>
              <a:rPr lang="en-US"/>
              <a:t> in, </a:t>
            </a:r>
            <a:r>
              <a:rPr lang="en-US" err="1"/>
              <a:t>consectetur</a:t>
            </a:r>
            <a:r>
              <a:rPr lang="en-US"/>
              <a:t> </a:t>
            </a:r>
            <a:r>
              <a:rPr lang="en-US" err="1"/>
              <a:t>congue</a:t>
            </a:r>
            <a:r>
              <a:rPr lang="en-US"/>
              <a:t> </a:t>
            </a:r>
            <a:r>
              <a:rPr lang="en-US" err="1"/>
              <a:t>felis</a:t>
            </a:r>
            <a:r>
              <a:rPr lang="en-US"/>
              <a:t>. </a:t>
            </a:r>
            <a:r>
              <a:rPr lang="en-US" err="1"/>
              <a:t>Donec</a:t>
            </a:r>
            <a:r>
              <a:rPr lang="en-US"/>
              <a:t> </a:t>
            </a:r>
            <a:r>
              <a:rPr lang="en-US" err="1"/>
              <a:t>ut</a:t>
            </a:r>
            <a:r>
              <a:rPr lang="en-US"/>
              <a:t> </a:t>
            </a:r>
            <a:r>
              <a:rPr lang="en-US" err="1"/>
              <a:t>augue</a:t>
            </a:r>
            <a:r>
              <a:rPr lang="en-US"/>
              <a:t> et </a:t>
            </a:r>
            <a:r>
              <a:rPr lang="en-US" err="1"/>
              <a:t>sapien</a:t>
            </a:r>
            <a:r>
              <a:rPr lang="en-US"/>
              <a:t> </a:t>
            </a:r>
            <a:r>
              <a:rPr lang="en-US" err="1"/>
              <a:t>mattis</a:t>
            </a:r>
            <a:r>
              <a:rPr lang="en-US"/>
              <a:t> </a:t>
            </a:r>
            <a:r>
              <a:rPr lang="en-US" err="1"/>
              <a:t>scelerisque</a:t>
            </a:r>
            <a:r>
              <a:rPr lang="en-US"/>
              <a:t>. </a:t>
            </a:r>
            <a:r>
              <a:rPr lang="en-US" err="1"/>
              <a:t>Curabitur</a:t>
            </a:r>
            <a:r>
              <a:rPr lang="en-US"/>
              <a:t> </a:t>
            </a:r>
            <a:r>
              <a:rPr lang="en-US" err="1"/>
              <a:t>eget</a:t>
            </a:r>
            <a:r>
              <a:rPr lang="en-US"/>
              <a:t> </a:t>
            </a:r>
            <a:r>
              <a:rPr lang="en-US" err="1"/>
              <a:t>nunc</a:t>
            </a:r>
            <a:r>
              <a:rPr lang="en-US"/>
              <a:t> vitae </a:t>
            </a:r>
            <a:r>
              <a:rPr lang="en-US" err="1"/>
              <a:t>orci</a:t>
            </a:r>
            <a:r>
              <a:rPr lang="en-US"/>
              <a:t> </a:t>
            </a:r>
            <a:r>
              <a:rPr lang="en-US" err="1"/>
              <a:t>commodo</a:t>
            </a:r>
            <a:r>
              <a:rPr lang="en-US"/>
              <a:t> </a:t>
            </a:r>
            <a:r>
              <a:rPr lang="en-US" err="1"/>
              <a:t>accumsan</a:t>
            </a:r>
            <a:r>
              <a:rPr lang="en-US"/>
              <a:t>. </a:t>
            </a:r>
          </a:p>
          <a:p>
            <a:pPr lvl="0"/>
            <a:r>
              <a:rPr lang="en-US" err="1"/>
              <a:t>Pellentesque</a:t>
            </a:r>
            <a:r>
              <a:rPr lang="en-US"/>
              <a:t> </a:t>
            </a:r>
            <a:r>
              <a:rPr lang="en-US" err="1"/>
              <a:t>sodales</a:t>
            </a:r>
            <a:r>
              <a:rPr lang="en-US"/>
              <a:t> </a:t>
            </a:r>
            <a:r>
              <a:rPr lang="en-US" err="1"/>
              <a:t>purus</a:t>
            </a:r>
            <a:r>
              <a:rPr lang="en-US"/>
              <a:t> et dui convallis, </a:t>
            </a:r>
            <a:r>
              <a:rPr lang="en-US" err="1"/>
              <a:t>sed</a:t>
            </a:r>
            <a:r>
              <a:rPr lang="en-US"/>
              <a:t> </a:t>
            </a:r>
            <a:r>
              <a:rPr lang="en-US" err="1"/>
              <a:t>facilisis</a:t>
            </a:r>
            <a:r>
              <a:rPr lang="en-US"/>
              <a:t> lorem </a:t>
            </a:r>
            <a:r>
              <a:rPr lang="en-US" err="1"/>
              <a:t>volutpat</a:t>
            </a:r>
            <a:r>
              <a:rPr lang="en-US"/>
              <a:t>. Integer non </a:t>
            </a:r>
            <a:r>
              <a:rPr lang="en-US" err="1"/>
              <a:t>elit</a:t>
            </a:r>
            <a:r>
              <a:rPr lang="en-US"/>
              <a:t> </a:t>
            </a:r>
            <a:r>
              <a:rPr lang="en-US" err="1"/>
              <a:t>lacinia</a:t>
            </a:r>
            <a:r>
              <a:rPr lang="en-US"/>
              <a:t> </a:t>
            </a:r>
            <a:r>
              <a:rPr lang="en-US" err="1"/>
              <a:t>diam</a:t>
            </a:r>
            <a:r>
              <a:rPr lang="en-US"/>
              <a:t> </a:t>
            </a:r>
            <a:r>
              <a:rPr lang="en-US" err="1"/>
              <a:t>venenatis</a:t>
            </a:r>
            <a:r>
              <a:rPr lang="en-US"/>
              <a:t> </a:t>
            </a:r>
            <a:r>
              <a:rPr lang="en-US" err="1"/>
              <a:t>consequat</a:t>
            </a:r>
            <a:r>
              <a:rPr lang="en-US"/>
              <a:t>. </a:t>
            </a:r>
          </a:p>
          <a:p>
            <a:pPr lvl="0"/>
            <a:r>
              <a:rPr lang="en-US" err="1"/>
              <a:t>Donec</a:t>
            </a:r>
            <a:r>
              <a:rPr lang="en-US"/>
              <a:t> maximus pharetra </a:t>
            </a:r>
            <a:r>
              <a:rPr lang="en-US" err="1"/>
              <a:t>sapien</a:t>
            </a:r>
            <a:r>
              <a:rPr lang="en-US"/>
              <a:t>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rhoncus</a:t>
            </a:r>
            <a:r>
              <a:rPr lang="en-US"/>
              <a:t>. </a:t>
            </a:r>
            <a:r>
              <a:rPr lang="en-US" err="1"/>
              <a:t>Vestibulum</a:t>
            </a:r>
            <a:r>
              <a:rPr lang="en-US"/>
              <a:t> </a:t>
            </a:r>
            <a:r>
              <a:rPr lang="en-US" err="1"/>
              <a:t>consequat</a:t>
            </a:r>
            <a:r>
              <a:rPr lang="en-US"/>
              <a:t> ligula </a:t>
            </a:r>
            <a:r>
              <a:rPr lang="en-US" err="1"/>
              <a:t>nunc</a:t>
            </a:r>
            <a:r>
              <a:rPr lang="en-US"/>
              <a:t>, ac </a:t>
            </a:r>
            <a:r>
              <a:rPr lang="en-US" err="1"/>
              <a:t>auctor</a:t>
            </a:r>
            <a:r>
              <a:rPr lang="en-US"/>
              <a:t> </a:t>
            </a:r>
            <a:r>
              <a:rPr lang="en-US" err="1"/>
              <a:t>massa</a:t>
            </a:r>
            <a:r>
              <a:rPr lang="en-US"/>
              <a:t> </a:t>
            </a:r>
            <a:r>
              <a:rPr lang="en-US" err="1"/>
              <a:t>luctus</a:t>
            </a:r>
            <a:r>
              <a:rPr lang="en-US"/>
              <a:t> a. </a:t>
            </a:r>
            <a:r>
              <a:rPr lang="en-US" err="1"/>
              <a:t>Suspendisse</a:t>
            </a:r>
            <a:r>
              <a:rPr lang="en-US"/>
              <a:t> ex mi, </a:t>
            </a:r>
            <a:r>
              <a:rPr lang="en-US" err="1"/>
              <a:t>imperdiet</a:t>
            </a:r>
            <a:r>
              <a:rPr lang="en-US"/>
              <a:t> et </a:t>
            </a:r>
            <a:r>
              <a:rPr lang="en-US" err="1"/>
              <a:t>risus</a:t>
            </a:r>
            <a:r>
              <a:rPr lang="en-US"/>
              <a:t> </a:t>
            </a:r>
            <a:r>
              <a:rPr lang="en-US" err="1"/>
              <a:t>tincidunt</a:t>
            </a:r>
            <a:r>
              <a:rPr lang="en-US"/>
              <a:t>, </a:t>
            </a:r>
            <a:r>
              <a:rPr lang="en-US" err="1"/>
              <a:t>varius</a:t>
            </a:r>
            <a:r>
              <a:rPr lang="en-US"/>
              <a:t> </a:t>
            </a:r>
            <a:r>
              <a:rPr lang="en-US" err="1"/>
              <a:t>viverra</a:t>
            </a:r>
            <a:r>
              <a:rPr lang="en-US"/>
              <a:t> lorem.</a:t>
            </a:r>
          </a:p>
          <a:p>
            <a:pPr lvl="0"/>
            <a:endParaRPr lang="en-US"/>
          </a:p>
        </p:txBody>
      </p:sp>
      <p:sp>
        <p:nvSpPr>
          <p:cNvPr id="16" name="Text Placeholder 2"/>
          <p:cNvSpPr>
            <a:spLocks noGrp="1"/>
          </p:cNvSpPr>
          <p:nvPr>
            <p:ph type="body" sz="quarter" idx="12" hasCustomPrompt="1"/>
          </p:nvPr>
        </p:nvSpPr>
        <p:spPr>
          <a:xfrm>
            <a:off x="203200" y="59563"/>
            <a:ext cx="1001713" cy="123794"/>
          </a:xfrm>
        </p:spPr>
        <p:txBody>
          <a:bodyPr wrap="none" tIns="0" bIns="0" anchor="ctr" anchorCtr="0"/>
          <a:lstStyle>
            <a:lvl1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800" b="0" kern="1200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1600" b="1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1600" b="1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1600" b="1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1600" b="1" kern="120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/>
              <a:t>0.0 Section name</a:t>
            </a:r>
          </a:p>
        </p:txBody>
      </p:sp>
    </p:spTree>
    <p:extLst>
      <p:ext uri="{BB962C8B-B14F-4D97-AF65-F5344CB8AC3E}">
        <p14:creationId xmlns:p14="http://schemas.microsoft.com/office/powerpoint/2010/main" val="393652471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 sz="3000">
                <a:solidFill>
                  <a:srgbClr val="68AEE0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4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57443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1870044"/>
            <a:ext cx="7772400" cy="670322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2517744"/>
            <a:ext cx="6400800" cy="59412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5510000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3166374"/>
            <a:ext cx="9144000" cy="97155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3759882"/>
            <a:ext cx="9144000" cy="956574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rgbClr val="CCCCFF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186783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1870044"/>
            <a:ext cx="7772400" cy="670322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2517744"/>
            <a:ext cx="6400800" cy="59412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510000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425" y="0"/>
            <a:ext cx="8688388" cy="555526"/>
          </a:xfrm>
        </p:spPr>
        <p:txBody>
          <a:bodyPr/>
          <a:lstStyle>
            <a:lvl1pPr algn="l">
              <a:defRPr sz="3000">
                <a:solidFill>
                  <a:srgbClr val="1D3E6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Rectangle 5"/>
          <p:cNvSpPr/>
          <p:nvPr/>
        </p:nvSpPr>
        <p:spPr bwMode="auto">
          <a:xfrm>
            <a:off x="0" y="3579862"/>
            <a:ext cx="9144000" cy="156363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algn="ctr" defTabSz="914400"/>
            <a:endParaRPr lang="en-GB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789835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1_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425" y="-42360"/>
            <a:ext cx="8688388" cy="723900"/>
          </a:xfrm>
        </p:spPr>
        <p:txBody>
          <a:bodyPr/>
          <a:lstStyle>
            <a:lvl1pPr algn="l">
              <a:defRPr sz="3000">
                <a:solidFill>
                  <a:srgbClr val="1D3E6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1540"/>
            <a:ext cx="8686800" cy="34563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/>
          <p:nvPr userDrawn="1"/>
        </p:nvSpPr>
        <p:spPr bwMode="auto">
          <a:xfrm>
            <a:off x="0" y="1563638"/>
            <a:ext cx="9144000" cy="3589373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algn="ctr" defTabSz="914400"/>
            <a:endParaRPr lang="en-GB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011483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3166374"/>
            <a:ext cx="9144000" cy="97155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3759882"/>
            <a:ext cx="9144000" cy="956574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rgbClr val="CCCCFF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283183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1870044"/>
            <a:ext cx="7772400" cy="670322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2517744"/>
            <a:ext cx="6400800" cy="59412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560661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425" y="-42360"/>
            <a:ext cx="8688388" cy="723900"/>
          </a:xfrm>
        </p:spPr>
        <p:txBody>
          <a:bodyPr/>
          <a:lstStyle>
            <a:lvl1pPr algn="l">
              <a:defRPr sz="3000">
                <a:solidFill>
                  <a:srgbClr val="1D3E6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1540"/>
            <a:ext cx="8686800" cy="345638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xfrm>
            <a:off x="255593" y="4675585"/>
            <a:ext cx="762000" cy="2286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945340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3166374"/>
            <a:ext cx="9144000" cy="97155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3759882"/>
            <a:ext cx="9144000" cy="956574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rgbClr val="CCCCFF"/>
                </a:solidFill>
                <a:effectLst/>
              </a:defRPr>
            </a:lvl1pPr>
          </a:lstStyle>
          <a:p>
            <a:pPr lvl="0"/>
            <a:r>
              <a:rPr lang="en-GB" noProof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751508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1870044"/>
            <a:ext cx="7772400" cy="670322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2517744"/>
            <a:ext cx="6400800" cy="59412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513678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425" y="-42360"/>
            <a:ext cx="8688388" cy="723900"/>
          </a:xfrm>
        </p:spPr>
        <p:txBody>
          <a:bodyPr/>
          <a:lstStyle>
            <a:lvl1pPr algn="l">
              <a:defRPr sz="3000">
                <a:solidFill>
                  <a:srgbClr val="1D3E6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1540"/>
            <a:ext cx="8686800" cy="34563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0" y="1563638"/>
            <a:ext cx="9144000" cy="3589373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algn="ctr" defTabSz="914400"/>
            <a:endParaRPr lang="en-GB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14444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425" y="0"/>
            <a:ext cx="8688388" cy="555526"/>
          </a:xfrm>
        </p:spPr>
        <p:txBody>
          <a:bodyPr/>
          <a:lstStyle>
            <a:lvl1pPr algn="l">
              <a:defRPr sz="3000">
                <a:solidFill>
                  <a:srgbClr val="1D3E6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Rectangle 5"/>
          <p:cNvSpPr/>
          <p:nvPr userDrawn="1"/>
        </p:nvSpPr>
        <p:spPr bwMode="auto">
          <a:xfrm>
            <a:off x="0" y="3579862"/>
            <a:ext cx="9144000" cy="156363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789835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77718"/>
            <a:ext cx="7772400" cy="1021556"/>
          </a:xfrm>
        </p:spPr>
        <p:txBody>
          <a:bodyPr anchor="t"/>
          <a:lstStyle>
            <a:lvl1pPr algn="l">
              <a:defRPr sz="4000" b="1" cap="all">
                <a:solidFill>
                  <a:srgbClr val="68AEE0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85254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035" indent="0">
              <a:buNone/>
              <a:defRPr sz="1800"/>
            </a:lvl2pPr>
            <a:lvl3pPr marL="914070" indent="0">
              <a:buNone/>
              <a:defRPr sz="1600"/>
            </a:lvl3pPr>
            <a:lvl4pPr marL="1371105" indent="0">
              <a:buNone/>
              <a:defRPr sz="1400"/>
            </a:lvl4pPr>
            <a:lvl5pPr marL="1828141" indent="0">
              <a:buNone/>
              <a:defRPr sz="1400"/>
            </a:lvl5pPr>
            <a:lvl6pPr marL="2285176" indent="0">
              <a:buNone/>
              <a:defRPr sz="1400"/>
            </a:lvl6pPr>
            <a:lvl7pPr marL="2742213" indent="0">
              <a:buNone/>
              <a:defRPr sz="1400"/>
            </a:lvl7pPr>
            <a:lvl8pPr marL="3199248" indent="0">
              <a:buNone/>
              <a:defRPr sz="1400"/>
            </a:lvl8pPr>
            <a:lvl9pPr marL="3656283" indent="0">
              <a:buNone/>
              <a:defRPr sz="14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33" y="6"/>
            <a:ext cx="449263" cy="357188"/>
          </a:xfrm>
          <a:prstGeom prst="rect">
            <a:avLst/>
          </a:prstGeom>
        </p:spPr>
        <p:txBody>
          <a:bodyPr lIns="91407" tIns="45705" rIns="91407" bIns="45705"/>
          <a:lstStyle>
            <a:lvl1pPr>
              <a:defRPr/>
            </a:lvl1pPr>
          </a:lstStyle>
          <a:p>
            <a:pPr>
              <a:defRPr/>
            </a:pPr>
            <a:fld id="{510BD4A3-76FD-4127-8F31-F6DB00D306AE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094591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1_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425" y="0"/>
            <a:ext cx="8688388" cy="555526"/>
          </a:xfrm>
        </p:spPr>
        <p:txBody>
          <a:bodyPr/>
          <a:lstStyle>
            <a:lvl1pPr algn="l">
              <a:defRPr sz="3000">
                <a:solidFill>
                  <a:srgbClr val="1D3E6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Rectangle 5"/>
          <p:cNvSpPr/>
          <p:nvPr/>
        </p:nvSpPr>
        <p:spPr bwMode="auto">
          <a:xfrm>
            <a:off x="0" y="3579862"/>
            <a:ext cx="9144000" cy="156363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912761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3166374"/>
            <a:ext cx="9144000" cy="97155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3759882"/>
            <a:ext cx="9144000" cy="956574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rgbClr val="CCCCFF"/>
                </a:solidFill>
                <a:effectLst/>
              </a:defRPr>
            </a:lvl1pPr>
          </a:lstStyle>
          <a:p>
            <a:pPr lvl="0"/>
            <a:r>
              <a:rPr lang="en-GB" noProof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751508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1870044"/>
            <a:ext cx="7772400" cy="670322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2517744"/>
            <a:ext cx="6400800" cy="59412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513678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425" y="-42360"/>
            <a:ext cx="8688388" cy="723900"/>
          </a:xfrm>
        </p:spPr>
        <p:txBody>
          <a:bodyPr/>
          <a:lstStyle>
            <a:lvl1pPr algn="l">
              <a:defRPr sz="3000">
                <a:solidFill>
                  <a:srgbClr val="1D3E6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1540"/>
            <a:ext cx="8686800" cy="34563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0" y="1563638"/>
            <a:ext cx="9144000" cy="3589373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algn="ctr" defTabSz="914400"/>
            <a:endParaRPr lang="en-GB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144445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77718"/>
            <a:ext cx="7772400" cy="1021556"/>
          </a:xfrm>
        </p:spPr>
        <p:txBody>
          <a:bodyPr anchor="t"/>
          <a:lstStyle>
            <a:lvl1pPr algn="l">
              <a:defRPr sz="4000" b="1" cap="all">
                <a:solidFill>
                  <a:srgbClr val="68AEE0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85254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035" indent="0">
              <a:buNone/>
              <a:defRPr sz="1800"/>
            </a:lvl2pPr>
            <a:lvl3pPr marL="914070" indent="0">
              <a:buNone/>
              <a:defRPr sz="1600"/>
            </a:lvl3pPr>
            <a:lvl4pPr marL="1371105" indent="0">
              <a:buNone/>
              <a:defRPr sz="1400"/>
            </a:lvl4pPr>
            <a:lvl5pPr marL="1828141" indent="0">
              <a:buNone/>
              <a:defRPr sz="1400"/>
            </a:lvl5pPr>
            <a:lvl6pPr marL="2285176" indent="0">
              <a:buNone/>
              <a:defRPr sz="1400"/>
            </a:lvl6pPr>
            <a:lvl7pPr marL="2742213" indent="0">
              <a:buNone/>
              <a:defRPr sz="1400"/>
            </a:lvl7pPr>
            <a:lvl8pPr marL="3199248" indent="0">
              <a:buNone/>
              <a:defRPr sz="1400"/>
            </a:lvl8pPr>
            <a:lvl9pPr marL="3656283" indent="0">
              <a:buNone/>
              <a:defRPr sz="14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33" y="6"/>
            <a:ext cx="449263" cy="357188"/>
          </a:xfrm>
          <a:prstGeom prst="rect">
            <a:avLst/>
          </a:prstGeom>
        </p:spPr>
        <p:txBody>
          <a:bodyPr lIns="91407" tIns="45705" rIns="91407" bIns="45705"/>
          <a:lstStyle>
            <a:lvl1pPr>
              <a:defRPr/>
            </a:lvl1pPr>
          </a:lstStyle>
          <a:p>
            <a:pPr>
              <a:defRPr/>
            </a:pPr>
            <a:fld id="{510BD4A3-76FD-4127-8F31-F6DB00D306AE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094591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1_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1"/>
          <p:cNvSpPr>
            <a:spLocks noGrp="1"/>
          </p:cNvSpPr>
          <p:nvPr>
            <p:ph type="ctrTitle" hasCustomPrompt="1"/>
          </p:nvPr>
        </p:nvSpPr>
        <p:spPr>
          <a:xfrm>
            <a:off x="0" y="258807"/>
            <a:ext cx="3200400" cy="909593"/>
          </a:xfrm>
          <a:prstGeom prst="rect">
            <a:avLst/>
          </a:prstGeom>
          <a:noFill/>
        </p:spPr>
        <p:txBody>
          <a:bodyPr wrap="square" lIns="0" rtlCol="0" anchor="t" anchorCtr="0">
            <a:noAutofit/>
          </a:bodyPr>
          <a:lstStyle>
            <a:lvl1pPr marL="0" algn="l">
              <a:lnSpc>
                <a:spcPct val="98000"/>
              </a:lnSpc>
              <a:tabLst>
                <a:tab pos="457200" algn="l"/>
              </a:tabLst>
              <a:defRPr lang="en-US" sz="2600" u="sng" dirty="0">
                <a:solidFill>
                  <a:schemeClr val="tx2"/>
                </a:solidFill>
                <a:latin typeface="+mj-lt"/>
                <a:ea typeface="+mn-ea"/>
                <a:cs typeface="Arial"/>
              </a:defRPr>
            </a:lvl1pPr>
          </a:lstStyle>
          <a:p>
            <a:pPr marL="0" lvl="0" algn="l"/>
            <a:r>
              <a:rPr lang="en-US"/>
              <a:t>Click to add title</a:t>
            </a:r>
            <a:br>
              <a:rPr lang="en-US"/>
            </a:br>
            <a:r>
              <a:rPr lang="en-US"/>
              <a:t>in two lines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203200" y="1295399"/>
            <a:ext cx="8681088" cy="254001"/>
          </a:xfrm>
        </p:spPr>
        <p:txBody>
          <a:bodyPr/>
          <a:lstStyle>
            <a:lvl1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1400" b="1" kern="1200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1600" b="1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1600" b="1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1600" b="1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1600" b="1" kern="120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/>
              <a:t>Heading</a:t>
            </a:r>
          </a:p>
        </p:txBody>
      </p:sp>
      <p:sp>
        <p:nvSpPr>
          <p:cNvPr id="15" name="Text Placeholder 2"/>
          <p:cNvSpPr>
            <a:spLocks noGrp="1"/>
          </p:cNvSpPr>
          <p:nvPr>
            <p:ph type="body" sz="quarter" idx="11" hasCustomPrompt="1"/>
          </p:nvPr>
        </p:nvSpPr>
        <p:spPr>
          <a:xfrm>
            <a:off x="203200" y="1674584"/>
            <a:ext cx="8681088" cy="3085101"/>
          </a:xfrm>
        </p:spPr>
        <p:txBody>
          <a:bodyPr/>
          <a:lstStyle>
            <a:lvl1pPr marL="0" indent="0" algn="l" defTabSz="18288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None/>
              <a:defRPr lang="en-US" sz="1000" b="0" kern="1200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1600" b="1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1600" b="1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1600" b="1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1600" b="1" kern="120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 err="1"/>
              <a:t>Aenean</a:t>
            </a:r>
            <a:r>
              <a:rPr lang="en-US"/>
              <a:t> </a:t>
            </a:r>
            <a:r>
              <a:rPr lang="en-US" err="1"/>
              <a:t>lacus</a:t>
            </a:r>
            <a:r>
              <a:rPr lang="en-US"/>
              <a:t> </a:t>
            </a:r>
            <a:r>
              <a:rPr lang="en-US" err="1"/>
              <a:t>arcu</a:t>
            </a:r>
            <a:r>
              <a:rPr lang="en-US"/>
              <a:t>, tempus </a:t>
            </a:r>
            <a:r>
              <a:rPr lang="en-US" err="1"/>
              <a:t>eu</a:t>
            </a:r>
            <a:r>
              <a:rPr lang="en-US"/>
              <a:t> </a:t>
            </a:r>
            <a:r>
              <a:rPr lang="en-US" err="1"/>
              <a:t>orci</a:t>
            </a:r>
            <a:r>
              <a:rPr lang="en-US"/>
              <a:t> in, </a:t>
            </a:r>
            <a:r>
              <a:rPr lang="en-US" err="1"/>
              <a:t>consectetur</a:t>
            </a:r>
            <a:r>
              <a:rPr lang="en-US"/>
              <a:t> </a:t>
            </a:r>
            <a:r>
              <a:rPr lang="en-US" err="1"/>
              <a:t>congue</a:t>
            </a:r>
            <a:r>
              <a:rPr lang="en-US"/>
              <a:t> </a:t>
            </a:r>
            <a:r>
              <a:rPr lang="en-US" err="1"/>
              <a:t>felis</a:t>
            </a:r>
            <a:r>
              <a:rPr lang="en-US"/>
              <a:t>. </a:t>
            </a:r>
            <a:r>
              <a:rPr lang="en-US" err="1"/>
              <a:t>Donec</a:t>
            </a:r>
            <a:r>
              <a:rPr lang="en-US"/>
              <a:t> </a:t>
            </a:r>
            <a:r>
              <a:rPr lang="en-US" err="1"/>
              <a:t>ut</a:t>
            </a:r>
            <a:r>
              <a:rPr lang="en-US"/>
              <a:t> </a:t>
            </a:r>
            <a:r>
              <a:rPr lang="en-US" err="1"/>
              <a:t>augue</a:t>
            </a:r>
            <a:r>
              <a:rPr lang="en-US"/>
              <a:t> et </a:t>
            </a:r>
            <a:r>
              <a:rPr lang="en-US" err="1"/>
              <a:t>sapien</a:t>
            </a:r>
            <a:r>
              <a:rPr lang="en-US"/>
              <a:t> </a:t>
            </a:r>
            <a:r>
              <a:rPr lang="en-US" err="1"/>
              <a:t>mattis</a:t>
            </a:r>
            <a:r>
              <a:rPr lang="en-US"/>
              <a:t> </a:t>
            </a:r>
            <a:r>
              <a:rPr lang="en-US" err="1"/>
              <a:t>scelerisque</a:t>
            </a:r>
            <a:r>
              <a:rPr lang="en-US"/>
              <a:t>. </a:t>
            </a:r>
            <a:r>
              <a:rPr lang="en-US" err="1"/>
              <a:t>Curabitur</a:t>
            </a:r>
            <a:r>
              <a:rPr lang="en-US"/>
              <a:t> </a:t>
            </a:r>
            <a:r>
              <a:rPr lang="en-US" err="1"/>
              <a:t>eget</a:t>
            </a:r>
            <a:r>
              <a:rPr lang="en-US"/>
              <a:t> </a:t>
            </a:r>
            <a:r>
              <a:rPr lang="en-US" err="1"/>
              <a:t>nunc</a:t>
            </a:r>
            <a:r>
              <a:rPr lang="en-US"/>
              <a:t> vitae </a:t>
            </a:r>
            <a:r>
              <a:rPr lang="en-US" err="1"/>
              <a:t>orci</a:t>
            </a:r>
            <a:r>
              <a:rPr lang="en-US"/>
              <a:t> </a:t>
            </a:r>
            <a:r>
              <a:rPr lang="en-US" err="1"/>
              <a:t>commodo</a:t>
            </a:r>
            <a:r>
              <a:rPr lang="en-US"/>
              <a:t> </a:t>
            </a:r>
            <a:r>
              <a:rPr lang="en-US" err="1"/>
              <a:t>accumsan</a:t>
            </a:r>
            <a:r>
              <a:rPr lang="en-US"/>
              <a:t>. </a:t>
            </a:r>
          </a:p>
          <a:p>
            <a:pPr lvl="0"/>
            <a:r>
              <a:rPr lang="en-US" err="1"/>
              <a:t>Pellentesque</a:t>
            </a:r>
            <a:r>
              <a:rPr lang="en-US"/>
              <a:t> </a:t>
            </a:r>
            <a:r>
              <a:rPr lang="en-US" err="1"/>
              <a:t>sodales</a:t>
            </a:r>
            <a:r>
              <a:rPr lang="en-US"/>
              <a:t> </a:t>
            </a:r>
            <a:r>
              <a:rPr lang="en-US" err="1"/>
              <a:t>purus</a:t>
            </a:r>
            <a:r>
              <a:rPr lang="en-US"/>
              <a:t> et dui convallis, </a:t>
            </a:r>
            <a:r>
              <a:rPr lang="en-US" err="1"/>
              <a:t>sed</a:t>
            </a:r>
            <a:r>
              <a:rPr lang="en-US"/>
              <a:t> </a:t>
            </a:r>
            <a:r>
              <a:rPr lang="en-US" err="1"/>
              <a:t>facilisis</a:t>
            </a:r>
            <a:r>
              <a:rPr lang="en-US"/>
              <a:t> lorem </a:t>
            </a:r>
            <a:r>
              <a:rPr lang="en-US" err="1"/>
              <a:t>volutpat</a:t>
            </a:r>
            <a:r>
              <a:rPr lang="en-US"/>
              <a:t>. Integer non </a:t>
            </a:r>
            <a:r>
              <a:rPr lang="en-US" err="1"/>
              <a:t>elit</a:t>
            </a:r>
            <a:r>
              <a:rPr lang="en-US"/>
              <a:t> </a:t>
            </a:r>
            <a:r>
              <a:rPr lang="en-US" err="1"/>
              <a:t>lacinia</a:t>
            </a:r>
            <a:r>
              <a:rPr lang="en-US"/>
              <a:t> </a:t>
            </a:r>
            <a:r>
              <a:rPr lang="en-US" err="1"/>
              <a:t>diam</a:t>
            </a:r>
            <a:r>
              <a:rPr lang="en-US"/>
              <a:t> </a:t>
            </a:r>
            <a:r>
              <a:rPr lang="en-US" err="1"/>
              <a:t>venenatis</a:t>
            </a:r>
            <a:r>
              <a:rPr lang="en-US"/>
              <a:t> </a:t>
            </a:r>
            <a:r>
              <a:rPr lang="en-US" err="1"/>
              <a:t>consequat</a:t>
            </a:r>
            <a:r>
              <a:rPr lang="en-US"/>
              <a:t>. </a:t>
            </a:r>
          </a:p>
          <a:p>
            <a:pPr lvl="0"/>
            <a:r>
              <a:rPr lang="en-US" err="1"/>
              <a:t>Donec</a:t>
            </a:r>
            <a:r>
              <a:rPr lang="en-US"/>
              <a:t> maximus pharetra </a:t>
            </a:r>
            <a:r>
              <a:rPr lang="en-US" err="1"/>
              <a:t>sapien</a:t>
            </a:r>
            <a:r>
              <a:rPr lang="en-US"/>
              <a:t>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rhoncus</a:t>
            </a:r>
            <a:r>
              <a:rPr lang="en-US"/>
              <a:t>. </a:t>
            </a:r>
            <a:r>
              <a:rPr lang="en-US" err="1"/>
              <a:t>Vestibulum</a:t>
            </a:r>
            <a:r>
              <a:rPr lang="en-US"/>
              <a:t> </a:t>
            </a:r>
            <a:r>
              <a:rPr lang="en-US" err="1"/>
              <a:t>consequat</a:t>
            </a:r>
            <a:r>
              <a:rPr lang="en-US"/>
              <a:t> ligula </a:t>
            </a:r>
            <a:r>
              <a:rPr lang="en-US" err="1"/>
              <a:t>nunc</a:t>
            </a:r>
            <a:r>
              <a:rPr lang="en-US"/>
              <a:t>, ac </a:t>
            </a:r>
            <a:r>
              <a:rPr lang="en-US" err="1"/>
              <a:t>auctor</a:t>
            </a:r>
            <a:r>
              <a:rPr lang="en-US"/>
              <a:t> </a:t>
            </a:r>
            <a:r>
              <a:rPr lang="en-US" err="1"/>
              <a:t>massa</a:t>
            </a:r>
            <a:r>
              <a:rPr lang="en-US"/>
              <a:t> </a:t>
            </a:r>
            <a:r>
              <a:rPr lang="en-US" err="1"/>
              <a:t>luctus</a:t>
            </a:r>
            <a:r>
              <a:rPr lang="en-US"/>
              <a:t> a. </a:t>
            </a:r>
            <a:r>
              <a:rPr lang="en-US" err="1"/>
              <a:t>Suspendisse</a:t>
            </a:r>
            <a:r>
              <a:rPr lang="en-US"/>
              <a:t> ex mi, </a:t>
            </a:r>
            <a:r>
              <a:rPr lang="en-US" err="1"/>
              <a:t>imperdiet</a:t>
            </a:r>
            <a:r>
              <a:rPr lang="en-US"/>
              <a:t> et </a:t>
            </a:r>
            <a:r>
              <a:rPr lang="en-US" err="1"/>
              <a:t>risus</a:t>
            </a:r>
            <a:r>
              <a:rPr lang="en-US"/>
              <a:t> </a:t>
            </a:r>
            <a:r>
              <a:rPr lang="en-US" err="1"/>
              <a:t>tincidunt</a:t>
            </a:r>
            <a:r>
              <a:rPr lang="en-US"/>
              <a:t>, </a:t>
            </a:r>
            <a:r>
              <a:rPr lang="en-US" err="1"/>
              <a:t>varius</a:t>
            </a:r>
            <a:r>
              <a:rPr lang="en-US"/>
              <a:t> </a:t>
            </a:r>
            <a:r>
              <a:rPr lang="en-US" err="1"/>
              <a:t>viverra</a:t>
            </a:r>
            <a:r>
              <a:rPr lang="en-US"/>
              <a:t> lorem.</a:t>
            </a:r>
          </a:p>
          <a:p>
            <a:pPr lvl="0"/>
            <a:r>
              <a:rPr lang="en-US"/>
              <a:t>Description text in Dark Grey and 24pt size. </a:t>
            </a:r>
            <a:r>
              <a:rPr lang="en-US" err="1"/>
              <a:t>Aenean</a:t>
            </a:r>
            <a:r>
              <a:rPr lang="en-US"/>
              <a:t> </a:t>
            </a:r>
            <a:r>
              <a:rPr lang="en-US" err="1"/>
              <a:t>lacus</a:t>
            </a:r>
            <a:r>
              <a:rPr lang="en-US"/>
              <a:t> </a:t>
            </a:r>
            <a:r>
              <a:rPr lang="en-US" err="1"/>
              <a:t>arcu</a:t>
            </a:r>
            <a:r>
              <a:rPr lang="en-US"/>
              <a:t>, tempus </a:t>
            </a:r>
            <a:r>
              <a:rPr lang="en-US" err="1"/>
              <a:t>eu</a:t>
            </a:r>
            <a:r>
              <a:rPr lang="en-US"/>
              <a:t> </a:t>
            </a:r>
            <a:r>
              <a:rPr lang="en-US" err="1"/>
              <a:t>orci</a:t>
            </a:r>
            <a:r>
              <a:rPr lang="en-US"/>
              <a:t> in, </a:t>
            </a:r>
            <a:r>
              <a:rPr lang="en-US" err="1"/>
              <a:t>consectetur</a:t>
            </a:r>
            <a:r>
              <a:rPr lang="en-US"/>
              <a:t> </a:t>
            </a:r>
            <a:r>
              <a:rPr lang="en-US" err="1"/>
              <a:t>congue</a:t>
            </a:r>
            <a:r>
              <a:rPr lang="en-US"/>
              <a:t> </a:t>
            </a:r>
            <a:r>
              <a:rPr lang="en-US" err="1"/>
              <a:t>felis</a:t>
            </a:r>
            <a:r>
              <a:rPr lang="en-US"/>
              <a:t>. </a:t>
            </a:r>
            <a:r>
              <a:rPr lang="en-US" err="1"/>
              <a:t>Donec</a:t>
            </a:r>
            <a:r>
              <a:rPr lang="en-US"/>
              <a:t> </a:t>
            </a:r>
            <a:r>
              <a:rPr lang="en-US" err="1"/>
              <a:t>ut</a:t>
            </a:r>
            <a:r>
              <a:rPr lang="en-US"/>
              <a:t> </a:t>
            </a:r>
            <a:r>
              <a:rPr lang="en-US" err="1"/>
              <a:t>augue</a:t>
            </a:r>
            <a:r>
              <a:rPr lang="en-US"/>
              <a:t> et </a:t>
            </a:r>
            <a:r>
              <a:rPr lang="en-US" err="1"/>
              <a:t>sapien</a:t>
            </a:r>
            <a:r>
              <a:rPr lang="en-US"/>
              <a:t> </a:t>
            </a:r>
            <a:r>
              <a:rPr lang="en-US" err="1"/>
              <a:t>mattis</a:t>
            </a:r>
            <a:r>
              <a:rPr lang="en-US"/>
              <a:t> </a:t>
            </a:r>
            <a:r>
              <a:rPr lang="en-US" err="1"/>
              <a:t>scelerisque</a:t>
            </a:r>
            <a:r>
              <a:rPr lang="en-US"/>
              <a:t>. </a:t>
            </a:r>
            <a:r>
              <a:rPr lang="en-US" err="1"/>
              <a:t>Curabitur</a:t>
            </a:r>
            <a:r>
              <a:rPr lang="en-US"/>
              <a:t> </a:t>
            </a:r>
            <a:r>
              <a:rPr lang="en-US" err="1"/>
              <a:t>eget</a:t>
            </a:r>
            <a:r>
              <a:rPr lang="en-US"/>
              <a:t> </a:t>
            </a:r>
            <a:r>
              <a:rPr lang="en-US" err="1"/>
              <a:t>nunc</a:t>
            </a:r>
            <a:r>
              <a:rPr lang="en-US"/>
              <a:t> vitae </a:t>
            </a:r>
            <a:r>
              <a:rPr lang="en-US" err="1"/>
              <a:t>orci</a:t>
            </a:r>
            <a:r>
              <a:rPr lang="en-US"/>
              <a:t> </a:t>
            </a:r>
            <a:r>
              <a:rPr lang="en-US" err="1"/>
              <a:t>commodo</a:t>
            </a:r>
            <a:r>
              <a:rPr lang="en-US"/>
              <a:t> </a:t>
            </a:r>
            <a:r>
              <a:rPr lang="en-US" err="1"/>
              <a:t>accumsan</a:t>
            </a:r>
            <a:r>
              <a:rPr lang="en-US"/>
              <a:t>. </a:t>
            </a:r>
          </a:p>
          <a:p>
            <a:pPr lvl="0"/>
            <a:r>
              <a:rPr lang="en-US" err="1"/>
              <a:t>Pellentesque</a:t>
            </a:r>
            <a:r>
              <a:rPr lang="en-US"/>
              <a:t> </a:t>
            </a:r>
            <a:r>
              <a:rPr lang="en-US" err="1"/>
              <a:t>sodales</a:t>
            </a:r>
            <a:r>
              <a:rPr lang="en-US"/>
              <a:t> </a:t>
            </a:r>
            <a:r>
              <a:rPr lang="en-US" err="1"/>
              <a:t>purus</a:t>
            </a:r>
            <a:r>
              <a:rPr lang="en-US"/>
              <a:t> et dui convallis, </a:t>
            </a:r>
            <a:r>
              <a:rPr lang="en-US" err="1"/>
              <a:t>sed</a:t>
            </a:r>
            <a:r>
              <a:rPr lang="en-US"/>
              <a:t> </a:t>
            </a:r>
            <a:r>
              <a:rPr lang="en-US" err="1"/>
              <a:t>facilisis</a:t>
            </a:r>
            <a:r>
              <a:rPr lang="en-US"/>
              <a:t> lorem </a:t>
            </a:r>
            <a:r>
              <a:rPr lang="en-US" err="1"/>
              <a:t>volutpat</a:t>
            </a:r>
            <a:r>
              <a:rPr lang="en-US"/>
              <a:t>. Integer non </a:t>
            </a:r>
            <a:r>
              <a:rPr lang="en-US" err="1"/>
              <a:t>elit</a:t>
            </a:r>
            <a:r>
              <a:rPr lang="en-US"/>
              <a:t> </a:t>
            </a:r>
            <a:r>
              <a:rPr lang="en-US" err="1"/>
              <a:t>lacinia</a:t>
            </a:r>
            <a:r>
              <a:rPr lang="en-US"/>
              <a:t> </a:t>
            </a:r>
            <a:r>
              <a:rPr lang="en-US" err="1"/>
              <a:t>diam</a:t>
            </a:r>
            <a:r>
              <a:rPr lang="en-US"/>
              <a:t> </a:t>
            </a:r>
            <a:r>
              <a:rPr lang="en-US" err="1"/>
              <a:t>venenatis</a:t>
            </a:r>
            <a:r>
              <a:rPr lang="en-US"/>
              <a:t> </a:t>
            </a:r>
            <a:r>
              <a:rPr lang="en-US" err="1"/>
              <a:t>consequat</a:t>
            </a:r>
            <a:r>
              <a:rPr lang="en-US"/>
              <a:t>. </a:t>
            </a:r>
          </a:p>
          <a:p>
            <a:pPr lvl="0"/>
            <a:r>
              <a:rPr lang="en-US" err="1"/>
              <a:t>Donec</a:t>
            </a:r>
            <a:r>
              <a:rPr lang="en-US"/>
              <a:t> maximus pharetra </a:t>
            </a:r>
            <a:r>
              <a:rPr lang="en-US" err="1"/>
              <a:t>sapien</a:t>
            </a:r>
            <a:r>
              <a:rPr lang="en-US"/>
              <a:t>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rhoncus</a:t>
            </a:r>
            <a:r>
              <a:rPr lang="en-US"/>
              <a:t>. </a:t>
            </a:r>
            <a:r>
              <a:rPr lang="en-US" err="1"/>
              <a:t>Vestibulum</a:t>
            </a:r>
            <a:r>
              <a:rPr lang="en-US"/>
              <a:t> </a:t>
            </a:r>
            <a:r>
              <a:rPr lang="en-US" err="1"/>
              <a:t>consequat</a:t>
            </a:r>
            <a:r>
              <a:rPr lang="en-US"/>
              <a:t> ligula </a:t>
            </a:r>
            <a:r>
              <a:rPr lang="en-US" err="1"/>
              <a:t>nunc</a:t>
            </a:r>
            <a:r>
              <a:rPr lang="en-US"/>
              <a:t>, ac </a:t>
            </a:r>
            <a:r>
              <a:rPr lang="en-US" err="1"/>
              <a:t>auctor</a:t>
            </a:r>
            <a:r>
              <a:rPr lang="en-US"/>
              <a:t> </a:t>
            </a:r>
            <a:r>
              <a:rPr lang="en-US" err="1"/>
              <a:t>massa</a:t>
            </a:r>
            <a:r>
              <a:rPr lang="en-US"/>
              <a:t> </a:t>
            </a:r>
            <a:r>
              <a:rPr lang="en-US" err="1"/>
              <a:t>luctus</a:t>
            </a:r>
            <a:r>
              <a:rPr lang="en-US"/>
              <a:t> a. </a:t>
            </a:r>
            <a:r>
              <a:rPr lang="en-US" err="1"/>
              <a:t>Suspendisse</a:t>
            </a:r>
            <a:r>
              <a:rPr lang="en-US"/>
              <a:t> ex mi, </a:t>
            </a:r>
            <a:r>
              <a:rPr lang="en-US" err="1"/>
              <a:t>imperdiet</a:t>
            </a:r>
            <a:r>
              <a:rPr lang="en-US"/>
              <a:t> et </a:t>
            </a:r>
            <a:r>
              <a:rPr lang="en-US" err="1"/>
              <a:t>risus</a:t>
            </a:r>
            <a:r>
              <a:rPr lang="en-US"/>
              <a:t> </a:t>
            </a:r>
            <a:r>
              <a:rPr lang="en-US" err="1"/>
              <a:t>tincidunt</a:t>
            </a:r>
            <a:r>
              <a:rPr lang="en-US"/>
              <a:t>, </a:t>
            </a:r>
            <a:r>
              <a:rPr lang="en-US" err="1"/>
              <a:t>varius</a:t>
            </a:r>
            <a:r>
              <a:rPr lang="en-US"/>
              <a:t> </a:t>
            </a:r>
            <a:r>
              <a:rPr lang="en-US" err="1"/>
              <a:t>viverra</a:t>
            </a:r>
            <a:r>
              <a:rPr lang="en-US"/>
              <a:t> lorem.</a:t>
            </a:r>
          </a:p>
          <a:p>
            <a:pPr lvl="0"/>
            <a:r>
              <a:rPr lang="en-US" err="1"/>
              <a:t>Aenean</a:t>
            </a:r>
            <a:r>
              <a:rPr lang="en-US"/>
              <a:t> </a:t>
            </a:r>
            <a:r>
              <a:rPr lang="en-US" err="1"/>
              <a:t>lacus</a:t>
            </a:r>
            <a:r>
              <a:rPr lang="en-US"/>
              <a:t> </a:t>
            </a:r>
            <a:r>
              <a:rPr lang="en-US" err="1"/>
              <a:t>arcu</a:t>
            </a:r>
            <a:r>
              <a:rPr lang="en-US"/>
              <a:t>, tempus </a:t>
            </a:r>
            <a:r>
              <a:rPr lang="en-US" err="1"/>
              <a:t>eu</a:t>
            </a:r>
            <a:r>
              <a:rPr lang="en-US"/>
              <a:t> </a:t>
            </a:r>
            <a:r>
              <a:rPr lang="en-US" err="1"/>
              <a:t>orci</a:t>
            </a:r>
            <a:r>
              <a:rPr lang="en-US"/>
              <a:t> in, </a:t>
            </a:r>
            <a:r>
              <a:rPr lang="en-US" err="1"/>
              <a:t>consectetur</a:t>
            </a:r>
            <a:r>
              <a:rPr lang="en-US"/>
              <a:t> </a:t>
            </a:r>
            <a:r>
              <a:rPr lang="en-US" err="1"/>
              <a:t>congue</a:t>
            </a:r>
            <a:r>
              <a:rPr lang="en-US"/>
              <a:t> </a:t>
            </a:r>
            <a:r>
              <a:rPr lang="en-US" err="1"/>
              <a:t>felis</a:t>
            </a:r>
            <a:r>
              <a:rPr lang="en-US"/>
              <a:t>. </a:t>
            </a:r>
            <a:r>
              <a:rPr lang="en-US" err="1"/>
              <a:t>Donec</a:t>
            </a:r>
            <a:r>
              <a:rPr lang="en-US"/>
              <a:t> </a:t>
            </a:r>
            <a:r>
              <a:rPr lang="en-US" err="1"/>
              <a:t>ut</a:t>
            </a:r>
            <a:r>
              <a:rPr lang="en-US"/>
              <a:t> </a:t>
            </a:r>
            <a:r>
              <a:rPr lang="en-US" err="1"/>
              <a:t>augue</a:t>
            </a:r>
            <a:r>
              <a:rPr lang="en-US"/>
              <a:t> et </a:t>
            </a:r>
            <a:r>
              <a:rPr lang="en-US" err="1"/>
              <a:t>sapien</a:t>
            </a:r>
            <a:r>
              <a:rPr lang="en-US"/>
              <a:t> </a:t>
            </a:r>
            <a:r>
              <a:rPr lang="en-US" err="1"/>
              <a:t>mattis</a:t>
            </a:r>
            <a:r>
              <a:rPr lang="en-US"/>
              <a:t> </a:t>
            </a:r>
            <a:r>
              <a:rPr lang="en-US" err="1"/>
              <a:t>scelerisque</a:t>
            </a:r>
            <a:r>
              <a:rPr lang="en-US"/>
              <a:t>. </a:t>
            </a:r>
            <a:r>
              <a:rPr lang="en-US" err="1"/>
              <a:t>Curabitur</a:t>
            </a:r>
            <a:r>
              <a:rPr lang="en-US"/>
              <a:t> </a:t>
            </a:r>
            <a:r>
              <a:rPr lang="en-US" err="1"/>
              <a:t>eget</a:t>
            </a:r>
            <a:r>
              <a:rPr lang="en-US"/>
              <a:t> </a:t>
            </a:r>
            <a:r>
              <a:rPr lang="en-US" err="1"/>
              <a:t>nunc</a:t>
            </a:r>
            <a:r>
              <a:rPr lang="en-US"/>
              <a:t> vitae </a:t>
            </a:r>
            <a:r>
              <a:rPr lang="en-US" err="1"/>
              <a:t>orci</a:t>
            </a:r>
            <a:r>
              <a:rPr lang="en-US"/>
              <a:t> </a:t>
            </a:r>
            <a:r>
              <a:rPr lang="en-US" err="1"/>
              <a:t>commodo</a:t>
            </a:r>
            <a:r>
              <a:rPr lang="en-US"/>
              <a:t> </a:t>
            </a:r>
            <a:r>
              <a:rPr lang="en-US" err="1"/>
              <a:t>accumsan</a:t>
            </a:r>
            <a:r>
              <a:rPr lang="en-US"/>
              <a:t>. </a:t>
            </a:r>
          </a:p>
          <a:p>
            <a:pPr lvl="0"/>
            <a:r>
              <a:rPr lang="en-US" err="1"/>
              <a:t>Pellentesque</a:t>
            </a:r>
            <a:r>
              <a:rPr lang="en-US"/>
              <a:t> </a:t>
            </a:r>
            <a:r>
              <a:rPr lang="en-US" err="1"/>
              <a:t>sodales</a:t>
            </a:r>
            <a:r>
              <a:rPr lang="en-US"/>
              <a:t> </a:t>
            </a:r>
            <a:r>
              <a:rPr lang="en-US" err="1"/>
              <a:t>purus</a:t>
            </a:r>
            <a:r>
              <a:rPr lang="en-US"/>
              <a:t> et dui convallis, </a:t>
            </a:r>
            <a:r>
              <a:rPr lang="en-US" err="1"/>
              <a:t>sed</a:t>
            </a:r>
            <a:r>
              <a:rPr lang="en-US"/>
              <a:t> </a:t>
            </a:r>
            <a:r>
              <a:rPr lang="en-US" err="1"/>
              <a:t>facilisis</a:t>
            </a:r>
            <a:r>
              <a:rPr lang="en-US"/>
              <a:t> lorem </a:t>
            </a:r>
            <a:r>
              <a:rPr lang="en-US" err="1"/>
              <a:t>volutpat</a:t>
            </a:r>
            <a:r>
              <a:rPr lang="en-US"/>
              <a:t>. Integer non </a:t>
            </a:r>
            <a:r>
              <a:rPr lang="en-US" err="1"/>
              <a:t>elit</a:t>
            </a:r>
            <a:r>
              <a:rPr lang="en-US"/>
              <a:t> </a:t>
            </a:r>
            <a:r>
              <a:rPr lang="en-US" err="1"/>
              <a:t>lacinia</a:t>
            </a:r>
            <a:r>
              <a:rPr lang="en-US"/>
              <a:t> </a:t>
            </a:r>
            <a:r>
              <a:rPr lang="en-US" err="1"/>
              <a:t>diam</a:t>
            </a:r>
            <a:r>
              <a:rPr lang="en-US"/>
              <a:t> </a:t>
            </a:r>
            <a:r>
              <a:rPr lang="en-US" err="1"/>
              <a:t>venenatis</a:t>
            </a:r>
            <a:r>
              <a:rPr lang="en-US"/>
              <a:t> </a:t>
            </a:r>
            <a:r>
              <a:rPr lang="en-US" err="1"/>
              <a:t>consequat</a:t>
            </a:r>
            <a:r>
              <a:rPr lang="en-US"/>
              <a:t>. </a:t>
            </a:r>
          </a:p>
          <a:p>
            <a:pPr lvl="0"/>
            <a:r>
              <a:rPr lang="en-US" err="1"/>
              <a:t>Donec</a:t>
            </a:r>
            <a:r>
              <a:rPr lang="en-US"/>
              <a:t> maximus pharetra </a:t>
            </a:r>
            <a:r>
              <a:rPr lang="en-US" err="1"/>
              <a:t>sapien</a:t>
            </a:r>
            <a:r>
              <a:rPr lang="en-US"/>
              <a:t>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rhoncus</a:t>
            </a:r>
            <a:r>
              <a:rPr lang="en-US"/>
              <a:t>. </a:t>
            </a:r>
            <a:r>
              <a:rPr lang="en-US" err="1"/>
              <a:t>Vestibulum</a:t>
            </a:r>
            <a:r>
              <a:rPr lang="en-US"/>
              <a:t> </a:t>
            </a:r>
            <a:r>
              <a:rPr lang="en-US" err="1"/>
              <a:t>consequat</a:t>
            </a:r>
            <a:r>
              <a:rPr lang="en-US"/>
              <a:t> ligula </a:t>
            </a:r>
            <a:r>
              <a:rPr lang="en-US" err="1"/>
              <a:t>nunc</a:t>
            </a:r>
            <a:r>
              <a:rPr lang="en-US"/>
              <a:t>, ac </a:t>
            </a:r>
            <a:r>
              <a:rPr lang="en-US" err="1"/>
              <a:t>auctor</a:t>
            </a:r>
            <a:r>
              <a:rPr lang="en-US"/>
              <a:t> </a:t>
            </a:r>
            <a:r>
              <a:rPr lang="en-US" err="1"/>
              <a:t>massa</a:t>
            </a:r>
            <a:r>
              <a:rPr lang="en-US"/>
              <a:t> </a:t>
            </a:r>
            <a:r>
              <a:rPr lang="en-US" err="1"/>
              <a:t>luctus</a:t>
            </a:r>
            <a:r>
              <a:rPr lang="en-US"/>
              <a:t> a. </a:t>
            </a:r>
            <a:r>
              <a:rPr lang="en-US" err="1"/>
              <a:t>Suspendisse</a:t>
            </a:r>
            <a:r>
              <a:rPr lang="en-US"/>
              <a:t> ex mi, </a:t>
            </a:r>
            <a:r>
              <a:rPr lang="en-US" err="1"/>
              <a:t>imperdiet</a:t>
            </a:r>
            <a:r>
              <a:rPr lang="en-US"/>
              <a:t> et </a:t>
            </a:r>
            <a:r>
              <a:rPr lang="en-US" err="1"/>
              <a:t>risus</a:t>
            </a:r>
            <a:r>
              <a:rPr lang="en-US"/>
              <a:t> </a:t>
            </a:r>
            <a:r>
              <a:rPr lang="en-US" err="1"/>
              <a:t>tincidunt</a:t>
            </a:r>
            <a:r>
              <a:rPr lang="en-US"/>
              <a:t>, </a:t>
            </a:r>
            <a:r>
              <a:rPr lang="en-US" err="1"/>
              <a:t>varius</a:t>
            </a:r>
            <a:r>
              <a:rPr lang="en-US"/>
              <a:t> </a:t>
            </a:r>
            <a:r>
              <a:rPr lang="en-US" err="1"/>
              <a:t>viverra</a:t>
            </a:r>
            <a:r>
              <a:rPr lang="en-US"/>
              <a:t> lorem.</a:t>
            </a:r>
          </a:p>
          <a:p>
            <a:pPr lvl="0"/>
            <a:endParaRPr lang="en-US"/>
          </a:p>
        </p:txBody>
      </p:sp>
      <p:sp>
        <p:nvSpPr>
          <p:cNvPr id="16" name="Text Placeholder 2"/>
          <p:cNvSpPr>
            <a:spLocks noGrp="1"/>
          </p:cNvSpPr>
          <p:nvPr>
            <p:ph type="body" sz="quarter" idx="12" hasCustomPrompt="1"/>
          </p:nvPr>
        </p:nvSpPr>
        <p:spPr>
          <a:xfrm>
            <a:off x="203200" y="59563"/>
            <a:ext cx="1001713" cy="123794"/>
          </a:xfrm>
        </p:spPr>
        <p:txBody>
          <a:bodyPr wrap="none" tIns="0" bIns="0" anchor="ctr" anchorCtr="0"/>
          <a:lstStyle>
            <a:lvl1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800" b="0" kern="1200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1600" b="1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1600" b="1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1600" b="1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1600" b="1" kern="120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/>
              <a:t>0.0 Section name</a:t>
            </a:r>
          </a:p>
        </p:txBody>
      </p:sp>
    </p:spTree>
    <p:extLst>
      <p:ext uri="{BB962C8B-B14F-4D97-AF65-F5344CB8AC3E}">
        <p14:creationId xmlns:p14="http://schemas.microsoft.com/office/powerpoint/2010/main" val="73327562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2_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425" y="0"/>
            <a:ext cx="8688388" cy="555526"/>
          </a:xfrm>
        </p:spPr>
        <p:txBody>
          <a:bodyPr/>
          <a:lstStyle>
            <a:lvl1pPr algn="l">
              <a:defRPr sz="3000">
                <a:solidFill>
                  <a:srgbClr val="1D3E6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Rectangle 5"/>
          <p:cNvSpPr/>
          <p:nvPr/>
        </p:nvSpPr>
        <p:spPr bwMode="auto">
          <a:xfrm>
            <a:off x="0" y="3579862"/>
            <a:ext cx="9144000" cy="156363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789835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3_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425" y="0"/>
            <a:ext cx="8688388" cy="555526"/>
          </a:xfrm>
        </p:spPr>
        <p:txBody>
          <a:bodyPr/>
          <a:lstStyle>
            <a:lvl1pPr algn="l">
              <a:defRPr sz="3000">
                <a:solidFill>
                  <a:srgbClr val="1D3E6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Rectangle 5"/>
          <p:cNvSpPr/>
          <p:nvPr/>
        </p:nvSpPr>
        <p:spPr bwMode="auto">
          <a:xfrm>
            <a:off x="0" y="3579862"/>
            <a:ext cx="9144000" cy="156363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7898356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761AB48-F967-47D2-AA2A-84410F5FC0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5007D66-ABFB-45FD-8DDD-079C7851B6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18870A9-BB26-47B2-97CC-8798145748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4767264"/>
            <a:ext cx="2057400" cy="273844"/>
          </a:xfrm>
          <a:prstGeom prst="rect">
            <a:avLst/>
          </a:prstGeom>
        </p:spPr>
        <p:txBody>
          <a:bodyPr/>
          <a:lstStyle/>
          <a:p>
            <a:fld id="{06507CE7-221F-4549-8600-DB2AD0C31224}" type="slidenum">
              <a:rPr lang="en-GB" smtClean="0">
                <a:solidFill>
                  <a:srgbClr val="000000"/>
                </a:solidFill>
              </a:rPr>
              <a:pPr/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45647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761AB48-F967-47D2-AA2A-84410F5FC0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5007D66-ABFB-45FD-8DDD-079C7851B6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18870A9-BB26-47B2-97CC-8798145748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4767264"/>
            <a:ext cx="2057400" cy="273844"/>
          </a:xfrm>
          <a:prstGeom prst="rect">
            <a:avLst/>
          </a:prstGeom>
        </p:spPr>
        <p:txBody>
          <a:bodyPr/>
          <a:lstStyle/>
          <a:p>
            <a:fld id="{06507CE7-221F-4549-8600-DB2AD0C31224}" type="slidenum">
              <a:rPr lang="en-GB" smtClean="0">
                <a:solidFill>
                  <a:srgbClr val="000000"/>
                </a:solidFill>
              </a:rPr>
              <a:pPr/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4564768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5_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425" y="0"/>
            <a:ext cx="8688388" cy="555526"/>
          </a:xfrm>
        </p:spPr>
        <p:txBody>
          <a:bodyPr/>
          <a:lstStyle>
            <a:lvl1pPr algn="l">
              <a:defRPr sz="3000">
                <a:solidFill>
                  <a:srgbClr val="1D3E6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7789835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6_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425" y="0"/>
            <a:ext cx="8688388" cy="555526"/>
          </a:xfrm>
        </p:spPr>
        <p:txBody>
          <a:bodyPr/>
          <a:lstStyle>
            <a:lvl1pPr algn="l">
              <a:defRPr sz="3000">
                <a:solidFill>
                  <a:srgbClr val="1D3E6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7789835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7_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425" y="0"/>
            <a:ext cx="8688388" cy="555526"/>
          </a:xfrm>
        </p:spPr>
        <p:txBody>
          <a:bodyPr/>
          <a:lstStyle>
            <a:lvl1pPr algn="l">
              <a:defRPr sz="3000">
                <a:solidFill>
                  <a:srgbClr val="1D3E6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7789835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219993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143476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6738167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0093814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87961682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6047613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09300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3166374"/>
            <a:ext cx="9144000" cy="97155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3759882"/>
            <a:ext cx="9144000" cy="956574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rgbClr val="CCCCFF"/>
                </a:solidFill>
                <a:effectLst/>
              </a:defRPr>
            </a:lvl1pPr>
          </a:lstStyle>
          <a:p>
            <a:pPr lvl="0"/>
            <a:r>
              <a:rPr lang="en-GB" noProof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7515089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24000564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43250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1870044"/>
            <a:ext cx="7772400" cy="670322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2517744"/>
            <a:ext cx="6400800" cy="59412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51367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8_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425" y="-42360"/>
            <a:ext cx="8688388" cy="723900"/>
          </a:xfrm>
        </p:spPr>
        <p:txBody>
          <a:bodyPr/>
          <a:lstStyle>
            <a:lvl1pPr algn="l">
              <a:defRPr sz="3000">
                <a:solidFill>
                  <a:srgbClr val="1D3E6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1540"/>
            <a:ext cx="8686800" cy="34563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/>
          <p:nvPr userDrawn="1"/>
        </p:nvSpPr>
        <p:spPr bwMode="auto">
          <a:xfrm>
            <a:off x="0" y="1563638"/>
            <a:ext cx="9144000" cy="3589373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algn="ctr" defTabSz="914400"/>
            <a:endParaRPr lang="en-GB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14444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425" y="-42360"/>
            <a:ext cx="8688388" cy="723900"/>
          </a:xfrm>
        </p:spPr>
        <p:txBody>
          <a:bodyPr/>
          <a:lstStyle>
            <a:lvl1pPr algn="l">
              <a:defRPr sz="3000">
                <a:solidFill>
                  <a:srgbClr val="1D3E6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1540"/>
            <a:ext cx="8686800" cy="34563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0" y="1563638"/>
            <a:ext cx="9144000" cy="3589373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algn="ctr" defTabSz="914400"/>
            <a:endParaRPr lang="en-GB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14444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77718"/>
            <a:ext cx="7772400" cy="1021556"/>
          </a:xfrm>
        </p:spPr>
        <p:txBody>
          <a:bodyPr anchor="t"/>
          <a:lstStyle>
            <a:lvl1pPr algn="l">
              <a:defRPr sz="4000" b="1" cap="all">
                <a:solidFill>
                  <a:srgbClr val="68AEE0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85254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035" indent="0">
              <a:buNone/>
              <a:defRPr sz="1800"/>
            </a:lvl2pPr>
            <a:lvl3pPr marL="914070" indent="0">
              <a:buNone/>
              <a:defRPr sz="1600"/>
            </a:lvl3pPr>
            <a:lvl4pPr marL="1371105" indent="0">
              <a:buNone/>
              <a:defRPr sz="1400"/>
            </a:lvl4pPr>
            <a:lvl5pPr marL="1828141" indent="0">
              <a:buNone/>
              <a:defRPr sz="1400"/>
            </a:lvl5pPr>
            <a:lvl6pPr marL="2285176" indent="0">
              <a:buNone/>
              <a:defRPr sz="1400"/>
            </a:lvl6pPr>
            <a:lvl7pPr marL="2742213" indent="0">
              <a:buNone/>
              <a:defRPr sz="1400"/>
            </a:lvl7pPr>
            <a:lvl8pPr marL="3199248" indent="0">
              <a:buNone/>
              <a:defRPr sz="1400"/>
            </a:lvl8pPr>
            <a:lvl9pPr marL="3656283" indent="0">
              <a:buNone/>
              <a:defRPr sz="14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33" y="6"/>
            <a:ext cx="449263" cy="357188"/>
          </a:xfrm>
          <a:prstGeom prst="rect">
            <a:avLst/>
          </a:prstGeom>
        </p:spPr>
        <p:txBody>
          <a:bodyPr lIns="91407" tIns="45705" rIns="91407" bIns="45705"/>
          <a:lstStyle>
            <a:lvl1pPr>
              <a:defRPr/>
            </a:lvl1pPr>
          </a:lstStyle>
          <a:p>
            <a:pPr>
              <a:defRPr/>
            </a:pPr>
            <a:fld id="{510BD4A3-76FD-4127-8F31-F6DB00D306AE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09459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5" Type="http://schemas.openxmlformats.org/officeDocument/2006/relationships/slideLayout" Target="../slideLayouts/slideLayout9.xml"/><Relationship Id="rId4" Type="http://schemas.openxmlformats.org/officeDocument/2006/relationships/slideLayout" Target="../slideLayouts/slideLayout8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5" Type="http://schemas.openxmlformats.org/officeDocument/2006/relationships/image" Target="../media/image1.png"/><Relationship Id="rId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16.xml"/><Relationship Id="rId7" Type="http://schemas.openxmlformats.org/officeDocument/2006/relationships/theme" Target="../theme/theme4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7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2.xml"/><Relationship Id="rId2" Type="http://schemas.openxmlformats.org/officeDocument/2006/relationships/slideLayout" Target="../slideLayouts/slideLayout21.xml"/><Relationship Id="rId1" Type="http://schemas.openxmlformats.org/officeDocument/2006/relationships/slideLayout" Target="../slideLayouts/slideLayout20.xml"/><Relationship Id="rId6" Type="http://schemas.openxmlformats.org/officeDocument/2006/relationships/image" Target="../media/image1.png"/><Relationship Id="rId5" Type="http://schemas.openxmlformats.org/officeDocument/2006/relationships/theme" Target="../theme/theme5.xml"/><Relationship Id="rId4" Type="http://schemas.openxmlformats.org/officeDocument/2006/relationships/slideLayout" Target="../slideLayouts/slideLayout23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6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5" Type="http://schemas.openxmlformats.org/officeDocument/2006/relationships/image" Target="../media/image1.png"/><Relationship Id="rId4" Type="http://schemas.openxmlformats.org/officeDocument/2006/relationships/theme" Target="../theme/theme6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9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theme" Target="../theme/theme7.xml"/><Relationship Id="rId5" Type="http://schemas.openxmlformats.org/officeDocument/2006/relationships/slideLayout" Target="../slideLayouts/slideLayout31.xml"/><Relationship Id="rId4" Type="http://schemas.openxmlformats.org/officeDocument/2006/relationships/slideLayout" Target="../slideLayouts/slideLayout30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9.xml"/><Relationship Id="rId3" Type="http://schemas.openxmlformats.org/officeDocument/2006/relationships/slideLayout" Target="../slideLayouts/slideLayout34.xml"/><Relationship Id="rId7" Type="http://schemas.openxmlformats.org/officeDocument/2006/relationships/slideLayout" Target="../slideLayouts/slideLayout38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33.xml"/><Relationship Id="rId1" Type="http://schemas.openxmlformats.org/officeDocument/2006/relationships/slideLayout" Target="../slideLayouts/slideLayout32.xml"/><Relationship Id="rId6" Type="http://schemas.openxmlformats.org/officeDocument/2006/relationships/slideLayout" Target="../slideLayouts/slideLayout37.xml"/><Relationship Id="rId11" Type="http://schemas.openxmlformats.org/officeDocument/2006/relationships/slideLayout" Target="../slideLayouts/slideLayout42.xml"/><Relationship Id="rId5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41.xml"/><Relationship Id="rId4" Type="http://schemas.openxmlformats.org/officeDocument/2006/relationships/slideLayout" Target="../slideLayouts/slideLayout35.xml"/><Relationship Id="rId9" Type="http://schemas.openxmlformats.org/officeDocument/2006/relationships/slideLayout" Target="../slideLayouts/slideLayout40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0.xml"/><Relationship Id="rId3" Type="http://schemas.openxmlformats.org/officeDocument/2006/relationships/slideLayout" Target="../slideLayouts/slideLayout45.xml"/><Relationship Id="rId7" Type="http://schemas.openxmlformats.org/officeDocument/2006/relationships/slideLayout" Target="../slideLayouts/slideLayout49.xml"/><Relationship Id="rId2" Type="http://schemas.openxmlformats.org/officeDocument/2006/relationships/slideLayout" Target="../slideLayouts/slideLayout44.xml"/><Relationship Id="rId1" Type="http://schemas.openxmlformats.org/officeDocument/2006/relationships/slideLayout" Target="../slideLayouts/slideLayout43.xml"/><Relationship Id="rId6" Type="http://schemas.openxmlformats.org/officeDocument/2006/relationships/slideLayout" Target="../slideLayouts/slideLayout48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47.xml"/><Relationship Id="rId10" Type="http://schemas.openxmlformats.org/officeDocument/2006/relationships/theme" Target="../theme/theme9.xml"/><Relationship Id="rId4" Type="http://schemas.openxmlformats.org/officeDocument/2006/relationships/slideLayout" Target="../slideLayouts/slideLayout46.xml"/><Relationship Id="rId9" Type="http://schemas.openxmlformats.org/officeDocument/2006/relationships/slideLayout" Target="../slideLayouts/slideLayout5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6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-42863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681038"/>
            <a:ext cx="8686800" cy="34028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65401" y="4731544"/>
            <a:ext cx="4200525" cy="130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1331913" y="4675585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>
              <a:defRPr/>
            </a:pPr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62" r:id="rId1"/>
    <p:sldLayoutId id="2147484060" r:id="rId2"/>
    <p:sldLayoutId id="2147484061" r:id="rId3"/>
    <p:sldLayoutId id="2147484091" r:id="rId4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-42863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681038"/>
            <a:ext cx="8686800" cy="34028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65401" y="4731544"/>
            <a:ext cx="4200525" cy="130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1331913" y="4675585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42614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64" r:id="rId1"/>
    <p:sldLayoutId id="2147484065" r:id="rId2"/>
    <p:sldLayoutId id="2147484066" r:id="rId3"/>
    <p:sldLayoutId id="2147484125" r:id="rId4"/>
    <p:sldLayoutId id="2147484067" r:id="rId5"/>
    <p:sldLayoutId id="2147484068" r:id="rId6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-42863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681038"/>
            <a:ext cx="8686800" cy="34028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65401" y="4731544"/>
            <a:ext cx="4200525" cy="130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1331913" y="4675585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72340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71" r:id="rId1"/>
    <p:sldLayoutId id="2147484072" r:id="rId2"/>
    <p:sldLayoutId id="2147484073" r:id="rId3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8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-42863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681038"/>
            <a:ext cx="8686800" cy="34028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65401" y="4731544"/>
            <a:ext cx="4200525" cy="130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1331913" y="4675585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2405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80" r:id="rId1"/>
    <p:sldLayoutId id="2147484081" r:id="rId2"/>
    <p:sldLayoutId id="2147484082" r:id="rId3"/>
    <p:sldLayoutId id="2147484083" r:id="rId4"/>
    <p:sldLayoutId id="2147484084" r:id="rId5"/>
    <p:sldLayoutId id="2147484085" r:id="rId6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6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-42863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681038"/>
            <a:ext cx="8686800" cy="34028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65401" y="4731544"/>
            <a:ext cx="4200525" cy="130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1331913" y="4675585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87" r:id="rId1"/>
    <p:sldLayoutId id="2147484088" r:id="rId2"/>
    <p:sldLayoutId id="2147484089" r:id="rId3"/>
    <p:sldLayoutId id="2147484090" r:id="rId4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-42863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681038"/>
            <a:ext cx="8686800" cy="34028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65401" y="4731544"/>
            <a:ext cx="4200525" cy="130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1331913" y="4675585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72071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93" r:id="rId1"/>
    <p:sldLayoutId id="2147484094" r:id="rId2"/>
    <p:sldLayoutId id="2147484095" r:id="rId3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7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-42863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681038"/>
            <a:ext cx="8686800" cy="34028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65401" y="4731544"/>
            <a:ext cx="4200525" cy="130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1331913" y="4675585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42614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97" r:id="rId1"/>
    <p:sldLayoutId id="2147484098" r:id="rId2"/>
    <p:sldLayoutId id="2147484099" r:id="rId3"/>
    <p:sldLayoutId id="2147484100" r:id="rId4"/>
    <p:sldLayoutId id="2147484102" r:id="rId5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-42863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681038"/>
            <a:ext cx="8686800" cy="34028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65401" y="4731544"/>
            <a:ext cx="4200525" cy="130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1331913" y="4675585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42614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12" r:id="rId1"/>
    <p:sldLayoutId id="2147484113" r:id="rId2"/>
    <p:sldLayoutId id="2147484114" r:id="rId3"/>
    <p:sldLayoutId id="2147484115" r:id="rId4"/>
    <p:sldLayoutId id="2147484116" r:id="rId5"/>
    <p:sldLayoutId id="2147484118" r:id="rId6"/>
    <p:sldLayoutId id="2147484119" r:id="rId7"/>
    <p:sldLayoutId id="2147484120" r:id="rId8"/>
    <p:sldLayoutId id="2147484122" r:id="rId9"/>
    <p:sldLayoutId id="2147484123" r:id="rId10"/>
    <p:sldLayoutId id="2147484124" r:id="rId11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9582"/>
            <a:ext cx="8229600" cy="3672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48202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33" r:id="rId1"/>
    <p:sldLayoutId id="2147484134" r:id="rId2"/>
    <p:sldLayoutId id="2147484135" r:id="rId3"/>
    <p:sldLayoutId id="2147484136" r:id="rId4"/>
    <p:sldLayoutId id="2147484137" r:id="rId5"/>
    <p:sldLayoutId id="2147484138" r:id="rId6"/>
    <p:sldLayoutId id="2147484139" r:id="rId7"/>
    <p:sldLayoutId id="2147484140" r:id="rId8"/>
    <p:sldLayoutId id="2147484141" r:id="rId9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rgbClr val="3E5AA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8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xoserve.com/change/change-proposals/xrn-5561-reform-of-gas-demand-side-response-dsr-arrangements-modification-0822/" TargetMode="External"/><Relationship Id="rId13" Type="http://schemas.openxmlformats.org/officeDocument/2006/relationships/hyperlink" Target="https://www.xoserve.com/change/change-proposals/xrn-4990-transfer-of-sites-with-low-read-submission-performance-from-class-2-and-3-into-class-4-mod0664/" TargetMode="External"/><Relationship Id="rId3" Type="http://schemas.openxmlformats.org/officeDocument/2006/relationships/hyperlink" Target="https://www.xoserve.com/change/change-proposals/xrn-5515-hydeploy-close-down/" TargetMode="External"/><Relationship Id="rId7" Type="http://schemas.openxmlformats.org/officeDocument/2006/relationships/hyperlink" Target="https://www.xoserve.com/change/change-proposals/xrn-5469-increasing-the-frequency-of-fsg-payments/" TargetMode="External"/><Relationship Id="rId12" Type="http://schemas.openxmlformats.org/officeDocument/2006/relationships/hyperlink" Target="https://www.xoserve.com/change/change-proposals/xrn-4978-notification-of-rolling-aq-value-following-transfer-of-ownership-between-m-5-and-m/" TargetMode="External"/><Relationship Id="rId2" Type="http://schemas.openxmlformats.org/officeDocument/2006/relationships/notesSlide" Target="../notesSlides/notesSlide1.xml"/><Relationship Id="rId16" Type="http://schemas.openxmlformats.org/officeDocument/2006/relationships/hyperlink" Target="https://www.xoserve.com/change/change-proposals/xrn-5298-h100-fife-project-phase-1-initial-assessment/" TargetMode="External"/><Relationship Id="rId1" Type="http://schemas.openxmlformats.org/officeDocument/2006/relationships/slideLayout" Target="../slideLayouts/slideLayout44.xml"/><Relationship Id="rId6" Type="http://schemas.openxmlformats.org/officeDocument/2006/relationships/hyperlink" Target="https://www.xoserve.com/change/change-proposals/xrn-5565-appointment-of-cdsp-as-the-scheme-administrator-for-the-energy-price-guarantee-epg-for-domestic-gas-consumers-gas-unc0824/" TargetMode="External"/><Relationship Id="rId11" Type="http://schemas.openxmlformats.org/officeDocument/2006/relationships/hyperlink" Target="https://www.xoserve.com/change/change-proposals/xrn-4900-biomethane-sites-with-reduced-propane-injection/" TargetMode="External"/><Relationship Id="rId5" Type="http://schemas.openxmlformats.org/officeDocument/2006/relationships/hyperlink" Target="https://www.xoserve.com/change/change-proposals/xrn-5529-unc-derogation-process-mod-0800/" TargetMode="External"/><Relationship Id="rId15" Type="http://schemas.openxmlformats.org/officeDocument/2006/relationships/hyperlink" Target="https://www.xoserve.com/change/change-proposals/xrn-4992-modification-0687-creation-of-new-charge-to-recover-last-resort-supply-payments/" TargetMode="External"/><Relationship Id="rId10" Type="http://schemas.openxmlformats.org/officeDocument/2006/relationships/hyperlink" Target="https://www.xoserve.com/change/change-proposals/xrn-5236-reporting-valid-confirmed-theft-of-gas-into-central-systems-modification-0734/" TargetMode="External"/><Relationship Id="rId4" Type="http://schemas.openxmlformats.org/officeDocument/2006/relationships/hyperlink" Target="https://www.xoserve.com/change/change-proposals/xrn-5231-provision-of-a-fwacv-service/" TargetMode="External"/><Relationship Id="rId9" Type="http://schemas.openxmlformats.org/officeDocument/2006/relationships/hyperlink" Target="https://www.xoserve.com/change/change-proposals/xrn-4713-actual-read-following-estimated-transfer-read-calculating-aq-of-1-linked-to-xrn4690/" TargetMode="External"/><Relationship Id="rId14" Type="http://schemas.openxmlformats.org/officeDocument/2006/relationships/hyperlink" Target="https://www.xoserve.com/change/change-proposals/xrn-4989-online-end-to-end-credit-interest-process-defect-1063/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xoserve.com/change/change-proposals/xrn-5482-replacement-of-reads-associated-to-a-meter-asset-technical-details-change-or-update-rgma/" TargetMode="External"/><Relationship Id="rId3" Type="http://schemas.openxmlformats.org/officeDocument/2006/relationships/hyperlink" Target="https://www.xoserve.com/change/change-proposals/xrn-5379-class-1-read-service-procurement-exercise-mod-0710/" TargetMode="External"/><Relationship Id="rId7" Type="http://schemas.openxmlformats.org/officeDocument/2006/relationships/hyperlink" Target="https://www.xoserve.com/change/change-proposals/xrn-5186-modification-0701-aligning-capacity-booking-under-the-unc-and-arrangements-set-out-in-relevant-nexas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4.xml"/><Relationship Id="rId6" Type="http://schemas.openxmlformats.org/officeDocument/2006/relationships/hyperlink" Target="https://www.xoserve.com/change/change-proposals/xrn-5091-deferral-of-creation-of-class-change-reads-at-transfer-of-ownership/" TargetMode="External"/><Relationship Id="rId5" Type="http://schemas.openxmlformats.org/officeDocument/2006/relationships/hyperlink" Target="https://www.xoserve.com/change/change-proposals/xrn-5472-creation-of-a-uk-link-api-to-consume-daily-weather-data-for-demand-estimation-processes/" TargetMode="External"/><Relationship Id="rId4" Type="http://schemas.openxmlformats.org/officeDocument/2006/relationships/hyperlink" Target="https://www.xoserve.com/change/change-proposals/xrn-5143-discharge-of-cadent-wwu-and-ngn-ndm-sampling-obligations-by-the-cdsp/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xoserve.com/change/change-proposals/xrn-5453-gsos-2-3-13-payment-automation/" TargetMode="External"/><Relationship Id="rId3" Type="http://schemas.openxmlformats.org/officeDocument/2006/relationships/hyperlink" Target="https://www.xoserve.com/change/change-proposals/xrn-5144-enabling-re-assignment-of-supplier-short-codes-to-implement-supplier-of-last-resort-directions/" TargetMode="External"/><Relationship Id="rId7" Type="http://schemas.openxmlformats.org/officeDocument/2006/relationships/hyperlink" Target="https://www.xoserve.com/change/change-proposals/xrn-5345-deferral-of-creation-of-class-change-reads-for-dm-to-ndm-and-ndm-to-dm-sites-at-transfer-of-ownership/" TargetMode="External"/><Relationship Id="rId12" Type="http://schemas.openxmlformats.org/officeDocument/2006/relationships/hyperlink" Target="https://www.xoserve.com/change/change-proposals/xrn-5517-hydrogen-checker-website/" TargetMode="External"/><Relationship Id="rId2" Type="http://schemas.openxmlformats.org/officeDocument/2006/relationships/hyperlink" Target="https://www.xoserve.com/change/change-proposals/xrn-4914-mod-0651-retrospective-data-update-provisions/" TargetMode="External"/><Relationship Id="rId1" Type="http://schemas.openxmlformats.org/officeDocument/2006/relationships/slideLayout" Target="../slideLayouts/slideLayout44.xml"/><Relationship Id="rId6" Type="http://schemas.openxmlformats.org/officeDocument/2006/relationships/hyperlink" Target="https://www.xoserve.com/change/change-proposals/xrn5316-rejecting-a-replacement-read-with-a-pre-line-in-the-sand-lis-read-date/" TargetMode="External"/><Relationship Id="rId11" Type="http://schemas.openxmlformats.org/officeDocument/2006/relationships/hyperlink" Target="https://www.xoserve.com/change/change-proposals/xrn-5473-meter-asset-detail-proactive-monitoring-service/" TargetMode="External"/><Relationship Id="rId5" Type="http://schemas.openxmlformats.org/officeDocument/2006/relationships/hyperlink" Target="https://www.xoserve.com/change/change-proposals/xrn-5286-clarificatory-change-to-the-aq-amendment-process-to-be-applied-retrospectively-modification-0746/" TargetMode="External"/><Relationship Id="rId10" Type="http://schemas.openxmlformats.org/officeDocument/2006/relationships/hyperlink" Target="https://www.xoserve.com/change/change-proposals/xrn-5471-services-to-release-data-to-unc-parties/" TargetMode="External"/><Relationship Id="rId4" Type="http://schemas.openxmlformats.org/officeDocument/2006/relationships/hyperlink" Target="https://www.xoserve.com/change/change-proposals/xrn-5187-modification-0696-addressing-inequities-between-capacity-booking-under-the-unc-and-arrangements-set-out-in-relevant-nexas/" TargetMode="External"/><Relationship Id="rId9" Type="http://schemas.openxmlformats.org/officeDocument/2006/relationships/hyperlink" Target="https://www.xoserve.com/change/change-proposals/xrn5454-supplier-of-last-resort-solr-reporting-suite/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xoserve.com/change/change-proposals/xrn-5547-updating-the-comprehensive-invoice-master-list-and-inv-template/" TargetMode="External"/><Relationship Id="rId3" Type="http://schemas.openxmlformats.org/officeDocument/2006/relationships/hyperlink" Target="https://www.xoserve.com/change/change-proposals/xrn-5532-hydrogen-town-trial/" TargetMode="External"/><Relationship Id="rId7" Type="http://schemas.openxmlformats.org/officeDocument/2006/relationships/hyperlink" Target="https://www.xoserve.com/change/change-proposals/xrn-5546-resolution-of-address-interactions-between-dcc-and-cdsp/" TargetMode="External"/><Relationship Id="rId2" Type="http://schemas.openxmlformats.org/officeDocument/2006/relationships/hyperlink" Target="https://www.xoserve.com/change/change-proposals/xrn-5531-hydrogen-village-trial/" TargetMode="External"/><Relationship Id="rId1" Type="http://schemas.openxmlformats.org/officeDocument/2006/relationships/slideLayout" Target="../slideLayouts/slideLayout44.xml"/><Relationship Id="rId6" Type="http://schemas.openxmlformats.org/officeDocument/2006/relationships/hyperlink" Target="https://www.xoserve.com/change/change-proposals/xrn-5545-hydrogen-trial-visualisation-dashboard/" TargetMode="External"/><Relationship Id="rId5" Type="http://schemas.openxmlformats.org/officeDocument/2006/relationships/hyperlink" Target="https://www.xoserve.com/change/change-proposals/xrn-5541-amendment-to-the-uig-additional-national-data-reporting/" TargetMode="External"/><Relationship Id="rId4" Type="http://schemas.openxmlformats.org/officeDocument/2006/relationships/hyperlink" Target="https://www.xoserve.com/change/change-proposals/xrn-5535-processing-of-css-switch-requests-received-in-time-period-5/" TargetMode="External"/><Relationship Id="rId9" Type="http://schemas.openxmlformats.org/officeDocument/2006/relationships/hyperlink" Target="https://www.xoserve.com/change/change-proposals/xrn-5555-amend-existing-large-load-site-reporting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BF64D1-DD4B-479C-8274-060EA4CFB2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8465" y="142977"/>
            <a:ext cx="9144000" cy="637580"/>
          </a:xfrm>
        </p:spPr>
        <p:txBody>
          <a:bodyPr>
            <a:normAutofit fontScale="90000"/>
          </a:bodyPr>
          <a:lstStyle/>
          <a:p>
            <a:r>
              <a:rPr lang="en-GB" dirty="0">
                <a:solidFill>
                  <a:schemeClr val="accent1"/>
                </a:solidFill>
              </a:rPr>
              <a:t>Change Delivery Pipeline</a:t>
            </a:r>
            <a:br>
              <a:rPr lang="en-GB" dirty="0">
                <a:solidFill>
                  <a:schemeClr val="accent1"/>
                </a:solidFill>
              </a:rPr>
            </a:br>
            <a:r>
              <a:rPr lang="en-GB" sz="1800" dirty="0">
                <a:solidFill>
                  <a:schemeClr val="accent1"/>
                </a:solidFill>
              </a:rPr>
              <a:t>August 22 – December 23 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9C3B95EE-A6E7-49AF-9FEF-CF37768AB3FD}"/>
              </a:ext>
            </a:extLst>
          </p:cNvPr>
          <p:cNvGrpSpPr/>
          <p:nvPr/>
        </p:nvGrpSpPr>
        <p:grpSpPr>
          <a:xfrm>
            <a:off x="2742" y="821174"/>
            <a:ext cx="9122793" cy="3417074"/>
            <a:chOff x="21207" y="950958"/>
            <a:chExt cx="9122793" cy="3417074"/>
          </a:xfrm>
        </p:grpSpPr>
        <p:sp>
          <p:nvSpPr>
            <p:cNvPr id="19" name="Rectangle 18"/>
            <p:cNvSpPr/>
            <p:nvPr/>
          </p:nvSpPr>
          <p:spPr>
            <a:xfrm>
              <a:off x="70574" y="1260797"/>
              <a:ext cx="9057203" cy="310723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b="1" dirty="0">
                <a:solidFill>
                  <a:schemeClr val="tx1"/>
                </a:solidFill>
              </a:endParaRPr>
            </a:p>
          </p:txBody>
        </p:sp>
        <p:sp>
          <p:nvSpPr>
            <p:cNvPr id="3" name="Rectangle 2"/>
            <p:cNvSpPr/>
            <p:nvPr/>
          </p:nvSpPr>
          <p:spPr>
            <a:xfrm>
              <a:off x="156069" y="1309243"/>
              <a:ext cx="1660935" cy="583925"/>
            </a:xfrm>
            <a:prstGeom prst="rect">
              <a:avLst/>
            </a:prstGeom>
            <a:solidFill>
              <a:srgbClr val="92D050"/>
            </a:solidFill>
            <a:ln w="19050">
              <a:solidFill>
                <a:schemeClr val="tx2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200" b="1" dirty="0">
                  <a:solidFill>
                    <a:schemeClr val="tx1"/>
                  </a:solidFill>
                </a:rPr>
                <a:t>CSSC Go-Live</a:t>
              </a:r>
            </a:p>
          </p:txBody>
        </p:sp>
        <p:sp>
          <p:nvSpPr>
            <p:cNvPr id="7" name="Rectangle 6"/>
            <p:cNvSpPr/>
            <p:nvPr/>
          </p:nvSpPr>
          <p:spPr>
            <a:xfrm>
              <a:off x="144969" y="1971141"/>
              <a:ext cx="5654261" cy="412347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9050">
              <a:solidFill>
                <a:schemeClr val="tx2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200" b="1" dirty="0">
                  <a:solidFill>
                    <a:schemeClr val="tx1"/>
                  </a:solidFill>
                </a:rPr>
                <a:t>February 23 – Major Release  </a:t>
              </a:r>
            </a:p>
            <a:p>
              <a:pPr algn="ctr"/>
              <a:r>
                <a:rPr lang="en-GB" sz="1050" b="1" dirty="0">
                  <a:solidFill>
                    <a:schemeClr val="tx1"/>
                  </a:solidFill>
                </a:rPr>
                <a:t>XRN4900, XRN4978, XRN4990, XRN4989, XRN4992, XRN5298</a:t>
              </a:r>
            </a:p>
          </p:txBody>
        </p:sp>
        <p:cxnSp>
          <p:nvCxnSpPr>
            <p:cNvPr id="10" name="Straight Connector 9"/>
            <p:cNvCxnSpPr>
              <a:cxnSpLocks/>
            </p:cNvCxnSpPr>
            <p:nvPr/>
          </p:nvCxnSpPr>
          <p:spPr>
            <a:xfrm>
              <a:off x="107504" y="1249184"/>
              <a:ext cx="9036496" cy="11614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21207" y="966875"/>
              <a:ext cx="662361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100" b="1" dirty="0">
                  <a:solidFill>
                    <a:schemeClr val="tx2"/>
                  </a:solidFill>
                </a:rPr>
                <a:t>July 22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4146766" y="958975"/>
              <a:ext cx="984565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100" b="1" dirty="0">
                  <a:solidFill>
                    <a:schemeClr val="tx2"/>
                  </a:solidFill>
                </a:rPr>
                <a:t>February 23</a:t>
              </a: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2739464" y="2433838"/>
              <a:ext cx="5038319" cy="405269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200" b="1" dirty="0">
                  <a:solidFill>
                    <a:schemeClr val="tx1"/>
                  </a:solidFill>
                </a:rPr>
                <a:t>June 23 – Major Release</a:t>
              </a:r>
            </a:p>
            <a:p>
              <a:pPr algn="ctr"/>
              <a:r>
                <a:rPr lang="en-GB" sz="1200" b="1" dirty="0">
                  <a:solidFill>
                    <a:schemeClr val="tx1"/>
                  </a:solidFill>
                </a:rPr>
                <a:t>XRN5091, XRN5186, XRN5482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1878438" y="970202"/>
              <a:ext cx="1071127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100" b="1" dirty="0">
                  <a:solidFill>
                    <a:schemeClr val="tx2"/>
                  </a:solidFill>
                </a:rPr>
                <a:t>November 22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6326254" y="950958"/>
              <a:ext cx="710451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100" b="1" dirty="0">
                  <a:solidFill>
                    <a:schemeClr val="tx2"/>
                  </a:solidFill>
                </a:rPr>
                <a:t>June 23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C7A0A5D6-667D-460C-BCF1-EB2CE7D08F82}"/>
                </a:ext>
              </a:extLst>
            </p:cNvPr>
            <p:cNvSpPr txBox="1"/>
            <p:nvPr/>
          </p:nvSpPr>
          <p:spPr>
            <a:xfrm>
              <a:off x="8072873" y="962894"/>
              <a:ext cx="1071127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100" b="1" dirty="0">
                  <a:solidFill>
                    <a:schemeClr val="tx2"/>
                  </a:solidFill>
                </a:rPr>
                <a:t>November 23</a:t>
              </a:r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F6001821-F700-42DD-973D-87D5D2CBD121}"/>
                </a:ext>
              </a:extLst>
            </p:cNvPr>
            <p:cNvSpPr/>
            <p:nvPr/>
          </p:nvSpPr>
          <p:spPr>
            <a:xfrm>
              <a:off x="95566" y="3628534"/>
              <a:ext cx="675257" cy="289687"/>
            </a:xfrm>
            <a:prstGeom prst="rect">
              <a:avLst/>
            </a:prstGeom>
            <a:solidFill>
              <a:srgbClr val="92D050"/>
            </a:solidFill>
            <a:ln w="19050">
              <a:solidFill>
                <a:schemeClr val="tx2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800" b="1" dirty="0">
                  <a:solidFill>
                    <a:schemeClr val="tx1"/>
                  </a:solidFill>
                </a:rPr>
                <a:t>XRN5515</a:t>
              </a:r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15BC15D2-D52D-48A2-838C-4127EDAEADCF}"/>
                </a:ext>
              </a:extLst>
            </p:cNvPr>
            <p:cNvSpPr/>
            <p:nvPr/>
          </p:nvSpPr>
          <p:spPr>
            <a:xfrm>
              <a:off x="986536" y="2870599"/>
              <a:ext cx="1247926" cy="351161"/>
            </a:xfrm>
            <a:prstGeom prst="rect">
              <a:avLst/>
            </a:prstGeom>
            <a:solidFill>
              <a:srgbClr val="92D050"/>
            </a:solidFill>
            <a:ln w="19050">
              <a:solidFill>
                <a:schemeClr val="tx2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200" b="1" dirty="0">
                  <a:solidFill>
                    <a:schemeClr val="tx1"/>
                  </a:solidFill>
                </a:rPr>
                <a:t>XRN5231</a:t>
              </a:r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05A1C9E8-8C8A-46F4-B57B-BD6180523A23}"/>
                </a:ext>
              </a:extLst>
            </p:cNvPr>
            <p:cNvSpPr/>
            <p:nvPr/>
          </p:nvSpPr>
          <p:spPr>
            <a:xfrm>
              <a:off x="1031686" y="3992197"/>
              <a:ext cx="636835" cy="291923"/>
            </a:xfrm>
            <a:prstGeom prst="rect">
              <a:avLst/>
            </a:prstGeom>
            <a:solidFill>
              <a:srgbClr val="92D050"/>
            </a:solidFill>
            <a:ln w="19050">
              <a:solidFill>
                <a:schemeClr val="tx2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800" b="1" dirty="0">
                  <a:solidFill>
                    <a:schemeClr val="tx1"/>
                  </a:solidFill>
                </a:rPr>
                <a:t>XRN5469</a:t>
              </a:r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83274BE7-61E1-4568-968F-979C6072B760}"/>
                </a:ext>
              </a:extLst>
            </p:cNvPr>
            <p:cNvSpPr/>
            <p:nvPr/>
          </p:nvSpPr>
          <p:spPr>
            <a:xfrm>
              <a:off x="5131332" y="2872642"/>
              <a:ext cx="3996445" cy="393655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200" b="1" dirty="0">
                  <a:solidFill>
                    <a:schemeClr val="tx1"/>
                  </a:solidFill>
                </a:rPr>
                <a:t>November 23 – Major Release</a:t>
              </a:r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67DA88DD-35C1-4E18-9DF1-8EA920E32B0E}"/>
                </a:ext>
              </a:extLst>
            </p:cNvPr>
            <p:cNvSpPr/>
            <p:nvPr/>
          </p:nvSpPr>
          <p:spPr>
            <a:xfrm>
              <a:off x="5131331" y="3994434"/>
              <a:ext cx="675257" cy="289687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9050">
              <a:solidFill>
                <a:schemeClr val="tx2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800" b="1" dirty="0">
                  <a:solidFill>
                    <a:schemeClr val="tx1"/>
                  </a:solidFill>
                </a:rPr>
                <a:t>XRN5472</a:t>
              </a:r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C5247335-3FAC-4E3B-96D4-A99B68275217}"/>
                </a:ext>
              </a:extLst>
            </p:cNvPr>
            <p:cNvSpPr/>
            <p:nvPr/>
          </p:nvSpPr>
          <p:spPr>
            <a:xfrm>
              <a:off x="5131331" y="3655823"/>
              <a:ext cx="675257" cy="289687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9050">
              <a:solidFill>
                <a:schemeClr val="tx2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800" b="1" dirty="0">
                  <a:solidFill>
                    <a:schemeClr val="tx1"/>
                  </a:solidFill>
                </a:rPr>
                <a:t>XRN5143</a:t>
              </a:r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5481A8D3-7AA6-4B78-88B7-10DC0EA4E06F}"/>
                </a:ext>
              </a:extLst>
            </p:cNvPr>
            <p:cNvSpPr/>
            <p:nvPr/>
          </p:nvSpPr>
          <p:spPr>
            <a:xfrm>
              <a:off x="1956443" y="1315435"/>
              <a:ext cx="887365" cy="577734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9050">
              <a:solidFill>
                <a:schemeClr val="tx2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200" b="1" dirty="0">
                  <a:solidFill>
                    <a:schemeClr val="tx1"/>
                  </a:solidFill>
                </a:rPr>
                <a:t>No Major Release</a:t>
              </a:r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33F002EC-5AA5-46E7-B224-E9C7195C979E}"/>
                </a:ext>
              </a:extLst>
            </p:cNvPr>
            <p:cNvSpPr/>
            <p:nvPr/>
          </p:nvSpPr>
          <p:spPr>
            <a:xfrm>
              <a:off x="5131331" y="3317212"/>
              <a:ext cx="675257" cy="289687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9050">
              <a:solidFill>
                <a:schemeClr val="tx2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800" b="1" dirty="0">
                  <a:solidFill>
                    <a:schemeClr val="tx1"/>
                  </a:solidFill>
                </a:rPr>
                <a:t>XRN5379</a:t>
              </a:r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8D7BF648-C6EF-4057-B696-D2A8C691D910}"/>
                </a:ext>
              </a:extLst>
            </p:cNvPr>
            <p:cNvSpPr/>
            <p:nvPr/>
          </p:nvSpPr>
          <p:spPr>
            <a:xfrm>
              <a:off x="1285950" y="3628534"/>
              <a:ext cx="912017" cy="303429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9050">
              <a:solidFill>
                <a:schemeClr val="tx2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800" b="1" dirty="0">
                  <a:solidFill>
                    <a:schemeClr val="tx1"/>
                  </a:solidFill>
                </a:rPr>
                <a:t>XRN5236</a:t>
              </a:r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AF99C081-C3C8-4349-BB55-E666651D5B6A}"/>
                </a:ext>
              </a:extLst>
            </p:cNvPr>
            <p:cNvSpPr/>
            <p:nvPr/>
          </p:nvSpPr>
          <p:spPr>
            <a:xfrm>
              <a:off x="1741958" y="3992356"/>
              <a:ext cx="675257" cy="289687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 w="19050">
              <a:solidFill>
                <a:schemeClr val="tx2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800" b="1" dirty="0">
                  <a:solidFill>
                    <a:schemeClr val="tx1"/>
                  </a:solidFill>
                </a:rPr>
                <a:t>XRN4713</a:t>
              </a:r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920E6F46-7EF3-41C5-A90C-CA05722EC5B9}"/>
              </a:ext>
            </a:extLst>
          </p:cNvPr>
          <p:cNvGrpSpPr/>
          <p:nvPr/>
        </p:nvGrpSpPr>
        <p:grpSpPr>
          <a:xfrm>
            <a:off x="0" y="4230233"/>
            <a:ext cx="6804247" cy="780226"/>
            <a:chOff x="39751" y="4317697"/>
            <a:chExt cx="6804247" cy="687937"/>
          </a:xfrm>
        </p:grpSpPr>
        <p:sp>
          <p:nvSpPr>
            <p:cNvPr id="18" name="Rechteck 4"/>
            <p:cNvSpPr/>
            <p:nvPr/>
          </p:nvSpPr>
          <p:spPr bwMode="gray">
            <a:xfrm>
              <a:off x="95971" y="4350297"/>
              <a:ext cx="6604012" cy="654882"/>
            </a:xfrm>
            <a:prstGeom prst="rect">
              <a:avLst/>
            </a:prstGeom>
            <a:noFill/>
            <a:ln w="28575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79" tIns="34289" rIns="68579" bIns="34289" rtlCol="0" anchor="ctr"/>
            <a:lstStyle/>
            <a:p>
              <a:pPr algn="ctr" defTabSz="685783">
                <a:buClr>
                  <a:srgbClr val="3C3732"/>
                </a:buClr>
              </a:pPr>
              <a:endParaRPr lang="en-GB" sz="900" err="1">
                <a:solidFill>
                  <a:prstClr val="black"/>
                </a:solidFill>
              </a:endParaRP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139553" y="4354343"/>
              <a:ext cx="6704445" cy="6512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GB" sz="700" i="1" dirty="0">
                <a:solidFill>
                  <a:schemeClr val="tx2"/>
                </a:solidFill>
              </a:endParaRPr>
            </a:p>
            <a:p>
              <a:r>
                <a:rPr lang="en-GB" sz="700" i="1" dirty="0">
                  <a:solidFill>
                    <a:schemeClr val="tx2"/>
                  </a:solidFill>
                </a:rPr>
                <a:t>             =  Firm Implementation Date – Funding Approved by ChMC and / or Non-Negotiable Industry Implementation Date in place              </a:t>
              </a:r>
            </a:p>
            <a:p>
              <a:r>
                <a:rPr lang="en-GB" sz="700" i="1" dirty="0">
                  <a:solidFill>
                    <a:schemeClr val="tx2"/>
                  </a:solidFill>
                </a:rPr>
                <a:t>             </a:t>
              </a:r>
            </a:p>
            <a:p>
              <a:r>
                <a:rPr lang="en-GB" sz="700" i="1" dirty="0">
                  <a:solidFill>
                    <a:schemeClr val="tx2"/>
                  </a:solidFill>
                </a:rPr>
                <a:t>             =  Indicative Implementation Date – Changes are scoped for delivery – Funding and Implementation Date not yet approved by </a:t>
              </a:r>
              <a:r>
                <a:rPr lang="en-GB" sz="700" i="1" dirty="0" err="1">
                  <a:solidFill>
                    <a:schemeClr val="tx2"/>
                  </a:solidFill>
                </a:rPr>
                <a:t>ChMC</a:t>
              </a:r>
              <a:endParaRPr lang="en-GB" sz="700" i="1" dirty="0">
                <a:solidFill>
                  <a:schemeClr val="tx2"/>
                </a:solidFill>
              </a:endParaRPr>
            </a:p>
            <a:p>
              <a:endParaRPr lang="en-GB" sz="700" i="1" dirty="0">
                <a:solidFill>
                  <a:schemeClr val="tx2"/>
                </a:solidFill>
              </a:endParaRPr>
            </a:p>
            <a:p>
              <a:r>
                <a:rPr lang="en-GB" sz="700" i="1" dirty="0">
                  <a:solidFill>
                    <a:schemeClr val="tx2"/>
                  </a:solidFill>
                </a:rPr>
                <a:t>             =  Delivered on Target Implementation Date  </a:t>
              </a:r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CC1537F1-BD3A-463C-9E1A-F5AE2835A0B4}"/>
                </a:ext>
              </a:extLst>
            </p:cNvPr>
            <p:cNvSpPr/>
            <p:nvPr/>
          </p:nvSpPr>
          <p:spPr>
            <a:xfrm>
              <a:off x="241415" y="4670641"/>
              <a:ext cx="264516" cy="84701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400" b="1" dirty="0">
                <a:solidFill>
                  <a:schemeClr val="tx1"/>
                </a:solidFill>
              </a:endParaRPr>
            </a:p>
          </p:txBody>
        </p: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FFB2F77C-DBB2-4E1B-8CBB-8E76E585AC92}"/>
                </a:ext>
              </a:extLst>
            </p:cNvPr>
            <p:cNvSpPr/>
            <p:nvPr/>
          </p:nvSpPr>
          <p:spPr>
            <a:xfrm>
              <a:off x="250221" y="4485134"/>
              <a:ext cx="264516" cy="84702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2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400" b="1" dirty="0">
                <a:solidFill>
                  <a:schemeClr val="tx1"/>
                </a:solidFill>
              </a:endParaRPr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51B8C1C9-68D5-4122-BBBF-2CF9BB5E367C}"/>
                </a:ext>
              </a:extLst>
            </p:cNvPr>
            <p:cNvSpPr txBox="1"/>
            <p:nvPr/>
          </p:nvSpPr>
          <p:spPr>
            <a:xfrm>
              <a:off x="39751" y="4317697"/>
              <a:ext cx="1944411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900" b="1" dirty="0">
                  <a:solidFill>
                    <a:schemeClr val="tx2"/>
                  </a:solidFill>
                </a:rPr>
                <a:t>Delivery Key</a:t>
              </a:r>
            </a:p>
          </p:txBody>
        </p:sp>
      </p:grpSp>
      <p:sp>
        <p:nvSpPr>
          <p:cNvPr id="40" name="TextBox 39">
            <a:extLst>
              <a:ext uri="{FF2B5EF4-FFF2-40B4-BE49-F238E27FC236}">
                <a16:creationId xmlns:a16="http://schemas.microsoft.com/office/drawing/2014/main" id="{2CF2454D-4CAC-425A-9B7C-46154DF707B6}"/>
              </a:ext>
            </a:extLst>
          </p:cNvPr>
          <p:cNvSpPr txBox="1"/>
          <p:nvPr/>
        </p:nvSpPr>
        <p:spPr>
          <a:xfrm>
            <a:off x="0" y="4977629"/>
            <a:ext cx="1584088" cy="200055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r>
              <a:rPr lang="en-GB" sz="700" dirty="0"/>
              <a:t>Slide produced 30</a:t>
            </a:r>
            <a:r>
              <a:rPr lang="en-GB" sz="700" baseline="30000" dirty="0"/>
              <a:t>th</a:t>
            </a:r>
            <a:r>
              <a:rPr lang="en-GB" sz="700" dirty="0"/>
              <a:t> </a:t>
            </a:r>
            <a:r>
              <a:rPr lang="en-GB" sz="600" dirty="0"/>
              <a:t>September</a:t>
            </a:r>
            <a:r>
              <a:rPr lang="en-GB" sz="700" dirty="0"/>
              <a:t> 2022</a:t>
            </a:r>
            <a:endParaRPr lang="en-GB" dirty="0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3288E32C-F68B-4297-98B3-F7FA3E7B52C2}"/>
              </a:ext>
            </a:extLst>
          </p:cNvPr>
          <p:cNvSpPr/>
          <p:nvPr/>
        </p:nvSpPr>
        <p:spPr>
          <a:xfrm>
            <a:off x="1330853" y="2316698"/>
            <a:ext cx="1296145" cy="370511"/>
          </a:xfrm>
          <a:prstGeom prst="rect">
            <a:avLst/>
          </a:prstGeom>
          <a:solidFill>
            <a:srgbClr val="92D050"/>
          </a:solidFill>
          <a:ln w="19050">
            <a:solidFill>
              <a:schemeClr val="tx2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>
                <a:solidFill>
                  <a:schemeClr val="tx1"/>
                </a:solidFill>
              </a:rPr>
              <a:t>XRN5565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E64DF006-D198-4084-8AAD-5D0B901296DA}"/>
              </a:ext>
            </a:extLst>
          </p:cNvPr>
          <p:cNvSpPr/>
          <p:nvPr/>
        </p:nvSpPr>
        <p:spPr>
          <a:xfrm>
            <a:off x="1207817" y="3141717"/>
            <a:ext cx="675257" cy="300826"/>
          </a:xfrm>
          <a:prstGeom prst="rect">
            <a:avLst/>
          </a:prstGeom>
          <a:solidFill>
            <a:srgbClr val="92D050"/>
          </a:solidFill>
          <a:ln w="19050">
            <a:solidFill>
              <a:schemeClr val="tx2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>
                <a:solidFill>
                  <a:schemeClr val="tx1"/>
                </a:solidFill>
              </a:rPr>
              <a:t>XRN5529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434BA52F-8A4C-4671-AA42-A893F7C4A217}"/>
              </a:ext>
            </a:extLst>
          </p:cNvPr>
          <p:cNvSpPr/>
          <p:nvPr/>
        </p:nvSpPr>
        <p:spPr>
          <a:xfrm>
            <a:off x="1933673" y="3141717"/>
            <a:ext cx="675257" cy="300826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9050">
            <a:solidFill>
              <a:schemeClr val="tx2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>
                <a:solidFill>
                  <a:schemeClr val="tx1"/>
                </a:solidFill>
              </a:rPr>
              <a:t>XRN5561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DAFEE9CF-B4A0-4BE0-9DED-B3B680B0ED80}"/>
              </a:ext>
            </a:extLst>
          </p:cNvPr>
          <p:cNvSpPr/>
          <p:nvPr/>
        </p:nvSpPr>
        <p:spPr>
          <a:xfrm>
            <a:off x="201664" y="4846175"/>
            <a:ext cx="264516" cy="112519"/>
          </a:xfrm>
          <a:prstGeom prst="rect">
            <a:avLst/>
          </a:prstGeom>
          <a:solidFill>
            <a:srgbClr val="92D050"/>
          </a:solidFill>
          <a:ln>
            <a:solidFill>
              <a:schemeClr val="tx2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79475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6F0ABA-0709-4BA4-83D5-0CA40ABAEB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512" y="111177"/>
            <a:ext cx="8229600" cy="444349"/>
          </a:xfrm>
        </p:spPr>
        <p:txBody>
          <a:bodyPr>
            <a:noAutofit/>
          </a:bodyPr>
          <a:lstStyle/>
          <a:p>
            <a:r>
              <a:rPr lang="en-GB" sz="1500" dirty="0">
                <a:latin typeface="Arial"/>
                <a:cs typeface="Arial"/>
              </a:rPr>
              <a:t>Change Pipeline </a:t>
            </a:r>
            <a:br>
              <a:rPr lang="en-GB" sz="1500" dirty="0">
                <a:latin typeface="Arial"/>
                <a:cs typeface="Arial"/>
              </a:rPr>
            </a:br>
            <a:r>
              <a:rPr lang="en-GB" sz="1500" dirty="0">
                <a:latin typeface="Arial"/>
                <a:cs typeface="Arial"/>
              </a:rPr>
              <a:t>Delivery Plan - July 2022 - February 2023</a:t>
            </a:r>
            <a:endParaRPr lang="en-GB" sz="1500" dirty="0"/>
          </a:p>
        </p:txBody>
      </p:sp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8C46C2EE-3DF3-DBC1-A6D5-D53AF479170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5586545"/>
              </p:ext>
            </p:extLst>
          </p:nvPr>
        </p:nvGraphicFramePr>
        <p:xfrm>
          <a:off x="29231" y="627534"/>
          <a:ext cx="9082366" cy="43642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6496">
                  <a:extLst>
                    <a:ext uri="{9D8B030D-6E8A-4147-A177-3AD203B41FA5}">
                      <a16:colId xmlns:a16="http://schemas.microsoft.com/office/drawing/2014/main" val="186566423"/>
                    </a:ext>
                  </a:extLst>
                </a:gridCol>
                <a:gridCol w="2583336">
                  <a:extLst>
                    <a:ext uri="{9D8B030D-6E8A-4147-A177-3AD203B41FA5}">
                      <a16:colId xmlns:a16="http://schemas.microsoft.com/office/drawing/2014/main" val="1927111934"/>
                    </a:ext>
                  </a:extLst>
                </a:gridCol>
                <a:gridCol w="710766">
                  <a:extLst>
                    <a:ext uri="{9D8B030D-6E8A-4147-A177-3AD203B41FA5}">
                      <a16:colId xmlns:a16="http://schemas.microsoft.com/office/drawing/2014/main" val="1986943791"/>
                    </a:ext>
                  </a:extLst>
                </a:gridCol>
                <a:gridCol w="775083">
                  <a:extLst>
                    <a:ext uri="{9D8B030D-6E8A-4147-A177-3AD203B41FA5}">
                      <a16:colId xmlns:a16="http://schemas.microsoft.com/office/drawing/2014/main" val="2201688494"/>
                    </a:ext>
                  </a:extLst>
                </a:gridCol>
                <a:gridCol w="669614">
                  <a:extLst>
                    <a:ext uri="{9D8B030D-6E8A-4147-A177-3AD203B41FA5}">
                      <a16:colId xmlns:a16="http://schemas.microsoft.com/office/drawing/2014/main" val="2703510560"/>
                    </a:ext>
                  </a:extLst>
                </a:gridCol>
                <a:gridCol w="834064">
                  <a:extLst>
                    <a:ext uri="{9D8B030D-6E8A-4147-A177-3AD203B41FA5}">
                      <a16:colId xmlns:a16="http://schemas.microsoft.com/office/drawing/2014/main" val="1331005079"/>
                    </a:ext>
                  </a:extLst>
                </a:gridCol>
                <a:gridCol w="1155431">
                  <a:extLst>
                    <a:ext uri="{9D8B030D-6E8A-4147-A177-3AD203B41FA5}">
                      <a16:colId xmlns:a16="http://schemas.microsoft.com/office/drawing/2014/main" val="2490762818"/>
                    </a:ext>
                  </a:extLst>
                </a:gridCol>
                <a:gridCol w="938788">
                  <a:extLst>
                    <a:ext uri="{9D8B030D-6E8A-4147-A177-3AD203B41FA5}">
                      <a16:colId xmlns:a16="http://schemas.microsoft.com/office/drawing/2014/main" val="3781804961"/>
                    </a:ext>
                  </a:extLst>
                </a:gridCol>
                <a:gridCol w="938788">
                  <a:extLst>
                    <a:ext uri="{9D8B030D-6E8A-4147-A177-3AD203B41FA5}">
                      <a16:colId xmlns:a16="http://schemas.microsoft.com/office/drawing/2014/main" val="106994564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GB" sz="900" dirty="0"/>
                        <a:t>XRN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Change Title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Proposer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Benefit / Impact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Funding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HLSO</a:t>
                      </a:r>
                    </a:p>
                    <a:p>
                      <a:r>
                        <a:rPr lang="en-GB" sz="900" dirty="0"/>
                        <a:t>Max Cost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Target Implementation   Date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Release Type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Delivered / </a:t>
                      </a:r>
                    </a:p>
                    <a:p>
                      <a:r>
                        <a:rPr lang="en-GB" sz="900" dirty="0"/>
                        <a:t>Firm / Indicative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0239555"/>
                  </a:ext>
                </a:extLst>
              </a:tr>
              <a:tr h="29871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 b="1" u="none" dirty="0">
                          <a:hlinkClick r:id="rId3"/>
                        </a:rPr>
                        <a:t>5515</a:t>
                      </a:r>
                      <a:endParaRPr lang="en-GB" sz="800" b="1" u="none" dirty="0"/>
                    </a:p>
                  </a:txBody>
                  <a:tcPr marL="72000" marR="72000" marT="36000" marB="36000" anchor="ctr"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 b="1" dirty="0"/>
                        <a:t>HyDeploy Close Down </a:t>
                      </a:r>
                    </a:p>
                  </a:txBody>
                  <a:tcPr marL="72000" marR="72000" marT="36000" marB="36000" anchor="ctr"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 b="1" dirty="0"/>
                        <a:t>NGN</a:t>
                      </a:r>
                    </a:p>
                  </a:txBody>
                  <a:tcPr marL="72000" marR="72000" marT="36000" marB="36000" anchor="ctr"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 b="1" dirty="0"/>
                        <a:t>Shipper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 b="1" dirty="0"/>
                        <a:t>DN</a:t>
                      </a:r>
                    </a:p>
                  </a:txBody>
                  <a:tcPr marL="72000" marR="72000" marT="36000" marB="36000" anchor="ctr"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 b="1" dirty="0"/>
                        <a:t>DN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 b="1" dirty="0"/>
                        <a:t>DeCarb</a:t>
                      </a:r>
                    </a:p>
                  </a:txBody>
                  <a:tcPr marL="72000" marR="72000" marT="36000" marB="36000" anchor="ctr"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700" b="1" dirty="0"/>
                        <a:t>N/A</a:t>
                      </a:r>
                    </a:p>
                  </a:txBody>
                  <a:tcPr marL="72000" marR="72000" marT="36000" marB="36000" anchor="ctr"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18</a:t>
                      </a:r>
                      <a:r>
                        <a:rPr lang="en-GB" sz="700" b="1" baseline="30000" dirty="0"/>
                        <a:t>th</a:t>
                      </a:r>
                      <a:r>
                        <a:rPr lang="en-GB" sz="700" b="1" dirty="0"/>
                        <a:t> July 2022</a:t>
                      </a:r>
                    </a:p>
                  </a:txBody>
                  <a:tcPr anchor="ctr"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Standalone</a:t>
                      </a:r>
                    </a:p>
                  </a:txBody>
                  <a:tcPr anchor="ctr"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Delivered</a:t>
                      </a:r>
                    </a:p>
                  </a:txBody>
                  <a:tcPr anchor="ctr">
                    <a:solidFill>
                      <a:srgbClr val="CED1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3012861"/>
                  </a:ext>
                </a:extLst>
              </a:tr>
              <a:tr h="28211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 b="1" u="none" dirty="0">
                          <a:hlinkClick r:id="rId4"/>
                        </a:rPr>
                        <a:t>5231</a:t>
                      </a:r>
                      <a:endParaRPr lang="en-GB" sz="800" b="1" u="none" dirty="0"/>
                    </a:p>
                  </a:txBody>
                  <a:tcPr marL="72000" marR="72000" marT="36000" marB="36000" anchor="ctr"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 b="1" dirty="0"/>
                        <a:t>FWACV Service – MOD 0793S</a:t>
                      </a:r>
                    </a:p>
                  </a:txBody>
                  <a:tcPr marL="72000" marR="72000" marT="36000" marB="36000" anchor="ctr"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 b="1" dirty="0"/>
                        <a:t>SGN</a:t>
                      </a:r>
                    </a:p>
                  </a:txBody>
                  <a:tcPr marL="72000" marR="72000" marT="36000" marB="36000" anchor="ctr"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 b="1" dirty="0"/>
                        <a:t>DN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 b="1" dirty="0"/>
                        <a:t>NG</a:t>
                      </a:r>
                    </a:p>
                  </a:txBody>
                  <a:tcPr marL="72000" marR="72000" marT="36000" marB="36000" anchor="ctr"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 b="1" dirty="0"/>
                        <a:t>DN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 b="1" dirty="0"/>
                        <a:t>NG</a:t>
                      </a:r>
                    </a:p>
                  </a:txBody>
                  <a:tcPr marL="72000" marR="72000" marT="36000" marB="36000" anchor="ctr"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700" b="1" dirty="0"/>
                        <a:t>£1.198m</a:t>
                      </a:r>
                    </a:p>
                  </a:txBody>
                  <a:tcPr marL="72000" marR="72000" marT="36000" marB="36000" anchor="ctr"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1</a:t>
                      </a:r>
                      <a:r>
                        <a:rPr lang="en-GB" sz="700" b="1" baseline="30000" dirty="0"/>
                        <a:t>st</a:t>
                      </a:r>
                      <a:r>
                        <a:rPr lang="en-GB" sz="700" b="1" dirty="0"/>
                        <a:t> September 22</a:t>
                      </a:r>
                    </a:p>
                  </a:txBody>
                  <a:tcPr anchor="ctr"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Standalone</a:t>
                      </a:r>
                    </a:p>
                  </a:txBody>
                  <a:tcPr anchor="ctr"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Delivered</a:t>
                      </a:r>
                    </a:p>
                  </a:txBody>
                  <a:tcPr anchor="ctr">
                    <a:solidFill>
                      <a:srgbClr val="CED1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2757701"/>
                  </a:ext>
                </a:extLst>
              </a:tr>
              <a:tr h="21278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 b="1" dirty="0">
                          <a:hlinkClick r:id="rId5"/>
                        </a:rPr>
                        <a:t>5529</a:t>
                      </a:r>
                      <a:endParaRPr lang="en-GB" sz="800" b="1" u="none" dirty="0"/>
                    </a:p>
                  </a:txBody>
                  <a:tcPr marL="72000" marR="72000" marT="36000" marB="36000" anchor="ctr"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 b="1" dirty="0"/>
                        <a:t>UNC Derogation process – MOD 0800</a:t>
                      </a:r>
                    </a:p>
                  </a:txBody>
                  <a:tcPr marL="72000" marR="72000" marT="36000" marB="36000" anchor="ctr"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 b="1" dirty="0"/>
                        <a:t>NGN</a:t>
                      </a:r>
                    </a:p>
                  </a:txBody>
                  <a:tcPr marL="72000" marR="72000" marT="36000" marB="36000" anchor="ctr"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 b="1" dirty="0"/>
                        <a:t>N/A</a:t>
                      </a:r>
                    </a:p>
                  </a:txBody>
                  <a:tcPr marL="72000" marR="72000" marT="36000" marB="36000" anchor="ctr"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 b="1" dirty="0"/>
                        <a:t>N/A</a:t>
                      </a:r>
                    </a:p>
                  </a:txBody>
                  <a:tcPr marL="72000" marR="72000" marT="36000" marB="36000" anchor="ctr"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700" b="1" dirty="0"/>
                        <a:t>N/A</a:t>
                      </a:r>
                    </a:p>
                  </a:txBody>
                  <a:tcPr marL="72000" marR="72000" marT="36000" marB="36000" anchor="ctr"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1</a:t>
                      </a:r>
                      <a:r>
                        <a:rPr lang="en-GB" sz="700" b="1" baseline="30000" dirty="0"/>
                        <a:t>st</a:t>
                      </a:r>
                      <a:r>
                        <a:rPr lang="en-GB" sz="700" b="1" dirty="0"/>
                        <a:t> October 22</a:t>
                      </a:r>
                    </a:p>
                  </a:txBody>
                  <a:tcPr anchor="ctr"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N/A</a:t>
                      </a:r>
                    </a:p>
                  </a:txBody>
                  <a:tcPr anchor="ctr"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Delivered</a:t>
                      </a:r>
                    </a:p>
                  </a:txBody>
                  <a:tcPr anchor="ctr">
                    <a:solidFill>
                      <a:srgbClr val="CED1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2239295"/>
                  </a:ext>
                </a:extLst>
              </a:tr>
              <a:tr h="30950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 b="1" dirty="0">
                          <a:hlinkClick r:id="rId6"/>
                        </a:rPr>
                        <a:t>5565</a:t>
                      </a:r>
                      <a:endParaRPr lang="en-GB" sz="800" b="1" u="none" dirty="0"/>
                    </a:p>
                  </a:txBody>
                  <a:tcPr marL="72000" marR="72000" marT="36000" marB="36000" anchor="ctr"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700" b="1" dirty="0"/>
                        <a:t>CDSP as the Scheme Administrator for the Energy Price Guarantee for Domestic Gas Consumers – MOD 0824</a:t>
                      </a:r>
                      <a:endParaRPr lang="en-GB" sz="700" b="1" dirty="0"/>
                    </a:p>
                  </a:txBody>
                  <a:tcPr marL="72000" marR="72000" marT="36000" marB="36000" anchor="ctr"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 b="1" dirty="0"/>
                        <a:t>NGN</a:t>
                      </a:r>
                    </a:p>
                  </a:txBody>
                  <a:tcPr marL="72000" marR="72000" marT="36000" marB="36000" anchor="ctr"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 b="1" dirty="0"/>
                        <a:t>Shipper</a:t>
                      </a:r>
                    </a:p>
                  </a:txBody>
                  <a:tcPr marL="72000" marR="72000" marT="36000" marB="36000" anchor="ctr"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 b="1" dirty="0"/>
                        <a:t>Shipper</a:t>
                      </a:r>
                    </a:p>
                  </a:txBody>
                  <a:tcPr marL="72000" marR="72000" marT="36000" marB="36000" anchor="ctr"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700" b="1" dirty="0"/>
                        <a:t>£1m – 1.5m</a:t>
                      </a:r>
                    </a:p>
                  </a:txBody>
                  <a:tcPr marL="72000" marR="72000" marT="36000" marB="36000" anchor="ctr"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1</a:t>
                      </a:r>
                      <a:r>
                        <a:rPr lang="en-GB" sz="700" b="1" baseline="30000" dirty="0"/>
                        <a:t>st</a:t>
                      </a:r>
                      <a:r>
                        <a:rPr lang="en-GB" sz="700" b="1" dirty="0"/>
                        <a:t> October 22</a:t>
                      </a:r>
                    </a:p>
                  </a:txBody>
                  <a:tcPr anchor="ctr"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Standalone</a:t>
                      </a:r>
                    </a:p>
                  </a:txBody>
                  <a:tcPr anchor="ctr"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Delivered</a:t>
                      </a:r>
                    </a:p>
                  </a:txBody>
                  <a:tcPr anchor="ctr">
                    <a:solidFill>
                      <a:srgbClr val="CED1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7365690"/>
                  </a:ext>
                </a:extLst>
              </a:tr>
              <a:tr h="19098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 b="1" u="none" dirty="0">
                          <a:hlinkClick r:id="rId7"/>
                        </a:rPr>
                        <a:t>5469</a:t>
                      </a:r>
                      <a:endParaRPr lang="en-GB" sz="800" b="1" u="none" dirty="0"/>
                    </a:p>
                  </a:txBody>
                  <a:tcPr marL="72000" marR="72000" marT="36000" marB="36000" anchor="ctr"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 b="1" dirty="0"/>
                        <a:t>Increase Frequency of FSG Payments</a:t>
                      </a:r>
                    </a:p>
                  </a:txBody>
                  <a:tcPr marL="72000" marR="72000" marT="36000" marB="36000" anchor="ctr"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 b="1" dirty="0"/>
                        <a:t>Cadent </a:t>
                      </a:r>
                    </a:p>
                  </a:txBody>
                  <a:tcPr marL="72000" marR="72000" marT="36000" marB="36000" anchor="ctr"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 b="1" dirty="0"/>
                        <a:t>DN</a:t>
                      </a:r>
                    </a:p>
                  </a:txBody>
                  <a:tcPr marL="72000" marR="72000" marT="36000" marB="36000" anchor="ctr"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 b="1" dirty="0"/>
                        <a:t>DN</a:t>
                      </a:r>
                    </a:p>
                  </a:txBody>
                  <a:tcPr marL="72000" marR="72000" marT="36000" marB="36000" anchor="ctr"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700" b="1" dirty="0"/>
                        <a:t>£63.3k</a:t>
                      </a:r>
                    </a:p>
                  </a:txBody>
                  <a:tcPr marL="72000" marR="72000" marT="36000" marB="36000" anchor="ctr"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3</a:t>
                      </a:r>
                      <a:r>
                        <a:rPr lang="en-GB" sz="700" b="1" baseline="30000" dirty="0"/>
                        <a:t>rd</a:t>
                      </a:r>
                      <a:r>
                        <a:rPr lang="en-GB" sz="700" b="1" dirty="0"/>
                        <a:t> October 22</a:t>
                      </a:r>
                    </a:p>
                  </a:txBody>
                  <a:tcPr anchor="ctr"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Standalone</a:t>
                      </a:r>
                    </a:p>
                  </a:txBody>
                  <a:tcPr anchor="ctr"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Delivered</a:t>
                      </a:r>
                    </a:p>
                  </a:txBody>
                  <a:tcPr anchor="ctr">
                    <a:solidFill>
                      <a:srgbClr val="CED1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1005514"/>
                  </a:ext>
                </a:extLst>
              </a:tr>
              <a:tr h="284464"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>
                          <a:hlinkClick r:id="rId8"/>
                        </a:rPr>
                        <a:t>5561</a:t>
                      </a:r>
                      <a:endParaRPr lang="en-GB" sz="800" b="1" dirty="0"/>
                    </a:p>
                  </a:txBody>
                  <a:tcPr anchor="ctr"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Reform of Gas Demand Side Response (DSR) Arrangements – MOD 0822U</a:t>
                      </a:r>
                    </a:p>
                  </a:txBody>
                  <a:tcPr anchor="ctr"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National Grid</a:t>
                      </a:r>
                    </a:p>
                  </a:txBody>
                  <a:tcPr anchor="ctr"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NGT</a:t>
                      </a:r>
                    </a:p>
                    <a:p>
                      <a:r>
                        <a:rPr lang="en-GB" sz="700" b="1" dirty="0"/>
                        <a:t>Shipper</a:t>
                      </a:r>
                    </a:p>
                  </a:txBody>
                  <a:tcPr anchor="ctr"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NGT</a:t>
                      </a:r>
                    </a:p>
                  </a:txBody>
                  <a:tcPr anchor="ctr"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 b="1" dirty="0"/>
                        <a:t>N/A</a:t>
                      </a:r>
                    </a:p>
                  </a:txBody>
                  <a:tcPr anchor="ctr"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17</a:t>
                      </a:r>
                      <a:r>
                        <a:rPr lang="en-GB" sz="700" b="1" baseline="30000" dirty="0"/>
                        <a:t>th</a:t>
                      </a:r>
                      <a:r>
                        <a:rPr lang="en-GB" sz="700" b="1" dirty="0"/>
                        <a:t> October 22</a:t>
                      </a:r>
                    </a:p>
                  </a:txBody>
                  <a:tcPr anchor="ctr"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Standalone</a:t>
                      </a:r>
                    </a:p>
                  </a:txBody>
                  <a:tcPr anchor="ctr"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Firm </a:t>
                      </a:r>
                    </a:p>
                  </a:txBody>
                  <a:tcPr anchor="ctr">
                    <a:solidFill>
                      <a:srgbClr val="CED1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0680026"/>
                  </a:ext>
                </a:extLst>
              </a:tr>
              <a:tr h="123680"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>
                          <a:hlinkClick r:id="rId9"/>
                        </a:rPr>
                        <a:t>4713</a:t>
                      </a:r>
                      <a:endParaRPr lang="en-GB" sz="800" b="1" dirty="0"/>
                    </a:p>
                  </a:txBody>
                  <a:tcPr anchor="ctr"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 b="1" dirty="0"/>
                        <a:t>Actual read following estimated transfer read calculating AQ of 1</a:t>
                      </a:r>
                      <a:endParaRPr lang="en-GB" sz="700" b="1" dirty="0"/>
                    </a:p>
                  </a:txBody>
                  <a:tcPr anchor="ctr"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Npower</a:t>
                      </a:r>
                    </a:p>
                  </a:txBody>
                  <a:tcPr anchor="ctr"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Shipper</a:t>
                      </a:r>
                    </a:p>
                  </a:txBody>
                  <a:tcPr anchor="ctr"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Shipper</a:t>
                      </a:r>
                    </a:p>
                  </a:txBody>
                  <a:tcPr anchor="ctr"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 b="1" dirty="0"/>
                        <a:t>£7k</a:t>
                      </a:r>
                    </a:p>
                  </a:txBody>
                  <a:tcPr anchor="ctr"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October 22</a:t>
                      </a:r>
                    </a:p>
                  </a:txBody>
                  <a:tcPr anchor="ctr"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Standalone</a:t>
                      </a:r>
                    </a:p>
                  </a:txBody>
                  <a:tcPr anchor="ctr"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Indicative </a:t>
                      </a:r>
                    </a:p>
                  </a:txBody>
                  <a:tcPr anchor="ctr">
                    <a:solidFill>
                      <a:srgbClr val="CED1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9980626"/>
                  </a:ext>
                </a:extLst>
              </a:tr>
              <a:tr h="25092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 b="1" u="none" dirty="0">
                          <a:hlinkClick r:id="rId10"/>
                        </a:rPr>
                        <a:t>5236</a:t>
                      </a:r>
                      <a:endParaRPr lang="en-GB" sz="800" b="1" u="none" dirty="0"/>
                    </a:p>
                  </a:txBody>
                  <a:tcPr marL="72000" marR="72000" marT="36000" marB="36000" anchor="ctr"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 b="1" dirty="0"/>
                        <a:t>Reporting Valid Confirmed Theft of Gas in central systems – MOD 0734</a:t>
                      </a:r>
                    </a:p>
                  </a:txBody>
                  <a:tcPr marL="72000" marR="72000" marT="36000" marB="36000" anchor="ctr"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 b="1" dirty="0"/>
                        <a:t>Gazprom</a:t>
                      </a:r>
                    </a:p>
                  </a:txBody>
                  <a:tcPr marL="72000" marR="72000" marT="36000" marB="36000" anchor="ctr"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 b="1" dirty="0"/>
                        <a:t>Shipper</a:t>
                      </a:r>
                    </a:p>
                  </a:txBody>
                  <a:tcPr marL="72000" marR="72000" marT="36000" marB="36000" anchor="ctr"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 b="1" dirty="0"/>
                        <a:t>Shipper</a:t>
                      </a:r>
                    </a:p>
                  </a:txBody>
                  <a:tcPr marL="72000" marR="72000" marT="36000" marB="36000" anchor="ctr"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700" b="1" dirty="0"/>
                        <a:t>£74k</a:t>
                      </a:r>
                    </a:p>
                  </a:txBody>
                  <a:tcPr marL="72000" marR="72000" marT="36000" marB="36000" anchor="ctr"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Oct / Nov 22</a:t>
                      </a:r>
                    </a:p>
                  </a:txBody>
                  <a:tcPr anchor="ctr"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CMS Rebuild Release 1</a:t>
                      </a:r>
                    </a:p>
                  </a:txBody>
                  <a:tcPr anchor="ctr"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Indicative </a:t>
                      </a:r>
                    </a:p>
                  </a:txBody>
                  <a:tcPr anchor="ctr">
                    <a:solidFill>
                      <a:srgbClr val="CED1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573179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 b="1" u="none" dirty="0">
                          <a:hlinkClick r:id="rId11"/>
                        </a:rPr>
                        <a:t>4900</a:t>
                      </a:r>
                      <a:endParaRPr lang="en-GB" sz="800" b="1" u="none" dirty="0"/>
                    </a:p>
                  </a:txBody>
                  <a:tcPr marL="72000" marR="72000" marT="36000" marB="36000" anchor="ctr"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Biomethane/Propane Reduction</a:t>
                      </a:r>
                      <a:endParaRPr lang="en-GB" sz="700" b="1" dirty="0"/>
                    </a:p>
                  </a:txBody>
                  <a:tcPr marL="72000" marR="72000" marT="36000" marB="36000" anchor="ctr"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 b="1" dirty="0"/>
                        <a:t>SGN</a:t>
                      </a:r>
                    </a:p>
                  </a:txBody>
                  <a:tcPr marL="72000" marR="72000" marT="36000" marB="36000" anchor="ctr"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 b="1" dirty="0"/>
                        <a:t>Shipper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 b="1" dirty="0"/>
                        <a:t>DNO</a:t>
                      </a:r>
                    </a:p>
                  </a:txBody>
                  <a:tcPr marL="72000" marR="72000" marT="36000" marB="36000" anchor="ctr"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 b="1" dirty="0"/>
                        <a:t>DN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 b="1" dirty="0"/>
                        <a:t>Decarb</a:t>
                      </a:r>
                    </a:p>
                  </a:txBody>
                  <a:tcPr marL="72000" marR="72000" marT="36000" marB="36000" anchor="ctr"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700" b="1" dirty="0"/>
                        <a:t>N/A</a:t>
                      </a:r>
                    </a:p>
                  </a:txBody>
                  <a:tcPr marL="72000" marR="72000" marT="36000" marB="36000" anchor="ctr"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25</a:t>
                      </a:r>
                      <a:r>
                        <a:rPr lang="en-GB" sz="700" b="1" baseline="30000" dirty="0"/>
                        <a:t>th</a:t>
                      </a:r>
                      <a:r>
                        <a:rPr lang="en-GB" sz="700" b="1" dirty="0"/>
                        <a:t> February 23</a:t>
                      </a:r>
                    </a:p>
                  </a:txBody>
                  <a:tcPr anchor="ctr"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Major</a:t>
                      </a:r>
                    </a:p>
                  </a:txBody>
                  <a:tcPr anchor="ctr"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Firm </a:t>
                      </a:r>
                    </a:p>
                  </a:txBody>
                  <a:tcPr anchor="ctr">
                    <a:solidFill>
                      <a:srgbClr val="CED1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463669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 b="1" u="none" dirty="0">
                          <a:hlinkClick r:id="rId12"/>
                        </a:rPr>
                        <a:t>4978</a:t>
                      </a:r>
                      <a:endParaRPr lang="en-GB" sz="800" b="1" u="none" dirty="0"/>
                    </a:p>
                  </a:txBody>
                  <a:tcPr marL="72000" marR="72000" marT="36000" marB="36000" anchor="ctr"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Notification of Rolling AQ Value (following Transfer of Ownership between M-5 and M) </a:t>
                      </a:r>
                      <a:endParaRPr lang="en-GB" sz="700" b="1" dirty="0"/>
                    </a:p>
                  </a:txBody>
                  <a:tcPr marL="72000" marR="72000" marT="36000" marB="36000" anchor="ctr"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 b="1" dirty="0"/>
                        <a:t>British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 b="1" dirty="0"/>
                        <a:t>Gas</a:t>
                      </a:r>
                    </a:p>
                  </a:txBody>
                  <a:tcPr marL="72000" marR="72000" marT="36000" marB="36000" anchor="ctr"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 b="1" dirty="0"/>
                        <a:t>Shipper</a:t>
                      </a:r>
                    </a:p>
                  </a:txBody>
                  <a:tcPr marL="72000" marR="72000" marT="36000" marB="36000" anchor="ctr"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 b="1" dirty="0"/>
                        <a:t>Shipper</a:t>
                      </a:r>
                    </a:p>
                  </a:txBody>
                  <a:tcPr marL="72000" marR="72000" marT="36000" marB="36000" anchor="ctr"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700" b="1" dirty="0"/>
                        <a:t>£90.6k</a:t>
                      </a:r>
                    </a:p>
                  </a:txBody>
                  <a:tcPr marL="72000" marR="72000" marT="36000" marB="36000" anchor="ctr"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25</a:t>
                      </a:r>
                      <a:r>
                        <a:rPr kumimoji="0" lang="en-GB" sz="700" b="1" i="0" u="none" strike="noStrike" kern="1200" cap="none" spc="0" normalizeH="0" baseline="3000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th</a:t>
                      </a: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 February 23</a:t>
                      </a:r>
                      <a:endParaRPr kumimoji="0" lang="en-GB" sz="7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Major</a:t>
                      </a:r>
                    </a:p>
                  </a:txBody>
                  <a:tcPr anchor="ctr"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Firm </a:t>
                      </a:r>
                    </a:p>
                  </a:txBody>
                  <a:tcPr anchor="ctr">
                    <a:solidFill>
                      <a:srgbClr val="CED1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3332575"/>
                  </a:ext>
                </a:extLst>
              </a:tr>
              <a:tr h="23950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 b="1" u="none" dirty="0">
                          <a:hlinkClick r:id="rId13"/>
                        </a:rPr>
                        <a:t>4990</a:t>
                      </a:r>
                      <a:endParaRPr lang="en-GB" sz="800" b="1" u="none" dirty="0"/>
                    </a:p>
                  </a:txBody>
                  <a:tcPr marL="72000" marR="72000" marT="36000" marB="36000" anchor="ctr"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Transfer of Sites with Low Read Submission Performance from Class 2 and 3 into Class 4 – MOD 0664 </a:t>
                      </a:r>
                      <a:endParaRPr lang="en-GB" sz="700" b="1" dirty="0"/>
                    </a:p>
                  </a:txBody>
                  <a:tcPr marL="72000" marR="72000" marT="36000" marB="36000" anchor="ctr"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 b="1" dirty="0"/>
                        <a:t>SSE</a:t>
                      </a:r>
                    </a:p>
                  </a:txBody>
                  <a:tcPr marL="72000" marR="72000" marT="36000" marB="36000" anchor="ctr"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 b="1" dirty="0"/>
                        <a:t>Shipper</a:t>
                      </a:r>
                    </a:p>
                  </a:txBody>
                  <a:tcPr marL="72000" marR="72000" marT="36000" marB="36000" anchor="ctr"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 b="1" dirty="0"/>
                        <a:t>Shipper</a:t>
                      </a:r>
                    </a:p>
                  </a:txBody>
                  <a:tcPr marL="72000" marR="72000" marT="36000" marB="36000" anchor="ctr"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700" b="1" dirty="0"/>
                        <a:t>£232k</a:t>
                      </a:r>
                    </a:p>
                  </a:txBody>
                  <a:tcPr marL="72000" marR="72000" marT="36000" marB="36000" anchor="ctr"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25</a:t>
                      </a:r>
                      <a:r>
                        <a:rPr kumimoji="0" lang="en-GB" sz="700" b="1" i="0" u="none" strike="noStrike" kern="1200" cap="none" spc="0" normalizeH="0" baseline="3000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th</a:t>
                      </a: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 February 23</a:t>
                      </a:r>
                      <a:endParaRPr kumimoji="0" lang="en-GB" sz="7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Major</a:t>
                      </a:r>
                    </a:p>
                  </a:txBody>
                  <a:tcPr anchor="ctr"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GB" sz="700" b="1" i="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Firm</a:t>
                      </a:r>
                      <a:r>
                        <a:rPr lang="en-GB" sz="700" b="1" i="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 </a:t>
                      </a:r>
                      <a:endParaRPr kumimoji="0" lang="en-GB" sz="7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CED1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8539054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 b="1" u="none" dirty="0">
                          <a:hlinkClick r:id="rId14"/>
                        </a:rPr>
                        <a:t>4989</a:t>
                      </a:r>
                      <a:endParaRPr lang="en-GB" sz="800" b="1" u="none" dirty="0"/>
                    </a:p>
                  </a:txBody>
                  <a:tcPr marL="72000" marR="72000" marT="36000" marB="36000" anchor="ctr"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Residual AMT activities</a:t>
                      </a:r>
                      <a:endParaRPr lang="en-GB" sz="700" b="1" dirty="0"/>
                    </a:p>
                  </a:txBody>
                  <a:tcPr marL="72000" marR="72000" marT="36000" marB="36000" anchor="ctr"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 b="1" dirty="0"/>
                        <a:t>CDSP</a:t>
                      </a:r>
                    </a:p>
                  </a:txBody>
                  <a:tcPr marL="72000" marR="72000" marT="36000" marB="36000" anchor="ctr"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 b="1" dirty="0"/>
                        <a:t>Shipper</a:t>
                      </a:r>
                    </a:p>
                  </a:txBody>
                  <a:tcPr marL="72000" marR="72000" marT="36000" marB="36000" anchor="ctr"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 b="1" dirty="0"/>
                        <a:t>Shipper</a:t>
                      </a:r>
                    </a:p>
                  </a:txBody>
                  <a:tcPr marL="72000" marR="72000" marT="36000" marB="36000" anchor="ctr"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700" b="1" dirty="0"/>
                        <a:t>N/A</a:t>
                      </a:r>
                    </a:p>
                  </a:txBody>
                  <a:tcPr marL="72000" marR="72000" marT="36000" marB="36000" anchor="ctr"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25</a:t>
                      </a:r>
                      <a:r>
                        <a:rPr kumimoji="0" lang="en-GB" sz="700" b="1" i="0" u="none" strike="noStrike" kern="1200" cap="none" spc="0" normalizeH="0" baseline="3000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th</a:t>
                      </a: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 February 23</a:t>
                      </a:r>
                      <a:endParaRPr kumimoji="0" lang="en-GB" sz="7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Major</a:t>
                      </a:r>
                    </a:p>
                  </a:txBody>
                  <a:tcPr anchor="ctr"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GB" sz="700" b="1" i="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Firm</a:t>
                      </a:r>
                      <a:r>
                        <a:rPr lang="en-GB" sz="700" b="1" i="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 </a:t>
                      </a:r>
                      <a:endParaRPr kumimoji="0" lang="en-GB" sz="7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CED1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08038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 b="1" u="none" dirty="0">
                          <a:hlinkClick r:id="rId15"/>
                        </a:rPr>
                        <a:t>4992</a:t>
                      </a:r>
                      <a:endParaRPr lang="en-GB" sz="800" b="1" u="none" dirty="0"/>
                    </a:p>
                  </a:txBody>
                  <a:tcPr marL="72000" marR="72000" marT="36000" marB="36000" anchor="ctr"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XRN4992 - Modification 0687 Clarification of Supplier of Last Resort (SoLR) Cost Recovery Process </a:t>
                      </a:r>
                      <a:endParaRPr lang="en-GB" sz="700" b="1" dirty="0"/>
                    </a:p>
                  </a:txBody>
                  <a:tcPr marL="72000" marR="72000" marT="36000" marB="36000" anchor="ctr"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 b="1" dirty="0"/>
                        <a:t>Total</a:t>
                      </a:r>
                    </a:p>
                  </a:txBody>
                  <a:tcPr marL="72000" marR="72000" marT="36000" marB="36000" anchor="ctr"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 b="1" dirty="0"/>
                        <a:t>Shipper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 b="1" dirty="0"/>
                        <a:t>DNO</a:t>
                      </a:r>
                    </a:p>
                  </a:txBody>
                  <a:tcPr marL="72000" marR="72000" marT="36000" marB="36000" anchor="ctr"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 b="1" dirty="0"/>
                        <a:t>Shipper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 b="1" dirty="0"/>
                        <a:t>DNO</a:t>
                      </a:r>
                    </a:p>
                  </a:txBody>
                  <a:tcPr marL="72000" marR="72000" marT="36000" marB="36000" anchor="ctr"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700" b="1" dirty="0"/>
                        <a:t>£108.7k</a:t>
                      </a:r>
                    </a:p>
                  </a:txBody>
                  <a:tcPr marL="72000" marR="72000" marT="36000" marB="36000" anchor="ctr"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25</a:t>
                      </a:r>
                      <a:r>
                        <a:rPr kumimoji="0" lang="en-GB" sz="700" b="1" i="0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th</a:t>
                      </a:r>
                      <a:r>
                        <a:rPr kumimoji="0" lang="en-GB" sz="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 February 23</a:t>
                      </a:r>
                    </a:p>
                  </a:txBody>
                  <a:tcPr anchor="ctr"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Major</a:t>
                      </a:r>
                    </a:p>
                  </a:txBody>
                  <a:tcPr anchor="ctr"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GB" sz="700" b="1" i="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Firm</a:t>
                      </a:r>
                      <a:r>
                        <a:rPr lang="en-GB" sz="700" b="1" i="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 </a:t>
                      </a:r>
                      <a:endParaRPr kumimoji="0" lang="en-GB" sz="7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CED1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9349519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 b="1" u="none" dirty="0">
                          <a:hlinkClick r:id="rId16"/>
                        </a:rPr>
                        <a:t>5298</a:t>
                      </a:r>
                      <a:endParaRPr lang="en-GB" sz="800" b="1" u="none" dirty="0"/>
                    </a:p>
                  </a:txBody>
                  <a:tcPr marL="72000" marR="72000" marT="36000" marB="36000" anchor="ctr"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pPr fontAlgn="auto">
                        <a:spcAft>
                          <a:spcPts val="0"/>
                        </a:spcAft>
                      </a:pPr>
                      <a:r>
                        <a:rPr lang="en-GB" sz="7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H100 Fife Project – Hydrogen Network Trial </a:t>
                      </a:r>
                      <a:endParaRPr lang="en-GB" sz="7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000" marR="72000" marT="36000" marB="36000" anchor="ctr"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pPr fontAlgn="auto">
                        <a:spcAft>
                          <a:spcPts val="0"/>
                        </a:spcAft>
                      </a:pPr>
                      <a:r>
                        <a:rPr lang="en-GB" sz="7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SGN</a:t>
                      </a:r>
                    </a:p>
                  </a:txBody>
                  <a:tcPr marL="72000" marR="72000" marT="36000" marB="36000" anchor="ctr"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 b="1" dirty="0"/>
                        <a:t>Shipper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 b="1" dirty="0"/>
                        <a:t>DN</a:t>
                      </a:r>
                    </a:p>
                  </a:txBody>
                  <a:tcPr marL="72000" marR="72000" marT="36000" marB="36000" anchor="ctr"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pPr fontAlgn="auto">
                        <a:spcAft>
                          <a:spcPts val="0"/>
                        </a:spcAft>
                      </a:pPr>
                      <a:r>
                        <a:rPr lang="en-GB" sz="7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DN</a:t>
                      </a:r>
                    </a:p>
                    <a:p>
                      <a:pPr fontAlgn="auto">
                        <a:spcAft>
                          <a:spcPts val="0"/>
                        </a:spcAft>
                      </a:pPr>
                      <a:r>
                        <a:rPr lang="en-GB" sz="7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Decarb</a:t>
                      </a:r>
                    </a:p>
                  </a:txBody>
                  <a:tcPr marL="72000" marR="72000" marT="36000" marB="36000" anchor="ctr"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spcAft>
                          <a:spcPts val="0"/>
                        </a:spcAft>
                      </a:pPr>
                      <a:r>
                        <a:rPr lang="en-GB" sz="7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N/A</a:t>
                      </a:r>
                    </a:p>
                  </a:txBody>
                  <a:tcPr marL="72000" marR="72000" marT="36000" marB="36000" anchor="ctr"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25</a:t>
                      </a:r>
                      <a:r>
                        <a:rPr kumimoji="0" lang="en-GB" sz="700" b="1" i="0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th</a:t>
                      </a:r>
                      <a:r>
                        <a:rPr kumimoji="0" lang="en-GB" sz="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 February 23</a:t>
                      </a:r>
                    </a:p>
                  </a:txBody>
                  <a:tcPr anchor="ctr"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Major</a:t>
                      </a:r>
                    </a:p>
                  </a:txBody>
                  <a:tcPr anchor="ctr"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Firm </a:t>
                      </a:r>
                    </a:p>
                  </a:txBody>
                  <a:tcPr anchor="ctr">
                    <a:solidFill>
                      <a:srgbClr val="CED1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41497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38387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6F0ABA-0709-4BA4-83D5-0CA40ABAEB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434083"/>
          </a:xfrm>
        </p:spPr>
        <p:txBody>
          <a:bodyPr>
            <a:normAutofit fontScale="90000"/>
          </a:bodyPr>
          <a:lstStyle/>
          <a:p>
            <a:r>
              <a:rPr lang="en-GB" sz="2000" dirty="0">
                <a:latin typeface="Arial"/>
                <a:cs typeface="Arial"/>
              </a:rPr>
              <a:t>Change Pipeline </a:t>
            </a:r>
            <a:br>
              <a:rPr lang="en-GB" sz="2000" dirty="0">
                <a:latin typeface="Arial"/>
                <a:cs typeface="Arial"/>
              </a:rPr>
            </a:br>
            <a:r>
              <a:rPr lang="en-GB" sz="2000" dirty="0">
                <a:latin typeface="Arial"/>
                <a:cs typeface="Arial"/>
              </a:rPr>
              <a:t>April 2023 – June 2023</a:t>
            </a:r>
            <a:endParaRPr lang="en-GB" sz="2000" dirty="0"/>
          </a:p>
        </p:txBody>
      </p:sp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8C46C2EE-3DF3-DBC1-A6D5-D53AF479170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8648177"/>
              </p:ext>
            </p:extLst>
          </p:nvPr>
        </p:nvGraphicFramePr>
        <p:xfrm>
          <a:off x="107504" y="627534"/>
          <a:ext cx="8928993" cy="29514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8448">
                  <a:extLst>
                    <a:ext uri="{9D8B030D-6E8A-4147-A177-3AD203B41FA5}">
                      <a16:colId xmlns:a16="http://schemas.microsoft.com/office/drawing/2014/main" val="186566423"/>
                    </a:ext>
                  </a:extLst>
                </a:gridCol>
                <a:gridCol w="2476481">
                  <a:extLst>
                    <a:ext uri="{9D8B030D-6E8A-4147-A177-3AD203B41FA5}">
                      <a16:colId xmlns:a16="http://schemas.microsoft.com/office/drawing/2014/main" val="1927111934"/>
                    </a:ext>
                  </a:extLst>
                </a:gridCol>
                <a:gridCol w="761994">
                  <a:extLst>
                    <a:ext uri="{9D8B030D-6E8A-4147-A177-3AD203B41FA5}">
                      <a16:colId xmlns:a16="http://schemas.microsoft.com/office/drawing/2014/main" val="1986943791"/>
                    </a:ext>
                  </a:extLst>
                </a:gridCol>
                <a:gridCol w="761994">
                  <a:extLst>
                    <a:ext uri="{9D8B030D-6E8A-4147-A177-3AD203B41FA5}">
                      <a16:colId xmlns:a16="http://schemas.microsoft.com/office/drawing/2014/main" val="2201688494"/>
                    </a:ext>
                  </a:extLst>
                </a:gridCol>
                <a:gridCol w="739142">
                  <a:extLst>
                    <a:ext uri="{9D8B030D-6E8A-4147-A177-3AD203B41FA5}">
                      <a16:colId xmlns:a16="http://schemas.microsoft.com/office/drawing/2014/main" val="2703510560"/>
                    </a:ext>
                  </a:extLst>
                </a:gridCol>
                <a:gridCol w="739142">
                  <a:extLst>
                    <a:ext uri="{9D8B030D-6E8A-4147-A177-3AD203B41FA5}">
                      <a16:colId xmlns:a16="http://schemas.microsoft.com/office/drawing/2014/main" val="1331005079"/>
                    </a:ext>
                  </a:extLst>
                </a:gridCol>
                <a:gridCol w="1135920">
                  <a:extLst>
                    <a:ext uri="{9D8B030D-6E8A-4147-A177-3AD203B41FA5}">
                      <a16:colId xmlns:a16="http://schemas.microsoft.com/office/drawing/2014/main" val="2490762818"/>
                    </a:ext>
                  </a:extLst>
                </a:gridCol>
                <a:gridCol w="922936">
                  <a:extLst>
                    <a:ext uri="{9D8B030D-6E8A-4147-A177-3AD203B41FA5}">
                      <a16:colId xmlns:a16="http://schemas.microsoft.com/office/drawing/2014/main" val="3781804961"/>
                    </a:ext>
                  </a:extLst>
                </a:gridCol>
                <a:gridCol w="922936">
                  <a:extLst>
                    <a:ext uri="{9D8B030D-6E8A-4147-A177-3AD203B41FA5}">
                      <a16:colId xmlns:a16="http://schemas.microsoft.com/office/drawing/2014/main" val="1069945648"/>
                    </a:ext>
                  </a:extLst>
                </a:gridCol>
              </a:tblGrid>
              <a:tr h="563344">
                <a:tc>
                  <a:txBody>
                    <a:bodyPr/>
                    <a:lstStyle/>
                    <a:p>
                      <a:r>
                        <a:rPr lang="en-GB" sz="900" dirty="0"/>
                        <a:t>XRN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Change Title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Proposer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Benefit / Impact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Funding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HLSO</a:t>
                      </a:r>
                    </a:p>
                    <a:p>
                      <a:r>
                        <a:rPr lang="en-GB" sz="900" dirty="0"/>
                        <a:t>Max Cost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Target Implementation   Date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Release Type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Firm / Indicative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0239555"/>
                  </a:ext>
                </a:extLst>
              </a:tr>
              <a:tr h="370725">
                <a:tc>
                  <a:txBody>
                    <a:bodyPr/>
                    <a:lstStyle/>
                    <a:p>
                      <a:r>
                        <a:rPr lang="en-GB" sz="800" b="1" dirty="0">
                          <a:hlinkClick r:id="rId3"/>
                        </a:rPr>
                        <a:t>5379</a:t>
                      </a:r>
                      <a:endParaRPr lang="en-GB" sz="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Class 1 Read Service Procurement Exercise - MOD0710 (DM Sampling)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Xoserve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Shipper DN</a:t>
                      </a:r>
                    </a:p>
                  </a:txBody>
                  <a:tcPr anchor="ctr"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Shipper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£150k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1</a:t>
                      </a:r>
                      <a:r>
                        <a:rPr lang="en-GB" sz="700" b="1" baseline="30000" dirty="0"/>
                        <a:t>st</a:t>
                      </a:r>
                      <a:r>
                        <a:rPr lang="en-GB" sz="700" b="1" dirty="0"/>
                        <a:t> April 23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Standalone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Firm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63012861"/>
                  </a:ext>
                </a:extLst>
              </a:tr>
              <a:tr h="262880">
                <a:tc>
                  <a:txBody>
                    <a:bodyPr/>
                    <a:lstStyle/>
                    <a:p>
                      <a:r>
                        <a:rPr lang="en-GB" sz="800" b="1" dirty="0">
                          <a:hlinkClick r:id="rId4"/>
                        </a:rPr>
                        <a:t>5143</a:t>
                      </a:r>
                      <a:endParaRPr lang="en-GB" sz="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Transfer of NDM sampling obligations from Cadent, WWU, and NGN to the CDSP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Cadent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DN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sz="700" b="1" dirty="0"/>
                        <a:t>WWU, Cadent, NGN only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N/A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1</a:t>
                      </a:r>
                      <a:r>
                        <a:rPr lang="en-GB" sz="700" b="1" baseline="30000" dirty="0"/>
                        <a:t>st</a:t>
                      </a:r>
                      <a:r>
                        <a:rPr lang="en-GB" sz="700" b="1" dirty="0"/>
                        <a:t> April 23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Standalone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Firm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35867440"/>
                  </a:ext>
                </a:extLst>
              </a:tr>
              <a:tr h="406896">
                <a:tc>
                  <a:txBody>
                    <a:bodyPr/>
                    <a:lstStyle/>
                    <a:p>
                      <a:r>
                        <a:rPr lang="en-GB" sz="800" b="1" dirty="0">
                          <a:hlinkClick r:id="rId5"/>
                        </a:rPr>
                        <a:t>5472</a:t>
                      </a:r>
                      <a:endParaRPr lang="en-GB" sz="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Creation of a UK Link API to consume daily weather data for Demand Estimation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CDSP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Shipper </a:t>
                      </a:r>
                    </a:p>
                    <a:p>
                      <a:r>
                        <a:rPr lang="en-GB" sz="700" b="1" dirty="0"/>
                        <a:t>DN</a:t>
                      </a:r>
                    </a:p>
                  </a:txBody>
                  <a:tcPr anchor="ctr"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Shipper</a:t>
                      </a:r>
                    </a:p>
                    <a:p>
                      <a:r>
                        <a:rPr lang="en-GB" sz="700" b="1" dirty="0"/>
                        <a:t>DN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£75k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1</a:t>
                      </a:r>
                      <a:r>
                        <a:rPr lang="en-GB" sz="700" b="1" baseline="30000" dirty="0"/>
                        <a:t>st</a:t>
                      </a:r>
                      <a:r>
                        <a:rPr lang="en-GB" sz="700" b="1" dirty="0"/>
                        <a:t> April 23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Standalone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Firm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21005514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r>
                        <a:rPr lang="en-GB" sz="800" b="1" dirty="0">
                          <a:hlinkClick r:id="rId6"/>
                        </a:rPr>
                        <a:t>5091</a:t>
                      </a:r>
                      <a:endParaRPr lang="en-GB" sz="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Deferral of creation of Class change reads at transfer of ownership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EDF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Shipper</a:t>
                      </a:r>
                    </a:p>
                  </a:txBody>
                  <a:tcPr anchor="ctr">
                    <a:solidFill>
                      <a:srgbClr val="E8EAF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Shipper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£200k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June  23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Major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Indicative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64636698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r>
                        <a:rPr lang="en-GB" sz="800" b="1" dirty="0">
                          <a:hlinkClick r:id="rId7"/>
                        </a:rPr>
                        <a:t>5186</a:t>
                      </a:r>
                      <a:endParaRPr lang="en-GB" sz="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MOD0701 - Aligning Capacity booking under the UNC and arrangements set out in relevant NEXAs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NGN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Shipper </a:t>
                      </a:r>
                    </a:p>
                    <a:p>
                      <a:r>
                        <a:rPr lang="en-GB" sz="700" b="1" dirty="0"/>
                        <a:t>DN</a:t>
                      </a:r>
                    </a:p>
                  </a:txBody>
                  <a:tcPr anchor="ctr"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Shipper</a:t>
                      </a:r>
                    </a:p>
                    <a:p>
                      <a:r>
                        <a:rPr lang="en-GB" sz="700" b="1" dirty="0"/>
                        <a:t>DN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£200k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June 23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Major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Indicative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63332575"/>
                  </a:ext>
                </a:extLst>
              </a:tr>
              <a:tr h="406896">
                <a:tc>
                  <a:txBody>
                    <a:bodyPr/>
                    <a:lstStyle/>
                    <a:p>
                      <a:r>
                        <a:rPr lang="en-GB" sz="800" b="1" dirty="0">
                          <a:hlinkClick r:id="rId8"/>
                        </a:rPr>
                        <a:t>5482</a:t>
                      </a:r>
                      <a:endParaRPr lang="en-GB" sz="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Replacement of reads associated to a meter asset technical details change or update (RGMA)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Scottish Power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Shipper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Shipper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Tbc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June 23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Major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Indicative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385390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942737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1B738D59-151C-45B1-B664-B9E1132CA4D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30876324"/>
              </p:ext>
            </p:extLst>
          </p:nvPr>
        </p:nvGraphicFramePr>
        <p:xfrm>
          <a:off x="63612" y="433891"/>
          <a:ext cx="9016776" cy="42599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3054">
                  <a:extLst>
                    <a:ext uri="{9D8B030D-6E8A-4147-A177-3AD203B41FA5}">
                      <a16:colId xmlns:a16="http://schemas.microsoft.com/office/drawing/2014/main" val="2275419473"/>
                    </a:ext>
                  </a:extLst>
                </a:gridCol>
                <a:gridCol w="2500828">
                  <a:extLst>
                    <a:ext uri="{9D8B030D-6E8A-4147-A177-3AD203B41FA5}">
                      <a16:colId xmlns:a16="http://schemas.microsoft.com/office/drawing/2014/main" val="1591318838"/>
                    </a:ext>
                  </a:extLst>
                </a:gridCol>
                <a:gridCol w="769485">
                  <a:extLst>
                    <a:ext uri="{9D8B030D-6E8A-4147-A177-3AD203B41FA5}">
                      <a16:colId xmlns:a16="http://schemas.microsoft.com/office/drawing/2014/main" val="1195572633"/>
                    </a:ext>
                  </a:extLst>
                </a:gridCol>
                <a:gridCol w="769485">
                  <a:extLst>
                    <a:ext uri="{9D8B030D-6E8A-4147-A177-3AD203B41FA5}">
                      <a16:colId xmlns:a16="http://schemas.microsoft.com/office/drawing/2014/main" val="3980059432"/>
                    </a:ext>
                  </a:extLst>
                </a:gridCol>
                <a:gridCol w="746409">
                  <a:extLst>
                    <a:ext uri="{9D8B030D-6E8A-4147-A177-3AD203B41FA5}">
                      <a16:colId xmlns:a16="http://schemas.microsoft.com/office/drawing/2014/main" val="3979732778"/>
                    </a:ext>
                  </a:extLst>
                </a:gridCol>
                <a:gridCol w="746409">
                  <a:extLst>
                    <a:ext uri="{9D8B030D-6E8A-4147-A177-3AD203B41FA5}">
                      <a16:colId xmlns:a16="http://schemas.microsoft.com/office/drawing/2014/main" val="3134480581"/>
                    </a:ext>
                  </a:extLst>
                </a:gridCol>
                <a:gridCol w="1147088">
                  <a:extLst>
                    <a:ext uri="{9D8B030D-6E8A-4147-A177-3AD203B41FA5}">
                      <a16:colId xmlns:a16="http://schemas.microsoft.com/office/drawing/2014/main" val="4044127467"/>
                    </a:ext>
                  </a:extLst>
                </a:gridCol>
                <a:gridCol w="932009">
                  <a:extLst>
                    <a:ext uri="{9D8B030D-6E8A-4147-A177-3AD203B41FA5}">
                      <a16:colId xmlns:a16="http://schemas.microsoft.com/office/drawing/2014/main" val="3927855727"/>
                    </a:ext>
                  </a:extLst>
                </a:gridCol>
                <a:gridCol w="932009">
                  <a:extLst>
                    <a:ext uri="{9D8B030D-6E8A-4147-A177-3AD203B41FA5}">
                      <a16:colId xmlns:a16="http://schemas.microsoft.com/office/drawing/2014/main" val="4173446937"/>
                    </a:ext>
                  </a:extLst>
                </a:gridCol>
              </a:tblGrid>
              <a:tr h="430013">
                <a:tc>
                  <a:txBody>
                    <a:bodyPr/>
                    <a:lstStyle/>
                    <a:p>
                      <a:r>
                        <a:rPr lang="en-GB" sz="900" dirty="0"/>
                        <a:t>XRN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Change Title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Proposer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Benefit / Impact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Funding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HLSO</a:t>
                      </a:r>
                    </a:p>
                    <a:p>
                      <a:r>
                        <a:rPr lang="en-GB" sz="900" dirty="0"/>
                        <a:t>Max Cost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Target Implementation   Date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Release Type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Firm / Indicative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75786245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>
                          <a:hlinkClick r:id="rId2"/>
                        </a:rPr>
                        <a:t>4914</a:t>
                      </a:r>
                      <a:endParaRPr lang="en-GB" sz="800" b="1" dirty="0"/>
                    </a:p>
                  </a:txBody>
                  <a:tcPr anchor="ctr"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Mod0651 – Retrospective Data Update Provisions</a:t>
                      </a:r>
                    </a:p>
                  </a:txBody>
                  <a:tcPr anchor="ctr"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Cadent</a:t>
                      </a:r>
                    </a:p>
                  </a:txBody>
                  <a:tcPr anchor="ctr"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Shipper</a:t>
                      </a:r>
                    </a:p>
                  </a:txBody>
                  <a:tcPr anchor="ctr"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Tbc</a:t>
                      </a:r>
                    </a:p>
                  </a:txBody>
                  <a:tcPr anchor="ctr"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£1.8m – £2.4m</a:t>
                      </a:r>
                    </a:p>
                  </a:txBody>
                  <a:tcPr anchor="ctr"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Tbc</a:t>
                      </a:r>
                    </a:p>
                  </a:txBody>
                  <a:tcPr anchor="ctr"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Major</a:t>
                      </a:r>
                    </a:p>
                  </a:txBody>
                  <a:tcPr anchor="ctr"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anchor="ctr">
                    <a:solidFill>
                      <a:srgbClr val="CED1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9710757"/>
                  </a:ext>
                </a:extLst>
              </a:tr>
              <a:tr h="285997"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>
                          <a:hlinkClick r:id="rId3"/>
                        </a:rPr>
                        <a:t>5144</a:t>
                      </a:r>
                      <a:endParaRPr lang="en-GB" sz="800" b="1" dirty="0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 b="1" dirty="0"/>
                        <a:t>Enabling Re-assignment of Supplier Short Codes to Implement Supplier of Last Resort Directions</a:t>
                      </a:r>
                      <a:endParaRPr lang="en-GB" sz="700" b="1" dirty="0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Xoserve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Shipper</a:t>
                      </a:r>
                    </a:p>
                    <a:p>
                      <a:r>
                        <a:rPr lang="en-GB" sz="700" b="1" dirty="0"/>
                        <a:t>DN</a:t>
                      </a:r>
                    </a:p>
                    <a:p>
                      <a:r>
                        <a:rPr lang="en-GB" sz="700" b="1" dirty="0"/>
                        <a:t>IGT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Tbc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Tbc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Tbc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Tbc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N/A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8139813"/>
                  </a:ext>
                </a:extLst>
              </a:tr>
              <a:tr h="285997"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>
                          <a:hlinkClick r:id="rId4"/>
                        </a:rPr>
                        <a:t>5187</a:t>
                      </a:r>
                      <a:endParaRPr lang="en-GB" sz="800" b="1" dirty="0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MOD0696 - Addressing inequities between Capacity booking under the UNC and arrangements set out in relevant NExAs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Gazprom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Shipper</a:t>
                      </a:r>
                    </a:p>
                    <a:p>
                      <a:r>
                        <a:rPr lang="en-GB" sz="700" b="1" dirty="0"/>
                        <a:t>DN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Shipper</a:t>
                      </a:r>
                    </a:p>
                    <a:p>
                      <a:r>
                        <a:rPr lang="en-GB" sz="700" b="1" dirty="0"/>
                        <a:t>DN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Tbc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Tbc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Tbc 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N/A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027236"/>
                  </a:ext>
                </a:extLst>
              </a:tr>
              <a:tr h="309736"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>
                          <a:hlinkClick r:id="rId5"/>
                        </a:rPr>
                        <a:t>5286</a:t>
                      </a:r>
                      <a:endParaRPr lang="en-GB" sz="800" b="1" dirty="0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Clarification Change to the AQ amendment process to be applied retrospectively (MO0746)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CDSP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Shipper </a:t>
                      </a:r>
                    </a:p>
                    <a:p>
                      <a:r>
                        <a:rPr lang="en-GB" sz="700" b="1" dirty="0"/>
                        <a:t>DN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Shipper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Tbc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Tbc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Tbc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4844016"/>
                  </a:ext>
                </a:extLst>
              </a:tr>
              <a:tr h="33488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 b="1" u="none" dirty="0">
                          <a:hlinkClick r:id="rId6"/>
                        </a:rPr>
                        <a:t>5316</a:t>
                      </a:r>
                      <a:endParaRPr lang="en-GB" sz="800" b="1" u="none" dirty="0"/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 b="1" dirty="0"/>
                        <a:t>Rejecting Pre LIS Replacement Reads</a:t>
                      </a:r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 b="1" dirty="0"/>
                        <a:t>Xoserve</a:t>
                      </a:r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 b="1" dirty="0"/>
                        <a:t>Shipper</a:t>
                      </a:r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 b="1" dirty="0"/>
                        <a:t>N/A</a:t>
                      </a:r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700" b="1" dirty="0"/>
                        <a:t>N/A</a:t>
                      </a:r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Tbc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Tbc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N/A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386693"/>
                  </a:ext>
                </a:extLst>
              </a:tr>
              <a:tr h="334888"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>
                          <a:hlinkClick r:id="rId7"/>
                        </a:rPr>
                        <a:t>5345</a:t>
                      </a:r>
                      <a:endParaRPr lang="en-GB" sz="800" b="1" dirty="0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 b="1" dirty="0"/>
                        <a:t>Deferral of creation of Class change reads for DM to NDM and NDM to DM sites at Transfer </a:t>
                      </a:r>
                      <a:endParaRPr lang="en-GB" sz="700" b="1" dirty="0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CDSP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Xoserve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Shipper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Tbc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Tbc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Tbc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0505939"/>
                  </a:ext>
                </a:extLst>
              </a:tr>
              <a:tr h="272216"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>
                          <a:hlinkClick r:id="rId8"/>
                        </a:rPr>
                        <a:t>5453</a:t>
                      </a:r>
                      <a:endParaRPr lang="en-GB" sz="800" b="1" dirty="0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GSOS 2, 3 &amp; 13 Payment Automation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SGN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Shipper </a:t>
                      </a:r>
                    </a:p>
                    <a:p>
                      <a:r>
                        <a:rPr lang="en-GB" sz="700" b="1" dirty="0"/>
                        <a:t>DN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DN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Tbc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Tbc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Tbc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6185737"/>
                  </a:ext>
                </a:extLst>
              </a:tr>
              <a:tr h="153352"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>
                          <a:hlinkClick r:id="rId9"/>
                        </a:rPr>
                        <a:t>5454</a:t>
                      </a:r>
                      <a:endParaRPr lang="en-GB" sz="800" b="1" dirty="0"/>
                    </a:p>
                  </a:txBody>
                  <a:tcPr anchor="ctr"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 err="1"/>
                        <a:t>SoLR</a:t>
                      </a:r>
                      <a:r>
                        <a:rPr lang="en-GB" sz="700" b="1" dirty="0"/>
                        <a:t> Reporting Suite</a:t>
                      </a:r>
                    </a:p>
                  </a:txBody>
                  <a:tcPr anchor="ctr"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EDF</a:t>
                      </a:r>
                    </a:p>
                  </a:txBody>
                  <a:tcPr anchor="ctr"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Shipper</a:t>
                      </a:r>
                    </a:p>
                  </a:txBody>
                  <a:tcPr anchor="ctr"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Shipper</a:t>
                      </a:r>
                    </a:p>
                  </a:txBody>
                  <a:tcPr anchor="ctr"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Tbc</a:t>
                      </a:r>
                    </a:p>
                  </a:txBody>
                  <a:tcPr anchor="ctr"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Tbc</a:t>
                      </a:r>
                      <a:endParaRPr kumimoji="0" lang="en-GB" sz="7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Tbc</a:t>
                      </a:r>
                      <a:endParaRPr kumimoji="0" lang="en-GB" sz="7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anchor="ctr">
                    <a:solidFill>
                      <a:srgbClr val="CED1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3221215"/>
                  </a:ext>
                </a:extLst>
              </a:tr>
              <a:tr h="274880"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>
                          <a:hlinkClick r:id="rId10"/>
                        </a:rPr>
                        <a:t>5471</a:t>
                      </a:r>
                      <a:endParaRPr lang="en-GB" sz="800" b="1" dirty="0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DSC Core Customer Access to Data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CDSP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Shipper</a:t>
                      </a:r>
                    </a:p>
                    <a:p>
                      <a:r>
                        <a:rPr lang="en-GB" sz="700" b="1" dirty="0"/>
                        <a:t>DN</a:t>
                      </a:r>
                    </a:p>
                    <a:p>
                      <a:r>
                        <a:rPr lang="en-GB" sz="700" b="1" dirty="0"/>
                        <a:t>IGT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IGT</a:t>
                      </a:r>
                    </a:p>
                    <a:p>
                      <a:r>
                        <a:rPr lang="en-GB" sz="700" b="1" dirty="0"/>
                        <a:t>Shipper</a:t>
                      </a:r>
                    </a:p>
                    <a:p>
                      <a:r>
                        <a:rPr lang="en-GB" sz="700" b="1" dirty="0"/>
                        <a:t>DN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Tbc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Tbc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Tbc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8929541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>
                          <a:hlinkClick r:id="rId11"/>
                        </a:rPr>
                        <a:t>5473</a:t>
                      </a:r>
                      <a:endParaRPr lang="en-GB" sz="800" b="1" dirty="0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Meter Asset Details Proactive Management Service 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CDSP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Shipper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Shipper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Tbc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Tbc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Tbc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9369830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>
                          <a:hlinkClick r:id="rId12"/>
                        </a:rPr>
                        <a:t>5517</a:t>
                      </a:r>
                      <a:endParaRPr lang="en-GB" sz="800" b="1" dirty="0"/>
                    </a:p>
                  </a:txBody>
                  <a:tcPr anchor="ctr"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Hydrogen Checker Website</a:t>
                      </a:r>
                    </a:p>
                  </a:txBody>
                  <a:tcPr anchor="ctr"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Cadent</a:t>
                      </a:r>
                    </a:p>
                  </a:txBody>
                  <a:tcPr anchor="ctr"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Shipper </a:t>
                      </a:r>
                    </a:p>
                    <a:p>
                      <a:r>
                        <a:rPr lang="en-GB" sz="700" b="1" dirty="0"/>
                        <a:t>DN</a:t>
                      </a:r>
                    </a:p>
                  </a:txBody>
                  <a:tcPr anchor="ctr"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DN</a:t>
                      </a:r>
                    </a:p>
                  </a:txBody>
                  <a:tcPr anchor="ctr"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Tbc</a:t>
                      </a:r>
                    </a:p>
                  </a:txBody>
                  <a:tcPr anchor="ctr"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Tbc</a:t>
                      </a:r>
                    </a:p>
                  </a:txBody>
                  <a:tcPr anchor="ctr"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Tbc</a:t>
                      </a:r>
                    </a:p>
                  </a:txBody>
                  <a:tcPr anchor="ctr"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anchor="ctr">
                    <a:solidFill>
                      <a:srgbClr val="CED1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2947802"/>
                  </a:ext>
                </a:extLst>
              </a:tr>
            </a:tbl>
          </a:graphicData>
        </a:graphic>
      </p:graphicFrame>
      <p:sp>
        <p:nvSpPr>
          <p:cNvPr id="5" name="Title 1">
            <a:extLst>
              <a:ext uri="{FF2B5EF4-FFF2-40B4-BE49-F238E27FC236}">
                <a16:creationId xmlns:a16="http://schemas.microsoft.com/office/drawing/2014/main" id="{313471BF-15C9-4F69-80B8-9D297D4C53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560" y="20426"/>
            <a:ext cx="8229600" cy="434083"/>
          </a:xfrm>
        </p:spPr>
        <p:txBody>
          <a:bodyPr>
            <a:normAutofit/>
          </a:bodyPr>
          <a:lstStyle/>
          <a:p>
            <a:r>
              <a:rPr lang="en-GB" sz="2000" dirty="0">
                <a:latin typeface="Arial"/>
                <a:cs typeface="Arial"/>
              </a:rPr>
              <a:t>Change Backlog Details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4649514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08C3F791-AC34-4270-82D9-5B4FC58DD2B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8071828"/>
              </p:ext>
            </p:extLst>
          </p:nvPr>
        </p:nvGraphicFramePr>
        <p:xfrm>
          <a:off x="63612" y="483322"/>
          <a:ext cx="9016776" cy="38291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3054">
                  <a:extLst>
                    <a:ext uri="{9D8B030D-6E8A-4147-A177-3AD203B41FA5}">
                      <a16:colId xmlns:a16="http://schemas.microsoft.com/office/drawing/2014/main" val="4236546890"/>
                    </a:ext>
                  </a:extLst>
                </a:gridCol>
                <a:gridCol w="2500828">
                  <a:extLst>
                    <a:ext uri="{9D8B030D-6E8A-4147-A177-3AD203B41FA5}">
                      <a16:colId xmlns:a16="http://schemas.microsoft.com/office/drawing/2014/main" val="324692026"/>
                    </a:ext>
                  </a:extLst>
                </a:gridCol>
                <a:gridCol w="769485">
                  <a:extLst>
                    <a:ext uri="{9D8B030D-6E8A-4147-A177-3AD203B41FA5}">
                      <a16:colId xmlns:a16="http://schemas.microsoft.com/office/drawing/2014/main" val="1901410971"/>
                    </a:ext>
                  </a:extLst>
                </a:gridCol>
                <a:gridCol w="769485">
                  <a:extLst>
                    <a:ext uri="{9D8B030D-6E8A-4147-A177-3AD203B41FA5}">
                      <a16:colId xmlns:a16="http://schemas.microsoft.com/office/drawing/2014/main" val="4189950786"/>
                    </a:ext>
                  </a:extLst>
                </a:gridCol>
                <a:gridCol w="746409">
                  <a:extLst>
                    <a:ext uri="{9D8B030D-6E8A-4147-A177-3AD203B41FA5}">
                      <a16:colId xmlns:a16="http://schemas.microsoft.com/office/drawing/2014/main" val="4137049686"/>
                    </a:ext>
                  </a:extLst>
                </a:gridCol>
                <a:gridCol w="746409">
                  <a:extLst>
                    <a:ext uri="{9D8B030D-6E8A-4147-A177-3AD203B41FA5}">
                      <a16:colId xmlns:a16="http://schemas.microsoft.com/office/drawing/2014/main" val="1519923765"/>
                    </a:ext>
                  </a:extLst>
                </a:gridCol>
                <a:gridCol w="1147088">
                  <a:extLst>
                    <a:ext uri="{9D8B030D-6E8A-4147-A177-3AD203B41FA5}">
                      <a16:colId xmlns:a16="http://schemas.microsoft.com/office/drawing/2014/main" val="3099399107"/>
                    </a:ext>
                  </a:extLst>
                </a:gridCol>
                <a:gridCol w="932009">
                  <a:extLst>
                    <a:ext uri="{9D8B030D-6E8A-4147-A177-3AD203B41FA5}">
                      <a16:colId xmlns:a16="http://schemas.microsoft.com/office/drawing/2014/main" val="796015746"/>
                    </a:ext>
                  </a:extLst>
                </a:gridCol>
                <a:gridCol w="932009">
                  <a:extLst>
                    <a:ext uri="{9D8B030D-6E8A-4147-A177-3AD203B41FA5}">
                      <a16:colId xmlns:a16="http://schemas.microsoft.com/office/drawing/2014/main" val="3560280781"/>
                    </a:ext>
                  </a:extLst>
                </a:gridCol>
              </a:tblGrid>
              <a:tr h="255391">
                <a:tc>
                  <a:txBody>
                    <a:bodyPr/>
                    <a:lstStyle/>
                    <a:p>
                      <a:r>
                        <a:rPr lang="en-GB" sz="900" dirty="0"/>
                        <a:t>XRN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Change Title 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Proposer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Benefit / Impact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Funding 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HLSO</a:t>
                      </a:r>
                    </a:p>
                    <a:p>
                      <a:r>
                        <a:rPr lang="en-GB" sz="900" dirty="0"/>
                        <a:t>Max Cost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Target Implementation   Date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Release Type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Firm / Indicative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16518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GB" sz="800" b="1" dirty="0">
                          <a:hlinkClick r:id="rId2"/>
                        </a:rPr>
                        <a:t>5531</a:t>
                      </a:r>
                      <a:endParaRPr lang="en-GB" sz="800" b="1" dirty="0"/>
                    </a:p>
                  </a:txBody>
                  <a:tcPr anchor="ctr"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Hydrogen Village Trial</a:t>
                      </a:r>
                    </a:p>
                  </a:txBody>
                  <a:tcPr anchor="ctr"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SGN</a:t>
                      </a:r>
                    </a:p>
                  </a:txBody>
                  <a:tcPr anchor="ctr"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DN</a:t>
                      </a:r>
                    </a:p>
                    <a:p>
                      <a:r>
                        <a:rPr lang="en-GB" sz="700" b="1" dirty="0"/>
                        <a:t>IGT</a:t>
                      </a:r>
                    </a:p>
                    <a:p>
                      <a:r>
                        <a:rPr lang="en-GB" sz="700" b="1" dirty="0"/>
                        <a:t>Shipper</a:t>
                      </a:r>
                    </a:p>
                    <a:p>
                      <a:r>
                        <a:rPr lang="en-GB" sz="700" b="1" dirty="0"/>
                        <a:t>NGT</a:t>
                      </a:r>
                    </a:p>
                  </a:txBody>
                  <a:tcPr anchor="ctr"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DN</a:t>
                      </a:r>
                    </a:p>
                    <a:p>
                      <a:r>
                        <a:rPr lang="en-GB" sz="700" b="1" dirty="0"/>
                        <a:t>Decarb</a:t>
                      </a:r>
                    </a:p>
                  </a:txBody>
                  <a:tcPr anchor="ctr"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Tbc</a:t>
                      </a:r>
                      <a:endParaRPr kumimoji="0" lang="en-GB" sz="7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Tbc</a:t>
                      </a:r>
                    </a:p>
                  </a:txBody>
                  <a:tcPr anchor="ctr"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Tbc</a:t>
                      </a:r>
                      <a:endParaRPr kumimoji="0" lang="en-GB" sz="7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anchor="ctr">
                    <a:solidFill>
                      <a:srgbClr val="CED1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545512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GB" sz="800" b="1" dirty="0">
                          <a:hlinkClick r:id="rId3"/>
                        </a:rPr>
                        <a:t>5532</a:t>
                      </a:r>
                      <a:endParaRPr lang="en-GB" sz="800" b="1" dirty="0"/>
                    </a:p>
                  </a:txBody>
                  <a:tcPr anchor="ctr"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Hydrogen Town Trial</a:t>
                      </a:r>
                    </a:p>
                  </a:txBody>
                  <a:tcPr anchor="ctr"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WWU</a:t>
                      </a:r>
                    </a:p>
                  </a:txBody>
                  <a:tcPr anchor="ctr"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DN</a:t>
                      </a:r>
                    </a:p>
                    <a:p>
                      <a:r>
                        <a:rPr lang="en-GB" sz="700" b="1" dirty="0"/>
                        <a:t>IGT</a:t>
                      </a:r>
                    </a:p>
                    <a:p>
                      <a:r>
                        <a:rPr lang="en-GB" sz="700" b="1" dirty="0"/>
                        <a:t>Shipper</a:t>
                      </a:r>
                    </a:p>
                    <a:p>
                      <a:r>
                        <a:rPr lang="en-GB" sz="700" b="1" dirty="0"/>
                        <a:t>NGT</a:t>
                      </a:r>
                    </a:p>
                  </a:txBody>
                  <a:tcPr anchor="ctr"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1" dirty="0"/>
                        <a:t>DN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1" dirty="0"/>
                        <a:t>Decarb</a:t>
                      </a:r>
                    </a:p>
                    <a:p>
                      <a:endParaRPr lang="en-GB" sz="700" b="1" dirty="0"/>
                    </a:p>
                  </a:txBody>
                  <a:tcPr anchor="ctr"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Tbc</a:t>
                      </a:r>
                      <a:endParaRPr kumimoji="0" lang="en-GB" sz="7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Tbc</a:t>
                      </a:r>
                    </a:p>
                  </a:txBody>
                  <a:tcPr anchor="ctr"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Tbc</a:t>
                      </a:r>
                      <a:endParaRPr kumimoji="0" lang="en-GB" sz="7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anchor="ctr">
                    <a:solidFill>
                      <a:srgbClr val="CED1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1237260"/>
                  </a:ext>
                </a:extLst>
              </a:tr>
              <a:tr h="172769">
                <a:tc>
                  <a:txBody>
                    <a:bodyPr/>
                    <a:lstStyle/>
                    <a:p>
                      <a:r>
                        <a:rPr lang="en-GB" sz="800" b="1" dirty="0">
                          <a:hlinkClick r:id="rId4"/>
                        </a:rPr>
                        <a:t>5535</a:t>
                      </a:r>
                      <a:endParaRPr lang="en-GB" sz="800" b="1" dirty="0"/>
                    </a:p>
                  </a:txBody>
                  <a:tcPr anchor="ctr"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Processing of CSS Switch Requests Received in ‘Time Period 5’</a:t>
                      </a:r>
                    </a:p>
                  </a:txBody>
                  <a:tcPr anchor="ctr"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Xoserve</a:t>
                      </a:r>
                    </a:p>
                  </a:txBody>
                  <a:tcPr anchor="ctr"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DN</a:t>
                      </a:r>
                    </a:p>
                    <a:p>
                      <a:r>
                        <a:rPr lang="en-GB" sz="700" b="1" dirty="0"/>
                        <a:t>IGT</a:t>
                      </a:r>
                    </a:p>
                    <a:p>
                      <a:r>
                        <a:rPr lang="en-GB" sz="700" b="1" dirty="0"/>
                        <a:t>Shipper</a:t>
                      </a:r>
                    </a:p>
                    <a:p>
                      <a:r>
                        <a:rPr lang="en-GB" sz="700" b="1" dirty="0"/>
                        <a:t>NGT</a:t>
                      </a:r>
                    </a:p>
                  </a:txBody>
                  <a:tcPr anchor="ctr"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Shipper</a:t>
                      </a:r>
                    </a:p>
                  </a:txBody>
                  <a:tcPr anchor="ctr"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Tbc</a:t>
                      </a:r>
                    </a:p>
                  </a:txBody>
                  <a:tcPr anchor="ctr"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Tbc</a:t>
                      </a:r>
                    </a:p>
                  </a:txBody>
                  <a:tcPr anchor="ctr"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Tbc</a:t>
                      </a:r>
                    </a:p>
                  </a:txBody>
                  <a:tcPr anchor="ctr"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anchor="ctr">
                    <a:solidFill>
                      <a:srgbClr val="CED1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7712787"/>
                  </a:ext>
                </a:extLst>
              </a:tr>
              <a:tr h="323921">
                <a:tc>
                  <a:txBody>
                    <a:bodyPr/>
                    <a:lstStyle/>
                    <a:p>
                      <a:r>
                        <a:rPr lang="en-GB" sz="800" b="1" dirty="0">
                          <a:hlinkClick r:id="rId5"/>
                        </a:rPr>
                        <a:t>5541</a:t>
                      </a:r>
                      <a:endParaRPr lang="en-GB" sz="800" b="1" dirty="0"/>
                    </a:p>
                  </a:txBody>
                  <a:tcPr anchor="ctr"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Amendments to the UIG Additional National Data Reporting</a:t>
                      </a:r>
                    </a:p>
                  </a:txBody>
                  <a:tcPr anchor="ctr"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Scottish Power</a:t>
                      </a:r>
                    </a:p>
                  </a:txBody>
                  <a:tcPr anchor="ctr"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Shipper</a:t>
                      </a:r>
                    </a:p>
                  </a:txBody>
                  <a:tcPr anchor="ctr"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Shipper</a:t>
                      </a:r>
                    </a:p>
                  </a:txBody>
                  <a:tcPr anchor="ctr"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Tbc</a:t>
                      </a:r>
                    </a:p>
                  </a:txBody>
                  <a:tcPr anchor="ctr"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Tbc</a:t>
                      </a:r>
                    </a:p>
                  </a:txBody>
                  <a:tcPr anchor="ctr"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Tbc</a:t>
                      </a:r>
                    </a:p>
                  </a:txBody>
                  <a:tcPr anchor="ctr"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anchor="ctr">
                    <a:solidFill>
                      <a:srgbClr val="CED1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3077176"/>
                  </a:ext>
                </a:extLst>
              </a:tr>
              <a:tr h="358109">
                <a:tc>
                  <a:txBody>
                    <a:bodyPr/>
                    <a:lstStyle/>
                    <a:p>
                      <a:r>
                        <a:rPr lang="en-GB" sz="800" b="1" dirty="0">
                          <a:hlinkClick r:id="rId6"/>
                        </a:rPr>
                        <a:t>5545</a:t>
                      </a:r>
                      <a:endParaRPr lang="en-GB" sz="800" b="1" dirty="0"/>
                    </a:p>
                  </a:txBody>
                  <a:tcPr anchor="ctr"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Hydrogen Trial Visualisation Dashboard</a:t>
                      </a:r>
                    </a:p>
                  </a:txBody>
                  <a:tcPr anchor="ctr"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Northern Gas</a:t>
                      </a:r>
                    </a:p>
                  </a:txBody>
                  <a:tcPr anchor="ctr"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DN</a:t>
                      </a:r>
                    </a:p>
                    <a:p>
                      <a:r>
                        <a:rPr lang="en-GB" sz="700" b="1" dirty="0"/>
                        <a:t>IGT</a:t>
                      </a:r>
                    </a:p>
                    <a:p>
                      <a:r>
                        <a:rPr lang="en-GB" sz="700" b="1" dirty="0"/>
                        <a:t>NGT</a:t>
                      </a:r>
                    </a:p>
                    <a:p>
                      <a:r>
                        <a:rPr lang="en-GB" sz="700" b="1" dirty="0"/>
                        <a:t>Shipper</a:t>
                      </a:r>
                    </a:p>
                  </a:txBody>
                  <a:tcPr anchor="ctr"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DN</a:t>
                      </a:r>
                    </a:p>
                    <a:p>
                      <a:r>
                        <a:rPr lang="en-GB" sz="700" b="1" dirty="0"/>
                        <a:t>Decarb</a:t>
                      </a:r>
                    </a:p>
                  </a:txBody>
                  <a:tcPr anchor="ctr"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Tbc</a:t>
                      </a:r>
                    </a:p>
                  </a:txBody>
                  <a:tcPr anchor="ctr"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Tbc</a:t>
                      </a:r>
                    </a:p>
                  </a:txBody>
                  <a:tcPr anchor="ctr"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Tbc</a:t>
                      </a:r>
                    </a:p>
                  </a:txBody>
                  <a:tcPr anchor="ctr"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anchor="ctr">
                    <a:solidFill>
                      <a:srgbClr val="CED1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229972"/>
                  </a:ext>
                </a:extLst>
              </a:tr>
              <a:tr h="211037">
                <a:tc>
                  <a:txBody>
                    <a:bodyPr/>
                    <a:lstStyle/>
                    <a:p>
                      <a:r>
                        <a:rPr lang="en-GB" sz="800" b="1" dirty="0">
                          <a:hlinkClick r:id="rId7"/>
                        </a:rPr>
                        <a:t>5546</a:t>
                      </a:r>
                      <a:endParaRPr lang="en-GB" sz="800" b="1" dirty="0"/>
                    </a:p>
                  </a:txBody>
                  <a:tcPr anchor="ctr"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 b="1" dirty="0"/>
                        <a:t>Resolution of Address Interactions between DCC and CDSP</a:t>
                      </a:r>
                      <a:endParaRPr lang="en-GB" sz="700" b="1" dirty="0"/>
                    </a:p>
                  </a:txBody>
                  <a:tcPr anchor="ctr"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Xoserve</a:t>
                      </a:r>
                    </a:p>
                  </a:txBody>
                  <a:tcPr anchor="ctr"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DN</a:t>
                      </a:r>
                    </a:p>
                    <a:p>
                      <a:r>
                        <a:rPr lang="en-GB" sz="700" b="1" dirty="0"/>
                        <a:t>IGT</a:t>
                      </a:r>
                    </a:p>
                    <a:p>
                      <a:r>
                        <a:rPr lang="en-GB" sz="700" b="1" dirty="0"/>
                        <a:t>Shipper</a:t>
                      </a:r>
                    </a:p>
                  </a:txBody>
                  <a:tcPr anchor="ctr"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Shipper</a:t>
                      </a:r>
                    </a:p>
                  </a:txBody>
                  <a:tcPr anchor="ctr"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Tbc</a:t>
                      </a:r>
                    </a:p>
                  </a:txBody>
                  <a:tcPr anchor="ctr"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Tbc</a:t>
                      </a:r>
                    </a:p>
                  </a:txBody>
                  <a:tcPr anchor="ctr"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Tbc</a:t>
                      </a:r>
                    </a:p>
                  </a:txBody>
                  <a:tcPr anchor="ctr"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anchor="ctr">
                    <a:solidFill>
                      <a:srgbClr val="CED1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378191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GB" sz="800" b="1" dirty="0">
                          <a:hlinkClick r:id="rId8"/>
                        </a:rPr>
                        <a:t>5547</a:t>
                      </a:r>
                      <a:endParaRPr lang="en-GB" sz="800" b="1" dirty="0"/>
                    </a:p>
                  </a:txBody>
                  <a:tcPr anchor="ctr"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 b="1" dirty="0"/>
                        <a:t>Updating the Comprehensive Invoice Master List and INV template</a:t>
                      </a:r>
                      <a:endParaRPr lang="en-GB" sz="700" b="1" dirty="0"/>
                    </a:p>
                  </a:txBody>
                  <a:tcPr anchor="ctr"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Eon</a:t>
                      </a:r>
                    </a:p>
                  </a:txBody>
                  <a:tcPr anchor="ctr"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Shipper</a:t>
                      </a:r>
                    </a:p>
                    <a:p>
                      <a:r>
                        <a:rPr lang="en-GB" sz="700" b="1" dirty="0"/>
                        <a:t>DN</a:t>
                      </a:r>
                    </a:p>
                  </a:txBody>
                  <a:tcPr anchor="ctr"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Shipper</a:t>
                      </a:r>
                    </a:p>
                  </a:txBody>
                  <a:tcPr anchor="ctr"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Tbc</a:t>
                      </a:r>
                    </a:p>
                  </a:txBody>
                  <a:tcPr anchor="ctr"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February 2023</a:t>
                      </a:r>
                    </a:p>
                  </a:txBody>
                  <a:tcPr anchor="ctr"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Tbc</a:t>
                      </a:r>
                    </a:p>
                  </a:txBody>
                  <a:tcPr anchor="ctr"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anchor="ctr">
                    <a:solidFill>
                      <a:srgbClr val="CED1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0376976"/>
                  </a:ext>
                </a:extLst>
              </a:tr>
              <a:tr h="138637">
                <a:tc>
                  <a:txBody>
                    <a:bodyPr/>
                    <a:lstStyle/>
                    <a:p>
                      <a:r>
                        <a:rPr lang="en-GB" sz="800" b="1" dirty="0">
                          <a:hlinkClick r:id="rId9"/>
                        </a:rPr>
                        <a:t>5555</a:t>
                      </a:r>
                      <a:endParaRPr lang="en-GB" sz="800" b="1" dirty="0"/>
                    </a:p>
                  </a:txBody>
                  <a:tcPr anchor="ctr"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 b="1" dirty="0"/>
                        <a:t>Amend existing Large Load Site Reporting</a:t>
                      </a:r>
                      <a:endParaRPr lang="en-GB" sz="700" b="1" dirty="0"/>
                    </a:p>
                  </a:txBody>
                  <a:tcPr anchor="ctr"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SGN</a:t>
                      </a:r>
                    </a:p>
                  </a:txBody>
                  <a:tcPr anchor="ctr"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DN</a:t>
                      </a:r>
                    </a:p>
                  </a:txBody>
                  <a:tcPr anchor="ctr"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DN</a:t>
                      </a:r>
                    </a:p>
                  </a:txBody>
                  <a:tcPr anchor="ctr"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Tbc</a:t>
                      </a:r>
                    </a:p>
                  </a:txBody>
                  <a:tcPr anchor="ctr"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Tbc</a:t>
                      </a:r>
                    </a:p>
                  </a:txBody>
                  <a:tcPr anchor="ctr"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Tbc</a:t>
                      </a:r>
                    </a:p>
                  </a:txBody>
                  <a:tcPr anchor="ctr"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anchor="ctr">
                    <a:solidFill>
                      <a:srgbClr val="CED1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6204300"/>
                  </a:ext>
                </a:extLst>
              </a:tr>
            </a:tbl>
          </a:graphicData>
        </a:graphic>
      </p:graphicFrame>
      <p:sp>
        <p:nvSpPr>
          <p:cNvPr id="6" name="Title 1">
            <a:extLst>
              <a:ext uri="{FF2B5EF4-FFF2-40B4-BE49-F238E27FC236}">
                <a16:creationId xmlns:a16="http://schemas.microsoft.com/office/drawing/2014/main" id="{EB9EF6E1-5529-4E9E-B15E-221F191B755F}"/>
              </a:ext>
            </a:extLst>
          </p:cNvPr>
          <p:cNvSpPr txBox="1">
            <a:spLocks/>
          </p:cNvSpPr>
          <p:nvPr/>
        </p:nvSpPr>
        <p:spPr>
          <a:xfrm>
            <a:off x="457200" y="123478"/>
            <a:ext cx="8229600" cy="3776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800" b="1" kern="1200">
                <a:solidFill>
                  <a:srgbClr val="3E5AA8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GB" sz="2000" dirty="0">
                <a:latin typeface="Arial"/>
                <a:cs typeface="Arial"/>
              </a:rPr>
              <a:t>Change Backlog Details - Continued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756962309"/>
      </p:ext>
    </p:extLst>
  </p:cSld>
  <p:clrMapOvr>
    <a:masterClrMapping/>
  </p:clrMapOvr>
</p:sld>
</file>

<file path=ppt/theme/theme1.xml><?xml version="1.0" encoding="utf-8"?>
<a:theme xmlns:a="http://schemas.openxmlformats.org/drawingml/2006/main" name="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1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4_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5_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6_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7_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Xoserve PowerPoint Template Clean">
  <a:themeElements>
    <a:clrScheme name="Xoserve 2018">
      <a:dk1>
        <a:sysClr val="windowText" lastClr="000000"/>
      </a:dk1>
      <a:lt1>
        <a:sysClr val="window" lastClr="FFFFFF"/>
      </a:lt1>
      <a:dk2>
        <a:srgbClr val="1D3E61"/>
      </a:dk2>
      <a:lt2>
        <a:srgbClr val="EEECE1"/>
      </a:lt2>
      <a:accent1>
        <a:srgbClr val="3E5AA8"/>
      </a:accent1>
      <a:accent2>
        <a:srgbClr val="D75733"/>
      </a:accent2>
      <a:accent3>
        <a:srgbClr val="56CF9E"/>
      </a:accent3>
      <a:accent4>
        <a:srgbClr val="6440A3"/>
      </a:accent4>
      <a:accent5>
        <a:srgbClr val="40D1F5"/>
      </a:accent5>
      <a:accent6>
        <a:srgbClr val="FCBC55"/>
      </a:accent6>
      <a:hlink>
        <a:srgbClr val="6440A3"/>
      </a:hlink>
      <a:folHlink>
        <a:srgbClr val="D2232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0FB9CDCC5328344A3162B2D7C8A4CE2" ma:contentTypeVersion="16" ma:contentTypeDescription="Create a new document." ma:contentTypeScope="" ma:versionID="ede32156e104b9db28a12065827d15ac">
  <xsd:schema xmlns:xsd="http://www.w3.org/2001/XMLSchema" xmlns:xs="http://www.w3.org/2001/XMLSchema" xmlns:p="http://schemas.microsoft.com/office/2006/metadata/properties" xmlns:ns2="efb0c983-77a3-4edc-9303-e1cb655c76c7" xmlns:ns3="3ee84ff3-1fa2-4b0e-bbc1-9d3729ac2ba9" targetNamespace="http://schemas.microsoft.com/office/2006/metadata/properties" ma:root="true" ma:fieldsID="a8c1c2972ccccfaf548a4caf8c530352" ns2:_="" ns3:_="">
    <xsd:import namespace="efb0c983-77a3-4edc-9303-e1cb655c76c7"/>
    <xsd:import namespace="3ee84ff3-1fa2-4b0e-bbc1-9d3729ac2ba9"/>
    <xsd:element name="properties">
      <xsd:complexType>
        <xsd:sequence>
          <xsd:element name="documentManagement">
            <xsd:complexType>
              <xsd:all>
                <xsd:element ref="ns2:_Flow_SignoffStatus" minOccurs="0"/>
                <xsd:element ref="ns2:Sign_x002d_offBy" minOccurs="0"/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fb0c983-77a3-4edc-9303-e1cb655c76c7" elementFormDefault="qualified">
    <xsd:import namespace="http://schemas.microsoft.com/office/2006/documentManagement/types"/>
    <xsd:import namespace="http://schemas.microsoft.com/office/infopath/2007/PartnerControls"/>
    <xsd:element name="_Flow_SignoffStatus" ma:index="8" nillable="true" ma:displayName="Sign-off status" ma:internalName="Sign_x002d_off_x0020_status">
      <xsd:simpleType>
        <xsd:restriction base="dms:Text"/>
      </xsd:simpleType>
    </xsd:element>
    <xsd:element name="Sign_x002d_offBy" ma:index="9" nillable="true" ma:displayName="Sign-off By" ma:format="Dropdown" ma:list="UserInfo" ma:SharePointGroup="0" ma:internalName="Sign_x002d_offBy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ccb18e80-c0a1-4e4c-a24b-611b5f62a90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ee84ff3-1fa2-4b0e-bbc1-9d3729ac2ba9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fedf0d92-15e2-4a18-8841-dbc4ae997dea}" ma:internalName="TaxCatchAll" ma:showField="CatchAllData" ma:web="3ee84ff3-1fa2-4b0e-bbc1-9d3729ac2ba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3ee84ff3-1fa2-4b0e-bbc1-9d3729ac2ba9">
      <UserInfo>
        <DisplayName/>
        <AccountId xsi:nil="true"/>
        <AccountType/>
      </UserInfo>
    </SharedWithUsers>
    <_Flow_SignoffStatus xmlns="efb0c983-77a3-4edc-9303-e1cb655c76c7" xsi:nil="true"/>
    <TaxCatchAll xmlns="3ee84ff3-1fa2-4b0e-bbc1-9d3729ac2ba9" xsi:nil="true"/>
    <lcf76f155ced4ddcb4097134ff3c332f xmlns="efb0c983-77a3-4edc-9303-e1cb655c76c7">
      <Terms xmlns="http://schemas.microsoft.com/office/infopath/2007/PartnerControls"/>
    </lcf76f155ced4ddcb4097134ff3c332f>
    <Sign_x002d_offBy xmlns="efb0c983-77a3-4edc-9303-e1cb655c76c7">
      <UserInfo>
        <DisplayName/>
        <AccountId xsi:nil="true"/>
        <AccountType/>
      </UserInfo>
    </Sign_x002d_offBy>
  </documentManagement>
</p:properties>
</file>

<file path=customXml/itemProps1.xml><?xml version="1.0" encoding="utf-8"?>
<ds:datastoreItem xmlns:ds="http://schemas.openxmlformats.org/officeDocument/2006/customXml" ds:itemID="{0C984B7C-35C8-449D-8EBA-E4B4644CE438}"/>
</file>

<file path=customXml/itemProps2.xml><?xml version="1.0" encoding="utf-8"?>
<ds:datastoreItem xmlns:ds="http://schemas.openxmlformats.org/officeDocument/2006/customXml" ds:itemID="{48BF2A29-2C2F-44EF-BF41-193292EB7AF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8545E1A-EA83-463B-B744-ADE3D05E8049}">
  <ds:schemaRefs>
    <ds:schemaRef ds:uri="http://schemas.microsoft.com/office/2006/metadata/properties"/>
    <ds:schemaRef ds:uri="http://schemas.microsoft.com/office/infopath/2007/PartnerControls"/>
    <ds:schemaRef ds:uri="http://purl.org/dc/elements/1.1/"/>
    <ds:schemaRef ds:uri="http://schemas.microsoft.com/office/2006/documentManagement/types"/>
    <ds:schemaRef ds:uri="103fba77-31dd-4780-83f9-c54f26c3a260"/>
    <ds:schemaRef ds:uri="http://purl.org/dc/terms/"/>
    <ds:schemaRef ds:uri="http://www.w3.org/XML/1998/namespace"/>
    <ds:schemaRef ds:uri="11f1cc19-a6a2-4477-822b-8358f9edc374"/>
    <ds:schemaRef ds:uri="http://schemas.openxmlformats.org/package/2006/metadata/core-properties"/>
    <ds:schemaRef ds:uri="http://purl.org/dc/dcmitype/"/>
    <ds:schemaRef ds:uri="3ee84ff3-1fa2-4b0e-bbc1-9d3729ac2ba9"/>
    <ds:schemaRef ds:uri="efb0c983-77a3-4edc-9303-e1cb655c76c7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30514</TotalTime>
  <Words>1086</Words>
  <Application>Microsoft Office PowerPoint</Application>
  <PresentationFormat>On-screen Show (16:9)</PresentationFormat>
  <Paragraphs>475</Paragraphs>
  <Slides>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9</vt:i4>
      </vt:variant>
      <vt:variant>
        <vt:lpstr>Slide Titles</vt:lpstr>
      </vt:variant>
      <vt:variant>
        <vt:i4>5</vt:i4>
      </vt:variant>
    </vt:vector>
  </HeadingPairs>
  <TitlesOfParts>
    <vt:vector size="17" baseType="lpstr">
      <vt:lpstr>Arial</vt:lpstr>
      <vt:lpstr>Calibri</vt:lpstr>
      <vt:lpstr>Wingdings</vt:lpstr>
      <vt:lpstr>xoserve templates</vt:lpstr>
      <vt:lpstr>1_xoserve templates</vt:lpstr>
      <vt:lpstr>2_xoserve templates</vt:lpstr>
      <vt:lpstr>3_xoserve templates</vt:lpstr>
      <vt:lpstr>4_xoserve templates</vt:lpstr>
      <vt:lpstr>5_xoserve templates</vt:lpstr>
      <vt:lpstr>6_xoserve templates</vt:lpstr>
      <vt:lpstr>7_xoserve templates</vt:lpstr>
      <vt:lpstr>Xoserve PowerPoint Template Clean</vt:lpstr>
      <vt:lpstr>Change Delivery Pipeline August 22 – December 23 </vt:lpstr>
      <vt:lpstr>Change Pipeline  Delivery Plan - July 2022 - February 2023</vt:lpstr>
      <vt:lpstr>Change Pipeline  April 2023 – June 2023</vt:lpstr>
      <vt:lpstr>Change Backlog Details</vt:lpstr>
      <vt:lpstr>PowerPoint Presentation</vt:lpstr>
    </vt:vector>
  </TitlesOfParts>
  <Company>DC Freelance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PMM Slide Deck</dc:title>
  <dc:creator>Simon Clements</dc:creator>
  <cp:lastModifiedBy>Paul Orsler</cp:lastModifiedBy>
  <cp:revision>1947</cp:revision>
  <cp:lastPrinted>2019-06-06T11:41:21Z</cp:lastPrinted>
  <dcterms:created xsi:type="dcterms:W3CDTF">2011-09-20T14:58:41Z</dcterms:created>
  <dcterms:modified xsi:type="dcterms:W3CDTF">2022-09-30T15:34:56Z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">
    <vt:lpwstr>Document</vt:lpwstr>
  </property>
  <property fmtid="{D5CDD505-2E9C-101B-9397-08002B2CF9AE}" pid="3" name="_NewReviewCycle">
    <vt:lpwstr/>
  </property>
  <property fmtid="{D5CDD505-2E9C-101B-9397-08002B2CF9AE}" pid="4" name="ContentTypeId">
    <vt:lpwstr>0x010100BE4A46900855F54F8B1B4A69CC14CF6B</vt:lpwstr>
  </property>
  <property fmtid="{D5CDD505-2E9C-101B-9397-08002B2CF9AE}" pid="5" name="Order">
    <vt:r8>56700</vt:r8>
  </property>
  <property fmtid="{D5CDD505-2E9C-101B-9397-08002B2CF9AE}" pid="6" name="xd_Signature">
    <vt:bool>false</vt:bool>
  </property>
  <property fmtid="{D5CDD505-2E9C-101B-9397-08002B2CF9AE}" pid="7" name="xd_ProgID">
    <vt:lpwstr/>
  </property>
  <property fmtid="{D5CDD505-2E9C-101B-9397-08002B2CF9AE}" pid="8" name="TemplateUrl">
    <vt:lpwstr/>
  </property>
  <property fmtid="{D5CDD505-2E9C-101B-9397-08002B2CF9AE}" pid="9" name="ComplianceAssetId">
    <vt:lpwstr/>
  </property>
  <property fmtid="{D5CDD505-2E9C-101B-9397-08002B2CF9AE}" pid="10" name="TaxKeyword">
    <vt:lpwstr/>
  </property>
  <property fmtid="{D5CDD505-2E9C-101B-9397-08002B2CF9AE}" pid="11" name="AuthorIds_UIVersion_512">
    <vt:lpwstr>350</vt:lpwstr>
  </property>
  <property fmtid="{D5CDD505-2E9C-101B-9397-08002B2CF9AE}" pid="12" name="AuthorIds_UIVersion_12">
    <vt:lpwstr>18</vt:lpwstr>
  </property>
  <property fmtid="{D5CDD505-2E9C-101B-9397-08002B2CF9AE}" pid="13" name="AuthorIds_UIVersion_516">
    <vt:lpwstr>53</vt:lpwstr>
  </property>
  <property fmtid="{D5CDD505-2E9C-101B-9397-08002B2CF9AE}" pid="14" name="AuthorIds_UIVersion_1">
    <vt:lpwstr>350</vt:lpwstr>
  </property>
  <property fmtid="{D5CDD505-2E9C-101B-9397-08002B2CF9AE}" pid="15" name="AuthorIds_UIVersion_11">
    <vt:lpwstr>350</vt:lpwstr>
  </property>
</Properties>
</file>