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879" r:id="rId5"/>
    <p:sldId id="882" r:id="rId6"/>
    <p:sldId id="881" r:id="rId7"/>
    <p:sldId id="883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rgan, Neil A" initials="MNA" lastIdx="1" clrIdx="0">
    <p:extLst>
      <p:ext uri="{19B8F6BF-5375-455C-9EA6-DF929625EA0E}">
        <p15:presenceInfo xmlns:p15="http://schemas.microsoft.com/office/powerpoint/2012/main" userId="S::neil.a.morgan@xoserve.com::6d8c68c2-074e-40cb-880a-f27a04c2b231" providerId="AD"/>
      </p:ext>
    </p:extLst>
  </p:cmAuthor>
  <p:cmAuthor id="2" name="Rigby, James" initials="RJ" lastIdx="5" clrIdx="1">
    <p:extLst>
      <p:ext uri="{19B8F6BF-5375-455C-9EA6-DF929625EA0E}">
        <p15:presenceInfo xmlns:p15="http://schemas.microsoft.com/office/powerpoint/2012/main" userId="S-1-5-21-4145888014-839675345-3125187760-6243" providerId="AD"/>
      </p:ext>
    </p:extLst>
  </p:cmAuthor>
  <p:cmAuthor id="3" name="Chris Silk" initials="CS" lastIdx="5" clrIdx="2">
    <p:extLst>
      <p:ext uri="{19B8F6BF-5375-455C-9EA6-DF929625EA0E}">
        <p15:presenceInfo xmlns:p15="http://schemas.microsoft.com/office/powerpoint/2012/main" userId="S-1-5-21-4145888014-839675345-3125187760-5160" providerId="AD"/>
      </p:ext>
    </p:extLst>
  </p:cmAuthor>
  <p:cmAuthor id="4" name="Tambe, Surfaraz" initials="TS" lastIdx="11" clrIdx="3">
    <p:extLst>
      <p:ext uri="{19B8F6BF-5375-455C-9EA6-DF929625EA0E}">
        <p15:presenceInfo xmlns:p15="http://schemas.microsoft.com/office/powerpoint/2012/main" userId="S::surfaraz.tambe@xoserve.com::21ae2c14-c22c-44a4-a0d0-23dd8613b14c" providerId="AD"/>
      </p:ext>
    </p:extLst>
  </p:cmAuthor>
  <p:cmAuthor id="5" name="Tracy OConnor" initials="TO" lastIdx="6" clrIdx="4">
    <p:extLst>
      <p:ext uri="{19B8F6BF-5375-455C-9EA6-DF929625EA0E}">
        <p15:presenceInfo xmlns:p15="http://schemas.microsoft.com/office/powerpoint/2012/main" userId="S::tracy.oconnor@xoserve.com::c165d205-f988-41c6-a790-ae0515e39fe0" providerId="AD"/>
      </p:ext>
    </p:extLst>
  </p:cmAuthor>
  <p:cmAuthor id="6" name="Tara Ross" initials="TR" lastIdx="2" clrIdx="5">
    <p:extLst>
      <p:ext uri="{19B8F6BF-5375-455C-9EA6-DF929625EA0E}">
        <p15:presenceInfo xmlns:p15="http://schemas.microsoft.com/office/powerpoint/2012/main" userId="S::tara.ross@xoserve.com::eebeb48c-0abb-434f-9a90-69fd5ba6018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CB3B"/>
    <a:srgbClr val="FFBF00"/>
    <a:srgbClr val="FFFFFF"/>
    <a:srgbClr val="B1D6E8"/>
    <a:srgbClr val="CCFF99"/>
    <a:srgbClr val="40D1F5"/>
    <a:srgbClr val="84B8DA"/>
    <a:srgbClr val="9C4877"/>
    <a:srgbClr val="2B80B1"/>
    <a:srgbClr val="F58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AF9EC5-FA73-43E7-8359-9CEE9792376B}" v="13" dt="2022-09-30T10:45:18.834"/>
    <p1510:client id="{4B15905C-6599-4AAF-846D-629BFA9906DA}" v="2" dt="2022-09-30T10:08:42.900"/>
    <p1510:client id="{7CF15662-6F0F-40D7-AA5F-4AC4E7D5971B}" v="60" dt="2022-09-30T09:55:51.050"/>
    <p1510:client id="{D21E1247-54B8-4CEE-A205-1713F2754E49}" v="153" dt="2022-09-30T10:00:13.32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980" y="6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xoserve.com/media/43163/xrn5379-singular-cp.pdf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F205E-9E39-4A5F-8F39-AF05DBBD4F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2259" y="2734440"/>
            <a:ext cx="7772400" cy="1102519"/>
          </a:xfrm>
        </p:spPr>
        <p:txBody>
          <a:bodyPr>
            <a:normAutofit fontScale="90000"/>
          </a:bodyPr>
          <a:lstStyle/>
          <a:p>
            <a:r>
              <a:rPr lang="en-GB" dirty="0">
                <a:latin typeface="Arial"/>
                <a:cs typeface="Arial"/>
              </a:rPr>
              <a:t>XRN5379 – </a:t>
            </a:r>
            <a:r>
              <a:rPr lang="en-GB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Class 1 Read Service</a:t>
            </a:r>
            <a:r>
              <a:rPr lang="en-GB" dirty="0"/>
              <a:t> Procurement Exercise (Modification 0710)</a:t>
            </a:r>
            <a:br>
              <a:rPr lang="en-GB" dirty="0"/>
            </a:br>
            <a:br>
              <a:rPr lang="en-GB" dirty="0"/>
            </a:br>
            <a:r>
              <a:rPr lang="en-GB" dirty="0"/>
              <a:t>Detailed Design Change Pack Update</a:t>
            </a: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5470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2406E-A90A-4DA5-BAB4-841B57E680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6011" y="205924"/>
            <a:ext cx="8229600" cy="637580"/>
          </a:xfrm>
        </p:spPr>
        <p:txBody>
          <a:bodyPr>
            <a:normAutofit fontScale="90000"/>
          </a:bodyPr>
          <a:lstStyle/>
          <a:p>
            <a:r>
              <a:rPr lang="en-GB"/>
              <a:t>Change Summary </a:t>
            </a:r>
            <a:r>
              <a:rPr lang="en-US" sz="2800">
                <a:cs typeface="Arial"/>
              </a:rPr>
              <a:t>XRN5379 - Class 1 Read Service Procurement Exercise (Modification 0710) </a:t>
            </a:r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EDA56BE-235A-4842-8D34-69D486665576}"/>
              </a:ext>
            </a:extLst>
          </p:cNvPr>
          <p:cNvSpPr txBox="1"/>
          <p:nvPr/>
        </p:nvSpPr>
        <p:spPr>
          <a:xfrm>
            <a:off x="516011" y="1021214"/>
            <a:ext cx="8190184" cy="332398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just"/>
            <a:r>
              <a:rPr lang="en-US" sz="1400" dirty="0">
                <a:cs typeface="Arial"/>
              </a:rPr>
              <a:t>The current contracts for the Class 1 Read Service between the DNOs and the Daily Metered Service Providers (DMSPs) will expire on 31 March 2023. </a:t>
            </a:r>
          </a:p>
          <a:p>
            <a:pPr algn="just"/>
            <a:endParaRPr lang="en-US" sz="1400" dirty="0">
              <a:cs typeface="Arial"/>
            </a:endParaRPr>
          </a:p>
          <a:p>
            <a:pPr algn="just"/>
            <a:r>
              <a:rPr lang="en-US" sz="1400" dirty="0">
                <a:cs typeface="Arial"/>
              </a:rPr>
              <a:t>From 01 April 2023, UNC Modification 0710 and IGT Modification 148 will be implemented, and a new contract must become effective between the CDSP and the appointed Class 1 Service Provider. </a:t>
            </a:r>
          </a:p>
          <a:p>
            <a:pPr algn="just"/>
            <a:endParaRPr lang="en-US" sz="1400" dirty="0">
              <a:cs typeface="Arial"/>
            </a:endParaRPr>
          </a:p>
          <a:p>
            <a:pPr algn="just"/>
            <a:r>
              <a:rPr lang="en-US" sz="1400" dirty="0">
                <a:cs typeface="Arial"/>
              </a:rPr>
              <a:t>To ensure this happens, a procurement process is in progress to appoint a Service Provider (SP) and put in place a new contract. </a:t>
            </a:r>
          </a:p>
          <a:p>
            <a:pPr algn="just"/>
            <a:endParaRPr lang="en-US" sz="1400" dirty="0">
              <a:cs typeface="Arial"/>
            </a:endParaRPr>
          </a:p>
          <a:p>
            <a:pPr algn="just"/>
            <a:r>
              <a:rPr lang="en-US" sz="1400" dirty="0">
                <a:cs typeface="Arial"/>
              </a:rPr>
              <a:t>As required by the Modifications, it is the responsibility of the CDSP to appoint the new SP on behalf of Shippers, to provide the Class 1 Daily Read Service, from 01 April 2023 onwards. </a:t>
            </a:r>
          </a:p>
          <a:p>
            <a:pPr algn="just"/>
            <a:endParaRPr lang="en-US" sz="1400" dirty="0">
              <a:cs typeface="Arial"/>
            </a:endParaRPr>
          </a:p>
          <a:p>
            <a:pPr algn="just"/>
            <a:r>
              <a:rPr lang="en-US" sz="1400" dirty="0">
                <a:cs typeface="Arial"/>
              </a:rPr>
              <a:t>The Solution Option Change Pack was approved at the ChMC on 10th August 2022. </a:t>
            </a:r>
          </a:p>
          <a:p>
            <a:pPr algn="just"/>
            <a:endParaRPr lang="en-US" sz="1400" dirty="0">
              <a:cs typeface="Arial"/>
            </a:endParaRPr>
          </a:p>
          <a:p>
            <a:pPr algn="just"/>
            <a:r>
              <a:rPr lang="en-US" sz="1400" dirty="0">
                <a:cs typeface="Arial"/>
              </a:rPr>
              <a:t>This presentation seeks to provide an update on the plan for key next steps with XRN5379.</a:t>
            </a:r>
            <a:endParaRPr lang="en-GB" sz="14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80594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2406E-A90A-4DA5-BAB4-841B57E68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Detailed Design Change Pack Update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EDA56BE-235A-4842-8D34-69D486665576}"/>
              </a:ext>
            </a:extLst>
          </p:cNvPr>
          <p:cNvSpPr txBox="1"/>
          <p:nvPr/>
        </p:nvSpPr>
        <p:spPr>
          <a:xfrm>
            <a:off x="555427" y="1129892"/>
            <a:ext cx="8190184" cy="289310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cs typeface="Arial"/>
              </a:rPr>
              <a:t>We intend to issue the Detailed Change Pack for consultation in October 2023 for Approval in November 2023 ChMC:</a:t>
            </a:r>
          </a:p>
          <a:p>
            <a:endParaRPr lang="en-GB" sz="1400" dirty="0">
              <a:cs typeface="Arial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 dirty="0">
                <a:cs typeface="Arial"/>
              </a:rPr>
              <a:t>If approved in November, this provides 4.5 months notice prior to the required delivery date of 01 April 2023.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 dirty="0">
                <a:cs typeface="Arial"/>
              </a:rPr>
              <a:t>Please note, we do not anticipate any system changes for customers as a result of XRN5379 implementation and the main changes relate to how the service is invoiced (via the Specific Service invoice rather than UK Link invoices). 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 dirty="0">
                <a:cs typeface="Arial"/>
              </a:rPr>
              <a:t>We are not anticipating any File Format changes as a result of this change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cs typeface="Arial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cs typeface="Arial"/>
              </a:rPr>
              <a:t>The BER for XRN5379 for Delivery to PIS is expected to be submitted for approval in November 2023 ChMC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34540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2406E-A90A-4DA5-BAB4-841B57E680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Future Discussions at CoMC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EDA56BE-235A-4842-8D34-69D486665576}"/>
              </a:ext>
            </a:extLst>
          </p:cNvPr>
          <p:cNvSpPr txBox="1"/>
          <p:nvPr/>
        </p:nvSpPr>
        <p:spPr>
          <a:xfrm>
            <a:off x="555427" y="1129892"/>
            <a:ext cx="8190184" cy="203132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400" dirty="0">
                <a:cs typeface="Arial"/>
              </a:rPr>
              <a:t>For awareness, we will also be discussing XRN5379 at CoMC. This will relate to the following topics: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>
              <a:cs typeface="Arial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 dirty="0">
                <a:cs typeface="Arial"/>
              </a:rPr>
              <a:t>Service Provider access to data</a:t>
            </a:r>
          </a:p>
          <a:p>
            <a:pPr lvl="1"/>
            <a:endParaRPr lang="en-GB" sz="1400" dirty="0">
              <a:cs typeface="Arial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 dirty="0">
                <a:cs typeface="Arial"/>
              </a:rPr>
              <a:t>Permissions and information about Class 1 read additional services</a:t>
            </a:r>
          </a:p>
          <a:p>
            <a:pPr lvl="1"/>
            <a:endParaRPr lang="en-GB" sz="1400" dirty="0">
              <a:cs typeface="Arial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400" dirty="0">
                <a:cs typeface="Arial"/>
              </a:rPr>
              <a:t>Class 1 read service Incentives document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14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591227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FB9CDCC5328344A3162B2D7C8A4CE2" ma:contentTypeVersion="16" ma:contentTypeDescription="Create a new document." ma:contentTypeScope="" ma:versionID="ede32156e104b9db28a12065827d15ac">
  <xsd:schema xmlns:xsd="http://www.w3.org/2001/XMLSchema" xmlns:xs="http://www.w3.org/2001/XMLSchema" xmlns:p="http://schemas.microsoft.com/office/2006/metadata/properties" xmlns:ns2="efb0c983-77a3-4edc-9303-e1cb655c76c7" xmlns:ns3="3ee84ff3-1fa2-4b0e-bbc1-9d3729ac2ba9" targetNamespace="http://schemas.microsoft.com/office/2006/metadata/properties" ma:root="true" ma:fieldsID="a8c1c2972ccccfaf548a4caf8c530352" ns2:_="" ns3:_="">
    <xsd:import namespace="efb0c983-77a3-4edc-9303-e1cb655c76c7"/>
    <xsd:import namespace="3ee84ff3-1fa2-4b0e-bbc1-9d3729ac2ba9"/>
    <xsd:element name="properties">
      <xsd:complexType>
        <xsd:sequence>
          <xsd:element name="documentManagement">
            <xsd:complexType>
              <xsd:all>
                <xsd:element ref="ns2:_Flow_SignoffStatus" minOccurs="0"/>
                <xsd:element ref="ns2:Sign_x002d_offBy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fb0c983-77a3-4edc-9303-e1cb655c76c7" elementFormDefault="qualified">
    <xsd:import namespace="http://schemas.microsoft.com/office/2006/documentManagement/types"/>
    <xsd:import namespace="http://schemas.microsoft.com/office/infopath/2007/PartnerControls"/>
    <xsd:element name="_Flow_SignoffStatus" ma:index="8" nillable="true" ma:displayName="Sign-off status" ma:internalName="Sign_x002d_off_x0020_status">
      <xsd:simpleType>
        <xsd:restriction base="dms:Text"/>
      </xsd:simpleType>
    </xsd:element>
    <xsd:element name="Sign_x002d_offBy" ma:index="9" nillable="true" ma:displayName="Sign-off By" ma:format="Dropdown" ma:list="UserInfo" ma:SharePointGroup="0" ma:internalName="Sign_x002d_offBy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cb18e80-c0a1-4e4c-a24b-611b5f62a90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e84ff3-1fa2-4b0e-bbc1-9d3729ac2ba9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fedf0d92-15e2-4a18-8841-dbc4ae997dea}" ma:internalName="TaxCatchAll" ma:showField="CatchAllData" ma:web="3ee84ff3-1fa2-4b0e-bbc1-9d3729ac2ba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>
  <documentManagement>
    <SharedWithUsers xmlns="3ee84ff3-1fa2-4b0e-bbc1-9d3729ac2ba9">
      <UserInfo>
        <DisplayName>Tracy OConnor</DisplayName>
        <AccountId>17</AccountId>
        <AccountType/>
      </UserInfo>
      <UserInfo>
        <DisplayName>Kulvinderjit Singh</DisplayName>
        <AccountId>34</AccountId>
        <AccountType/>
      </UserInfo>
    </SharedWithUsers>
    <_Flow_SignoffStatus xmlns="efb0c983-77a3-4edc-9303-e1cb655c76c7" xsi:nil="true"/>
    <TaxCatchAll xmlns="3ee84ff3-1fa2-4b0e-bbc1-9d3729ac2ba9" xsi:nil="true"/>
    <lcf76f155ced4ddcb4097134ff3c332f xmlns="efb0c983-77a3-4edc-9303-e1cb655c76c7">
      <Terms xmlns="http://schemas.microsoft.com/office/infopath/2007/PartnerControls"/>
    </lcf76f155ced4ddcb4097134ff3c332f>
    <Sign_x002d_offBy xmlns="efb0c983-77a3-4edc-9303-e1cb655c76c7">
      <UserInfo>
        <DisplayName/>
        <AccountId xsi:nil="true"/>
        <AccountType/>
      </UserInfo>
    </Sign_x002d_offBy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521B25C-1318-4C64-9A47-E10566F19CC5}"/>
</file>

<file path=customXml/itemProps2.xml><?xml version="1.0" encoding="utf-8"?>
<ds:datastoreItem xmlns:ds="http://schemas.openxmlformats.org/officeDocument/2006/customXml" ds:itemID="{EE966AA5-3D01-4B81-BAE0-8020A2E16EFF}">
  <ds:schemaRefs>
    <ds:schemaRef ds:uri="20758c28-5c74-48ec-bdf5-87fba44fbf39"/>
    <ds:schemaRef ds:uri="73ed80f1-c06e-43c7-b257-a4039a5ad93b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103fba77-31dd-4780-83f9-c54f26c3a260"/>
  </ds:schemaRefs>
</ds:datastoreItem>
</file>

<file path=customXml/itemProps3.xml><?xml version="1.0" encoding="utf-8"?>
<ds:datastoreItem xmlns:ds="http://schemas.openxmlformats.org/officeDocument/2006/customXml" ds:itemID="{2A513DF9-3E74-488E-B239-1C5C999E5CA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360</Words>
  <Application>Microsoft Office PowerPoint</Application>
  <PresentationFormat>On-screen Show (16:9)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XRN5379 – Class 1 Read Service Procurement Exercise (Modification 0710)  Detailed Design Change Pack Update    </vt:lpstr>
      <vt:lpstr>Change Summary XRN5379 - Class 1 Read Service Procurement Exercise (Modification 0710) </vt:lpstr>
      <vt:lpstr>Detailed Design Change Pack Update</vt:lpstr>
      <vt:lpstr>Future Discussions at CoMC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Ellie Rogers</cp:lastModifiedBy>
  <cp:revision>5</cp:revision>
  <dcterms:created xsi:type="dcterms:W3CDTF">2018-09-02T17:12:15Z</dcterms:created>
  <dcterms:modified xsi:type="dcterms:W3CDTF">2022-09-30T17:21:18Z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0x010100BE4A46900855F54F8B1B4A69CC14CF6B</vt:lpwstr>
  </property>
  <property fmtid="{D5CDD505-2E9C-101B-9397-08002B2CF9AE}" pid="4" name="Order">
    <vt:r8>21200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MediaServiceImageTags">
    <vt:lpwstr/>
  </property>
</Properties>
</file>