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  <p:sldMasterId id="2147483703" r:id="rId6"/>
  </p:sldMasterIdLst>
  <p:notesMasterIdLst>
    <p:notesMasterId r:id="rId8"/>
  </p:notesMasterIdLst>
  <p:sldIdLst>
    <p:sldId id="14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er, Lorna" initials="AL" lastIdx="1" clrIdx="0">
    <p:extLst>
      <p:ext uri="{19B8F6BF-5375-455C-9EA6-DF929625EA0E}">
        <p15:presenceInfo xmlns:p15="http://schemas.microsoft.com/office/powerpoint/2012/main" userId="S::Lorna.Archer@sgn.co.uk::a28bf11f-8805-485e-b6e0-7daac71325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9474" autoAdjust="0"/>
  </p:normalViewPr>
  <p:slideViewPr>
    <p:cSldViewPr snapToGrid="0">
      <p:cViewPr varScale="1">
        <p:scale>
          <a:sx n="60" d="100"/>
          <a:sy n="60" d="100"/>
        </p:scale>
        <p:origin x="8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, Paige" userId="f01a7db8-eec7-44ba-9ccc-3b06a43dd0e9" providerId="ADAL" clId="{B81B87D4-0CB2-4733-9AE4-D35DFA6A13FD}"/>
    <pc:docChg chg="undo custSel delSld modSld delMainMaster">
      <pc:chgData name="Roberts, Paige" userId="f01a7db8-eec7-44ba-9ccc-3b06a43dd0e9" providerId="ADAL" clId="{B81B87D4-0CB2-4733-9AE4-D35DFA6A13FD}" dt="2022-12-06T13:07:02.932" v="100" actId="47"/>
      <pc:docMkLst>
        <pc:docMk/>
      </pc:docMkLst>
      <pc:sldChg chg="del">
        <pc:chgData name="Roberts, Paige" userId="f01a7db8-eec7-44ba-9ccc-3b06a43dd0e9" providerId="ADAL" clId="{B81B87D4-0CB2-4733-9AE4-D35DFA6A13FD}" dt="2022-12-06T13:07:02.932" v="100" actId="47"/>
        <pc:sldMkLst>
          <pc:docMk/>
          <pc:sldMk cId="1004737166" sldId="1043"/>
        </pc:sldMkLst>
      </pc:sldChg>
      <pc:sldChg chg="addSp delSp modSp mod chgLayout modNotesTx">
        <pc:chgData name="Roberts, Paige" userId="f01a7db8-eec7-44ba-9ccc-3b06a43dd0e9" providerId="ADAL" clId="{B81B87D4-0CB2-4733-9AE4-D35DFA6A13FD}" dt="2022-12-06T13:06:54.158" v="92" actId="6549"/>
        <pc:sldMkLst>
          <pc:docMk/>
          <pc:sldMk cId="3626256431" sldId="1495"/>
        </pc:sldMkLst>
        <pc:spChg chg="add del mod ord">
          <ac:chgData name="Roberts, Paige" userId="f01a7db8-eec7-44ba-9ccc-3b06a43dd0e9" providerId="ADAL" clId="{B81B87D4-0CB2-4733-9AE4-D35DFA6A13FD}" dt="2022-12-06T12:58:15.701" v="23" actId="700"/>
          <ac:spMkLst>
            <pc:docMk/>
            <pc:sldMk cId="3626256431" sldId="1495"/>
            <ac:spMk id="2" creationId="{ADC0E3F2-8C55-4554-83D1-DEE541A7FEB7}"/>
          </ac:spMkLst>
        </pc:spChg>
        <pc:spChg chg="mod ord">
          <ac:chgData name="Roberts, Paige" userId="f01a7db8-eec7-44ba-9ccc-3b06a43dd0e9" providerId="ADAL" clId="{B81B87D4-0CB2-4733-9AE4-D35DFA6A13FD}" dt="2022-12-06T13:06:10.556" v="85" actId="20577"/>
          <ac:spMkLst>
            <pc:docMk/>
            <pc:sldMk cId="3626256431" sldId="1495"/>
            <ac:spMk id="3" creationId="{251BFAFC-27D4-41A9-AB7E-9A99228E977E}"/>
          </ac:spMkLst>
        </pc:spChg>
        <pc:spChg chg="mod ord">
          <ac:chgData name="Roberts, Paige" userId="f01a7db8-eec7-44ba-9ccc-3b06a43dd0e9" providerId="ADAL" clId="{B81B87D4-0CB2-4733-9AE4-D35DFA6A13FD}" dt="2022-12-06T12:58:15.701" v="23" actId="700"/>
          <ac:spMkLst>
            <pc:docMk/>
            <pc:sldMk cId="3626256431" sldId="1495"/>
            <ac:spMk id="4" creationId="{C8F87744-0F02-4637-8F96-8B54C547F9CF}"/>
          </ac:spMkLst>
        </pc:spChg>
        <pc:spChg chg="add mod">
          <ac:chgData name="Roberts, Paige" userId="f01a7db8-eec7-44ba-9ccc-3b06a43dd0e9" providerId="ADAL" clId="{B81B87D4-0CB2-4733-9AE4-D35DFA6A13FD}" dt="2022-12-06T13:06:28.232" v="87" actId="113"/>
          <ac:spMkLst>
            <pc:docMk/>
            <pc:sldMk cId="3626256431" sldId="1495"/>
            <ac:spMk id="10" creationId="{2C6CFADA-87B5-470C-97DC-FE52F1CAAE8F}"/>
          </ac:spMkLst>
        </pc:spChg>
        <pc:picChg chg="mod">
          <ac:chgData name="Roberts, Paige" userId="f01a7db8-eec7-44ba-9ccc-3b06a43dd0e9" providerId="ADAL" clId="{B81B87D4-0CB2-4733-9AE4-D35DFA6A13FD}" dt="2022-12-06T12:57:57.358" v="17" actId="14100"/>
          <ac:picMkLst>
            <pc:docMk/>
            <pc:sldMk cId="3626256431" sldId="1495"/>
            <ac:picMk id="6" creationId="{AEDB893A-108D-424D-9512-F6F21E5E5874}"/>
          </ac:picMkLst>
        </pc:picChg>
        <pc:picChg chg="del mod">
          <ac:chgData name="Roberts, Paige" userId="f01a7db8-eec7-44ba-9ccc-3b06a43dd0e9" providerId="ADAL" clId="{B81B87D4-0CB2-4733-9AE4-D35DFA6A13FD}" dt="2022-12-06T13:06:34.675" v="88" actId="478"/>
          <ac:picMkLst>
            <pc:docMk/>
            <pc:sldMk cId="3626256431" sldId="1495"/>
            <ac:picMk id="7" creationId="{3715C957-4C39-471F-9F21-56B5722250EA}"/>
          </ac:picMkLst>
        </pc:picChg>
        <pc:picChg chg="mod">
          <ac:chgData name="Roberts, Paige" userId="f01a7db8-eec7-44ba-9ccc-3b06a43dd0e9" providerId="ADAL" clId="{B81B87D4-0CB2-4733-9AE4-D35DFA6A13FD}" dt="2022-12-06T13:06:50.043" v="91" actId="1076"/>
          <ac:picMkLst>
            <pc:docMk/>
            <pc:sldMk cId="3626256431" sldId="1495"/>
            <ac:picMk id="8" creationId="{77D8D7AE-B656-4ED2-ACAE-C90C09D54748}"/>
          </ac:picMkLst>
        </pc:picChg>
        <pc:picChg chg="del">
          <ac:chgData name="Roberts, Paige" userId="f01a7db8-eec7-44ba-9ccc-3b06a43dd0e9" providerId="ADAL" clId="{B81B87D4-0CB2-4733-9AE4-D35DFA6A13FD}" dt="2022-12-06T12:57:48.658" v="15" actId="478"/>
          <ac:picMkLst>
            <pc:docMk/>
            <pc:sldMk cId="3626256431" sldId="1495"/>
            <ac:picMk id="9" creationId="{53D123AF-7805-4EC0-A2B8-2673273AD917}"/>
          </ac:picMkLst>
        </pc:picChg>
      </pc:sldChg>
      <pc:sldChg chg="del">
        <pc:chgData name="Roberts, Paige" userId="f01a7db8-eec7-44ba-9ccc-3b06a43dd0e9" providerId="ADAL" clId="{B81B87D4-0CB2-4733-9AE4-D35DFA6A13FD}" dt="2022-12-06T13:06:55.324" v="93" actId="47"/>
        <pc:sldMkLst>
          <pc:docMk/>
          <pc:sldMk cId="2952492248" sldId="1513"/>
        </pc:sldMkLst>
      </pc:sldChg>
      <pc:sldChg chg="del">
        <pc:chgData name="Roberts, Paige" userId="f01a7db8-eec7-44ba-9ccc-3b06a43dd0e9" providerId="ADAL" clId="{B81B87D4-0CB2-4733-9AE4-D35DFA6A13FD}" dt="2022-12-06T13:07:02.261" v="99" actId="47"/>
        <pc:sldMkLst>
          <pc:docMk/>
          <pc:sldMk cId="2247620423" sldId="1581"/>
        </pc:sldMkLst>
      </pc:sldChg>
      <pc:sldChg chg="del">
        <pc:chgData name="Roberts, Paige" userId="f01a7db8-eec7-44ba-9ccc-3b06a43dd0e9" providerId="ADAL" clId="{B81B87D4-0CB2-4733-9AE4-D35DFA6A13FD}" dt="2022-12-06T13:06:59.384" v="97" actId="47"/>
        <pc:sldMkLst>
          <pc:docMk/>
          <pc:sldMk cId="2432340375" sldId="1585"/>
        </pc:sldMkLst>
      </pc:sldChg>
      <pc:sldChg chg="delSp modSp del mod">
        <pc:chgData name="Roberts, Paige" userId="f01a7db8-eec7-44ba-9ccc-3b06a43dd0e9" providerId="ADAL" clId="{B81B87D4-0CB2-4733-9AE4-D35DFA6A13FD}" dt="2022-12-06T13:06:57.171" v="95" actId="47"/>
        <pc:sldMkLst>
          <pc:docMk/>
          <pc:sldMk cId="3797139935" sldId="1596"/>
        </pc:sldMkLst>
        <pc:spChg chg="mod">
          <ac:chgData name="Roberts, Paige" userId="f01a7db8-eec7-44ba-9ccc-3b06a43dd0e9" providerId="ADAL" clId="{B81B87D4-0CB2-4733-9AE4-D35DFA6A13FD}" dt="2022-12-06T12:57:26.842" v="13" actId="20577"/>
          <ac:spMkLst>
            <pc:docMk/>
            <pc:sldMk cId="3797139935" sldId="1596"/>
            <ac:spMk id="2" creationId="{4CD43FAB-48EA-4D85-AC4B-D90B086F1685}"/>
          </ac:spMkLst>
        </pc:spChg>
        <pc:spChg chg="mod">
          <ac:chgData name="Roberts, Paige" userId="f01a7db8-eec7-44ba-9ccc-3b06a43dd0e9" providerId="ADAL" clId="{B81B87D4-0CB2-4733-9AE4-D35DFA6A13FD}" dt="2022-12-06T12:57:16.937" v="0" actId="20577"/>
          <ac:spMkLst>
            <pc:docMk/>
            <pc:sldMk cId="3797139935" sldId="1596"/>
            <ac:spMk id="3" creationId="{BB13092C-EA2C-446D-A5EE-DB4686AB0970}"/>
          </ac:spMkLst>
        </pc:spChg>
        <pc:picChg chg="del">
          <ac:chgData name="Roberts, Paige" userId="f01a7db8-eec7-44ba-9ccc-3b06a43dd0e9" providerId="ADAL" clId="{B81B87D4-0CB2-4733-9AE4-D35DFA6A13FD}" dt="2022-12-06T12:57:29.743" v="14" actId="478"/>
          <ac:picMkLst>
            <pc:docMk/>
            <pc:sldMk cId="3797139935" sldId="1596"/>
            <ac:picMk id="5" creationId="{5491D3C3-D364-4BC6-9B9D-1BCBCB56E150}"/>
          </ac:picMkLst>
        </pc:picChg>
      </pc:sldChg>
      <pc:sldChg chg="del">
        <pc:chgData name="Roberts, Paige" userId="f01a7db8-eec7-44ba-9ccc-3b06a43dd0e9" providerId="ADAL" clId="{B81B87D4-0CB2-4733-9AE4-D35DFA6A13FD}" dt="2022-12-06T13:06:56.398" v="94" actId="47"/>
        <pc:sldMkLst>
          <pc:docMk/>
          <pc:sldMk cId="1166644353" sldId="1597"/>
        </pc:sldMkLst>
      </pc:sldChg>
      <pc:sldChg chg="del">
        <pc:chgData name="Roberts, Paige" userId="f01a7db8-eec7-44ba-9ccc-3b06a43dd0e9" providerId="ADAL" clId="{B81B87D4-0CB2-4733-9AE4-D35DFA6A13FD}" dt="2022-12-06T13:07:01.457" v="98" actId="47"/>
        <pc:sldMkLst>
          <pc:docMk/>
          <pc:sldMk cId="2912638619" sldId="1666"/>
        </pc:sldMkLst>
      </pc:sldChg>
      <pc:sldChg chg="del">
        <pc:chgData name="Roberts, Paige" userId="f01a7db8-eec7-44ba-9ccc-3b06a43dd0e9" providerId="ADAL" clId="{B81B87D4-0CB2-4733-9AE4-D35DFA6A13FD}" dt="2022-12-06T13:06:57.789" v="96" actId="47"/>
        <pc:sldMkLst>
          <pc:docMk/>
          <pc:sldMk cId="2641932389" sldId="10645"/>
        </pc:sldMkLst>
      </pc:sldChg>
      <pc:sldMasterChg chg="del delSldLayout">
        <pc:chgData name="Roberts, Paige" userId="f01a7db8-eec7-44ba-9ccc-3b06a43dd0e9" providerId="ADAL" clId="{B81B87D4-0CB2-4733-9AE4-D35DFA6A13FD}" dt="2022-12-06T13:07:02.932" v="100" actId="47"/>
        <pc:sldMasterMkLst>
          <pc:docMk/>
          <pc:sldMasterMk cId="70290239" sldId="2147483676"/>
        </pc:sldMasterMkLst>
        <pc:sldLayoutChg chg="del">
          <pc:chgData name="Roberts, Paige" userId="f01a7db8-eec7-44ba-9ccc-3b06a43dd0e9" providerId="ADAL" clId="{B81B87D4-0CB2-4733-9AE4-D35DFA6A13FD}" dt="2022-12-06T13:07:02.932" v="100" actId="47"/>
          <pc:sldLayoutMkLst>
            <pc:docMk/>
            <pc:sldMasterMk cId="70290239" sldId="2147483676"/>
            <pc:sldLayoutMk cId="1936048953" sldId="2147483677"/>
          </pc:sldLayoutMkLst>
        </pc:sldLayoutChg>
        <pc:sldLayoutChg chg="del">
          <pc:chgData name="Roberts, Paige" userId="f01a7db8-eec7-44ba-9ccc-3b06a43dd0e9" providerId="ADAL" clId="{B81B87D4-0CB2-4733-9AE4-D35DFA6A13FD}" dt="2022-12-06T13:07:02.932" v="100" actId="47"/>
          <pc:sldLayoutMkLst>
            <pc:docMk/>
            <pc:sldMasterMk cId="70290239" sldId="2147483676"/>
            <pc:sldLayoutMk cId="112962723" sldId="2147483678"/>
          </pc:sldLayoutMkLst>
        </pc:sldLayoutChg>
        <pc:sldLayoutChg chg="del">
          <pc:chgData name="Roberts, Paige" userId="f01a7db8-eec7-44ba-9ccc-3b06a43dd0e9" providerId="ADAL" clId="{B81B87D4-0CB2-4733-9AE4-D35DFA6A13FD}" dt="2022-12-06T13:07:02.932" v="100" actId="47"/>
          <pc:sldLayoutMkLst>
            <pc:docMk/>
            <pc:sldMasterMk cId="70290239" sldId="2147483676"/>
            <pc:sldLayoutMk cId="1899646903" sldId="2147483679"/>
          </pc:sldLayoutMkLst>
        </pc:sldLayoutChg>
        <pc:sldLayoutChg chg="del">
          <pc:chgData name="Roberts, Paige" userId="f01a7db8-eec7-44ba-9ccc-3b06a43dd0e9" providerId="ADAL" clId="{B81B87D4-0CB2-4733-9AE4-D35DFA6A13FD}" dt="2022-12-06T13:07:02.932" v="100" actId="47"/>
          <pc:sldLayoutMkLst>
            <pc:docMk/>
            <pc:sldMasterMk cId="70290239" sldId="2147483676"/>
            <pc:sldLayoutMk cId="1874148515" sldId="2147483680"/>
          </pc:sldLayoutMkLst>
        </pc:sldLayoutChg>
        <pc:sldLayoutChg chg="del">
          <pc:chgData name="Roberts, Paige" userId="f01a7db8-eec7-44ba-9ccc-3b06a43dd0e9" providerId="ADAL" clId="{B81B87D4-0CB2-4733-9AE4-D35DFA6A13FD}" dt="2022-12-06T13:07:02.932" v="100" actId="47"/>
          <pc:sldLayoutMkLst>
            <pc:docMk/>
            <pc:sldMasterMk cId="70290239" sldId="2147483676"/>
            <pc:sldLayoutMk cId="2010366972" sldId="2147483681"/>
          </pc:sldLayoutMkLst>
        </pc:sldLayoutChg>
        <pc:sldLayoutChg chg="del">
          <pc:chgData name="Roberts, Paige" userId="f01a7db8-eec7-44ba-9ccc-3b06a43dd0e9" providerId="ADAL" clId="{B81B87D4-0CB2-4733-9AE4-D35DFA6A13FD}" dt="2022-12-06T13:07:02.932" v="100" actId="47"/>
          <pc:sldLayoutMkLst>
            <pc:docMk/>
            <pc:sldMasterMk cId="70290239" sldId="2147483676"/>
            <pc:sldLayoutMk cId="1080935529" sldId="2147483682"/>
          </pc:sldLayoutMkLst>
        </pc:sldLayoutChg>
        <pc:sldLayoutChg chg="del">
          <pc:chgData name="Roberts, Paige" userId="f01a7db8-eec7-44ba-9ccc-3b06a43dd0e9" providerId="ADAL" clId="{B81B87D4-0CB2-4733-9AE4-D35DFA6A13FD}" dt="2022-12-06T13:07:02.932" v="100" actId="47"/>
          <pc:sldLayoutMkLst>
            <pc:docMk/>
            <pc:sldMasterMk cId="70290239" sldId="2147483676"/>
            <pc:sldLayoutMk cId="2437678485" sldId="2147483683"/>
          </pc:sldLayoutMkLst>
        </pc:sldLayoutChg>
        <pc:sldLayoutChg chg="del">
          <pc:chgData name="Roberts, Paige" userId="f01a7db8-eec7-44ba-9ccc-3b06a43dd0e9" providerId="ADAL" clId="{B81B87D4-0CB2-4733-9AE4-D35DFA6A13FD}" dt="2022-12-06T13:07:02.932" v="100" actId="47"/>
          <pc:sldLayoutMkLst>
            <pc:docMk/>
            <pc:sldMasterMk cId="70290239" sldId="2147483676"/>
            <pc:sldLayoutMk cId="630362774" sldId="2147483684"/>
          </pc:sldLayoutMkLst>
        </pc:sldLayoutChg>
        <pc:sldLayoutChg chg="del">
          <pc:chgData name="Roberts, Paige" userId="f01a7db8-eec7-44ba-9ccc-3b06a43dd0e9" providerId="ADAL" clId="{B81B87D4-0CB2-4733-9AE4-D35DFA6A13FD}" dt="2022-12-06T13:07:02.932" v="100" actId="47"/>
          <pc:sldLayoutMkLst>
            <pc:docMk/>
            <pc:sldMasterMk cId="70290239" sldId="2147483676"/>
            <pc:sldLayoutMk cId="3948789889" sldId="2147483685"/>
          </pc:sldLayoutMkLst>
        </pc:sldLayoutChg>
      </pc:sldMasterChg>
      <pc:sldMasterChg chg="del delSldLayout">
        <pc:chgData name="Roberts, Paige" userId="f01a7db8-eec7-44ba-9ccc-3b06a43dd0e9" providerId="ADAL" clId="{B81B87D4-0CB2-4733-9AE4-D35DFA6A13FD}" dt="2022-12-06T13:07:01.457" v="98" actId="47"/>
        <pc:sldMasterMkLst>
          <pc:docMk/>
          <pc:sldMasterMk cId="1633564296" sldId="2147483720"/>
        </pc:sldMasterMkLst>
        <pc:sldLayoutChg chg="del">
          <pc:chgData name="Roberts, Paige" userId="f01a7db8-eec7-44ba-9ccc-3b06a43dd0e9" providerId="ADAL" clId="{B81B87D4-0CB2-4733-9AE4-D35DFA6A13FD}" dt="2022-12-06T13:06:59.384" v="97" actId="47"/>
          <pc:sldLayoutMkLst>
            <pc:docMk/>
            <pc:sldMasterMk cId="1633564296" sldId="2147483720"/>
            <pc:sldLayoutMk cId="802652552" sldId="2147483721"/>
          </pc:sldLayoutMkLst>
        </pc:sldLayoutChg>
        <pc:sldLayoutChg chg="del">
          <pc:chgData name="Roberts, Paige" userId="f01a7db8-eec7-44ba-9ccc-3b06a43dd0e9" providerId="ADAL" clId="{B81B87D4-0CB2-4733-9AE4-D35DFA6A13FD}" dt="2022-12-06T13:07:01.457" v="98" actId="47"/>
          <pc:sldLayoutMkLst>
            <pc:docMk/>
            <pc:sldMasterMk cId="1633564296" sldId="2147483720"/>
            <pc:sldLayoutMk cId="2591102943" sldId="2147483724"/>
          </pc:sldLayoutMkLst>
        </pc:sldLayoutChg>
        <pc:sldLayoutChg chg="del">
          <pc:chgData name="Roberts, Paige" userId="f01a7db8-eec7-44ba-9ccc-3b06a43dd0e9" providerId="ADAL" clId="{B81B87D4-0CB2-4733-9AE4-D35DFA6A13FD}" dt="2022-12-06T13:07:01.457" v="98" actId="47"/>
          <pc:sldLayoutMkLst>
            <pc:docMk/>
            <pc:sldMasterMk cId="1633564296" sldId="2147483720"/>
            <pc:sldLayoutMk cId="3211540709" sldId="2147483725"/>
          </pc:sldLayoutMkLst>
        </pc:sldLayoutChg>
        <pc:sldLayoutChg chg="del">
          <pc:chgData name="Roberts, Paige" userId="f01a7db8-eec7-44ba-9ccc-3b06a43dd0e9" providerId="ADAL" clId="{B81B87D4-0CB2-4733-9AE4-D35DFA6A13FD}" dt="2022-12-06T13:07:01.457" v="98" actId="47"/>
          <pc:sldLayoutMkLst>
            <pc:docMk/>
            <pc:sldMasterMk cId="1633564296" sldId="2147483720"/>
            <pc:sldLayoutMk cId="4261107587" sldId="2147483726"/>
          </pc:sldLayoutMkLst>
        </pc:sldLayoutChg>
        <pc:sldLayoutChg chg="del">
          <pc:chgData name="Roberts, Paige" userId="f01a7db8-eec7-44ba-9ccc-3b06a43dd0e9" providerId="ADAL" clId="{B81B87D4-0CB2-4733-9AE4-D35DFA6A13FD}" dt="2022-12-06T13:07:01.457" v="98" actId="47"/>
          <pc:sldLayoutMkLst>
            <pc:docMk/>
            <pc:sldMasterMk cId="1633564296" sldId="2147483720"/>
            <pc:sldLayoutMk cId="558540232" sldId="2147483727"/>
          </pc:sldLayoutMkLst>
        </pc:sldLayoutChg>
        <pc:sldLayoutChg chg="del">
          <pc:chgData name="Roberts, Paige" userId="f01a7db8-eec7-44ba-9ccc-3b06a43dd0e9" providerId="ADAL" clId="{B81B87D4-0CB2-4733-9AE4-D35DFA6A13FD}" dt="2022-12-06T13:07:01.457" v="98" actId="47"/>
          <pc:sldLayoutMkLst>
            <pc:docMk/>
            <pc:sldMasterMk cId="1633564296" sldId="2147483720"/>
            <pc:sldLayoutMk cId="2746776598" sldId="2147483728"/>
          </pc:sldLayoutMkLst>
        </pc:sldLayoutChg>
        <pc:sldLayoutChg chg="del">
          <pc:chgData name="Roberts, Paige" userId="f01a7db8-eec7-44ba-9ccc-3b06a43dd0e9" providerId="ADAL" clId="{B81B87D4-0CB2-4733-9AE4-D35DFA6A13FD}" dt="2022-12-06T13:07:01.457" v="98" actId="47"/>
          <pc:sldLayoutMkLst>
            <pc:docMk/>
            <pc:sldMasterMk cId="1633564296" sldId="2147483720"/>
            <pc:sldLayoutMk cId="2247021553" sldId="2147483729"/>
          </pc:sldLayoutMkLst>
        </pc:sldLayoutChg>
        <pc:sldLayoutChg chg="del">
          <pc:chgData name="Roberts, Paige" userId="f01a7db8-eec7-44ba-9ccc-3b06a43dd0e9" providerId="ADAL" clId="{B81B87D4-0CB2-4733-9AE4-D35DFA6A13FD}" dt="2022-12-06T13:07:01.457" v="98" actId="47"/>
          <pc:sldLayoutMkLst>
            <pc:docMk/>
            <pc:sldMasterMk cId="1633564296" sldId="2147483720"/>
            <pc:sldLayoutMk cId="3195062575" sldId="2147483733"/>
          </pc:sldLayoutMkLst>
        </pc:sldLayoutChg>
        <pc:sldLayoutChg chg="del">
          <pc:chgData name="Roberts, Paige" userId="f01a7db8-eec7-44ba-9ccc-3b06a43dd0e9" providerId="ADAL" clId="{B81B87D4-0CB2-4733-9AE4-D35DFA6A13FD}" dt="2022-12-06T13:07:01.457" v="98" actId="47"/>
          <pc:sldLayoutMkLst>
            <pc:docMk/>
            <pc:sldMasterMk cId="1633564296" sldId="2147483720"/>
            <pc:sldLayoutMk cId="61276842" sldId="2147483734"/>
          </pc:sldLayoutMkLst>
        </pc:sldLayoutChg>
        <pc:sldLayoutChg chg="del">
          <pc:chgData name="Roberts, Paige" userId="f01a7db8-eec7-44ba-9ccc-3b06a43dd0e9" providerId="ADAL" clId="{B81B87D4-0CB2-4733-9AE4-D35DFA6A13FD}" dt="2022-12-06T13:07:01.457" v="98" actId="47"/>
          <pc:sldLayoutMkLst>
            <pc:docMk/>
            <pc:sldMasterMk cId="1633564296" sldId="2147483720"/>
            <pc:sldLayoutMk cId="2779364288" sldId="214748373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03432-035C-47E1-A1E1-932BA4EA8B18}" type="datetimeFigureOut">
              <a:rPr lang="en-GB" smtClean="0"/>
              <a:t>06/12/2022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F1299-082E-4CA4-BB2A-A5A82A7DDB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45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80A81-EB05-4748-8AA9-B2C48D720E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8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54" y="1481003"/>
            <a:ext cx="5687289" cy="863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4917" y="2780931"/>
            <a:ext cx="5761136" cy="23050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32160" indent="-132160">
              <a:buFont typeface="Arial" panose="020B0604020202020204" pitchFamily="34" charset="0"/>
              <a:buChar char="•"/>
              <a:defRPr lang="en-US" sz="135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70272" indent="-138113">
              <a:defRPr sz="135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403622" indent="-133350">
              <a:buClr>
                <a:schemeClr val="bg1"/>
              </a:buClr>
              <a:defRPr sz="135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535781" indent="-132160">
              <a:defRPr sz="135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5B3FE8-9082-45DC-A8D1-5DDAE78494DA}" type="datetime1">
              <a:rPr lang="en-GB" smtClean="0"/>
              <a:t>06/12/2022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29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EB3E737-D35C-4337-B4F1-928B9A086C2E}" type="slidenum">
              <a:rPr lang="en-GB" altLang="en-US">
                <a:solidFill>
                  <a:prstClr val="white"/>
                </a:solidFill>
              </a:rPr>
              <a:pPr/>
              <a:t>‹#›</a:t>
            </a:fld>
            <a:endParaRPr lang="en-GB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0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814917" y="1630363"/>
            <a:ext cx="5088467" cy="4246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6"/>
          </p:nvPr>
        </p:nvSpPr>
        <p:spPr>
          <a:xfrm>
            <a:off x="6363081" y="1630363"/>
            <a:ext cx="5088467" cy="4246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DFDB176-0B36-46E0-8F14-FDF7830A2A5F}" type="slidenum">
              <a:rPr lang="en-GB" altLang="en-US">
                <a:solidFill>
                  <a:prstClr val="white"/>
                </a:solidFill>
              </a:rPr>
              <a:pPr/>
              <a:t>‹#›</a:t>
            </a:fld>
            <a:endParaRPr lang="en-GB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4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917" y="1630363"/>
            <a:ext cx="6524624" cy="2376262"/>
          </a:xfrm>
        </p:spPr>
        <p:txBody>
          <a:bodyPr anchor="ctr"/>
          <a:lstStyle>
            <a:lvl1pPr>
              <a:lnSpc>
                <a:spcPts val="4350"/>
              </a:lnSpc>
              <a:defRPr sz="43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8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 userDrawn="1"/>
        </p:nvSpPr>
        <p:spPr>
          <a:xfrm>
            <a:off x="9745133" y="6524628"/>
            <a:ext cx="2076451" cy="3333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6FE0D8-F9C7-4CB2-8D3F-CAA02D69DBF6}" type="slidenum">
              <a:rPr lang="en-GB" altLang="en-US" sz="900" smtClean="0">
                <a:solidFill>
                  <a:srgbClr val="95549C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900" dirty="0">
              <a:solidFill>
                <a:srgbClr val="95549C"/>
              </a:solidFill>
            </a:endParaRPr>
          </a:p>
        </p:txBody>
      </p:sp>
      <p:cxnSp>
        <p:nvCxnSpPr>
          <p:cNvPr id="5" name="Straight Connector 6"/>
          <p:cNvCxnSpPr/>
          <p:nvPr userDrawn="1"/>
        </p:nvCxnSpPr>
        <p:spPr>
          <a:xfrm>
            <a:off x="719668" y="1341438"/>
            <a:ext cx="10847917" cy="0"/>
          </a:xfrm>
          <a:prstGeom prst="line">
            <a:avLst/>
          </a:prstGeom>
          <a:ln>
            <a:solidFill>
              <a:srgbClr val="4363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Scotia logo white_v3_l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404813"/>
            <a:ext cx="221191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624420" y="1484316"/>
            <a:ext cx="10610849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1200"/>
            <a:ext cx="8640000" cy="93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3"/>
            <a:ext cx="5088000" cy="424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13504" y="1629833"/>
            <a:ext cx="4555200" cy="37193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53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- 4 cols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753" y="1295865"/>
            <a:ext cx="11120494" cy="1900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5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5753" y="1932278"/>
            <a:ext cx="11120494" cy="3766670"/>
          </a:xfrm>
          <a:prstGeom prst="rect">
            <a:avLst/>
          </a:prstGeom>
        </p:spPr>
        <p:txBody>
          <a:bodyPr lIns="0" tIns="0" rIns="0" bIns="0" numCol="4" spcCol="162000"/>
          <a:lstStyle>
            <a:lvl1pPr marL="0" indent="0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None/>
              <a:defRPr sz="816">
                <a:latin typeface="Arial" pitchFamily="34" charset="0"/>
                <a:cs typeface="Arial" pitchFamily="34" charset="0"/>
              </a:defRPr>
            </a:lvl1pPr>
            <a:lvl2pPr marL="325409" indent="-159825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Char char="•"/>
              <a:defRPr sz="816">
                <a:latin typeface="Arial" pitchFamily="34" charset="0"/>
                <a:cs typeface="Arial" pitchFamily="34" charset="0"/>
              </a:defRPr>
            </a:lvl2pPr>
            <a:lvl3pPr marL="490994" indent="-165585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Char char="•"/>
              <a:defRPr sz="816">
                <a:latin typeface="Arial" pitchFamily="34" charset="0"/>
                <a:cs typeface="Arial" pitchFamily="34" charset="0"/>
              </a:defRPr>
            </a:lvl3pPr>
            <a:lvl4pPr marL="649378" indent="-158385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Char char="•"/>
              <a:defRPr sz="816">
                <a:latin typeface="Arial" pitchFamily="34" charset="0"/>
                <a:cs typeface="Arial" pitchFamily="34" charset="0"/>
              </a:defRPr>
            </a:lvl4pPr>
            <a:lvl5pPr>
              <a:defRPr sz="86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add text. This is a four column layout.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5753" y="1491684"/>
            <a:ext cx="11120494" cy="227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5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27077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56" y="1481003"/>
            <a:ext cx="5687289" cy="863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Update text in Header &amp; Footer under Insert menu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4917" y="2780932"/>
            <a:ext cx="5761136" cy="23050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32157" indent="-132157">
              <a:buFont typeface="Arial" panose="020B0604020202020204" pitchFamily="34" charset="0"/>
              <a:buChar char="•"/>
              <a:defRPr lang="en-US" sz="135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70265" indent="-138110">
              <a:defRPr sz="1351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403613" indent="-133347">
              <a:buClr>
                <a:schemeClr val="bg1"/>
              </a:buClr>
              <a:defRPr sz="1351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535768" indent="-132157">
              <a:defRPr sz="1351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70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00333" y="6293968"/>
            <a:ext cx="3072000" cy="365125"/>
          </a:xfrm>
        </p:spPr>
        <p:txBody>
          <a:bodyPr/>
          <a:lstStyle/>
          <a:p>
            <a:r>
              <a:rPr lang="en-US" dirty="0"/>
              <a:t>Update text in Header &amp; Footer under Insert menu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val 5"/>
          <p:cNvSpPr/>
          <p:nvPr userDrawn="1"/>
        </p:nvSpPr>
        <p:spPr>
          <a:xfrm>
            <a:off x="911424" y="1988840"/>
            <a:ext cx="4848000" cy="36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83525" y="2126840"/>
            <a:ext cx="4536411" cy="3360000"/>
          </a:xfrm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99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"/>
            <a:ext cx="1219199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7" y="1630363"/>
            <a:ext cx="6524624" cy="2376263"/>
          </a:xfrm>
        </p:spPr>
        <p:txBody>
          <a:bodyPr anchor="ctr" anchorCtr="0"/>
          <a:lstStyle>
            <a:lvl1pPr>
              <a:lnSpc>
                <a:spcPts val="4351"/>
              </a:lnSpc>
              <a:defRPr sz="435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closing message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2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8"/>
            <a:ext cx="10657416" cy="3815391"/>
          </a:xfrm>
        </p:spPr>
        <p:txBody>
          <a:bodyPr numCol="2" spcCol="540000"/>
          <a:lstStyle>
            <a:lvl1pPr marL="257168" indent="-257168">
              <a:spcAft>
                <a:spcPts val="451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65" indent="0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403613" indent="-133347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68" indent="-132157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78" indent="-138110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8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00333" y="6293967"/>
            <a:ext cx="30720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val 5"/>
          <p:cNvSpPr/>
          <p:nvPr userDrawn="1"/>
        </p:nvSpPr>
        <p:spPr>
          <a:xfrm>
            <a:off x="911424" y="1988840"/>
            <a:ext cx="4848000" cy="36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83525" y="2126840"/>
            <a:ext cx="4536411" cy="3360000"/>
          </a:xfrm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2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8"/>
            <a:ext cx="10657416" cy="3815391"/>
          </a:xfrm>
        </p:spPr>
        <p:txBody>
          <a:bodyPr numCol="1" spcCol="0"/>
          <a:lstStyle>
            <a:lvl1pPr marL="257168" indent="-257168">
              <a:spcAft>
                <a:spcPts val="451"/>
              </a:spcAft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65" indent="0">
              <a:spcAft>
                <a:spcPts val="451"/>
              </a:spcAft>
              <a:defRPr>
                <a:solidFill>
                  <a:schemeClr val="bg1"/>
                </a:solidFill>
              </a:defRPr>
            </a:lvl2pPr>
            <a:lvl3pPr marL="403613" indent="-133347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68" indent="-132157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78" indent="-138110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0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516" y="620694"/>
            <a:ext cx="9596965" cy="863625"/>
          </a:xfrm>
        </p:spPr>
        <p:txBody>
          <a:bodyPr/>
          <a:lstStyle>
            <a:lvl1pPr>
              <a:defRPr sz="435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117" y="1484789"/>
            <a:ext cx="8534400" cy="64854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4917" y="2275533"/>
            <a:ext cx="3073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891" indent="0">
              <a:buNone/>
              <a:defRPr>
                <a:solidFill>
                  <a:schemeClr val="bg1"/>
                </a:solidFill>
              </a:defRPr>
            </a:lvl2pPr>
            <a:lvl3pPr marL="685783" indent="0">
              <a:buNone/>
              <a:defRPr>
                <a:solidFill>
                  <a:schemeClr val="bg1"/>
                </a:solidFill>
              </a:defRPr>
            </a:lvl3pPr>
            <a:lvl4pPr marL="1028674" indent="0">
              <a:buNone/>
              <a:defRPr>
                <a:solidFill>
                  <a:schemeClr val="bg1"/>
                </a:solidFill>
              </a:defRPr>
            </a:lvl4pPr>
            <a:lvl5pPr marL="137156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884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8"/>
            <a:ext cx="10657416" cy="3815391"/>
          </a:xfrm>
        </p:spPr>
        <p:txBody>
          <a:bodyPr numCol="2" spcCol="540000"/>
          <a:lstStyle>
            <a:lvl1pPr marL="257168" indent="-257168">
              <a:spcAft>
                <a:spcPts val="451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65" indent="0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403613" indent="-133347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68" indent="-132157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78" indent="-138110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8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8"/>
            <a:ext cx="10657416" cy="3815391"/>
          </a:xfrm>
        </p:spPr>
        <p:txBody>
          <a:bodyPr spcCol="0"/>
          <a:lstStyle>
            <a:lvl1pPr marL="257168" indent="-257168">
              <a:spcAft>
                <a:spcPts val="451"/>
              </a:spcAft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65" indent="0">
              <a:spcAft>
                <a:spcPts val="451"/>
              </a:spcAft>
              <a:defRPr>
                <a:solidFill>
                  <a:schemeClr val="bg1"/>
                </a:solidFill>
              </a:defRPr>
            </a:lvl2pPr>
            <a:lvl3pPr marL="403613" indent="-133347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68" indent="-132157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78" indent="-138110">
              <a:spcAft>
                <a:spcPts val="451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77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EB3E737-D35C-4337-B4F1-928B9A086C2E}" type="slidenum">
              <a:rPr lang="en-GB" altLang="en-US">
                <a:solidFill>
                  <a:prstClr val="white"/>
                </a:solidFill>
              </a:rPr>
              <a:pPr/>
              <a:t>‹#›</a:t>
            </a:fld>
            <a:endParaRPr lang="en-GB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49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814917" y="1630363"/>
            <a:ext cx="5088467" cy="4246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6"/>
          </p:nvPr>
        </p:nvSpPr>
        <p:spPr>
          <a:xfrm>
            <a:off x="6363081" y="1630363"/>
            <a:ext cx="5088467" cy="4246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DFDB176-0B36-46E0-8F14-FDF7830A2A5F}" type="slidenum">
              <a:rPr lang="en-GB" altLang="en-US">
                <a:solidFill>
                  <a:prstClr val="white"/>
                </a:solidFill>
              </a:rPr>
              <a:pPr/>
              <a:t>‹#›</a:t>
            </a:fld>
            <a:endParaRPr lang="en-GB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0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917" y="1630363"/>
            <a:ext cx="6524624" cy="2376263"/>
          </a:xfrm>
        </p:spPr>
        <p:txBody>
          <a:bodyPr anchor="ctr"/>
          <a:lstStyle>
            <a:lvl1pPr>
              <a:lnSpc>
                <a:spcPts val="4351"/>
              </a:lnSpc>
              <a:defRPr sz="435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3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 userDrawn="1"/>
        </p:nvSpPr>
        <p:spPr>
          <a:xfrm>
            <a:off x="9745133" y="6524630"/>
            <a:ext cx="2076451" cy="3333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6FE0D8-F9C7-4CB2-8D3F-CAA02D69DBF6}" type="slidenum">
              <a:rPr lang="en-GB" altLang="en-US" sz="900" smtClean="0">
                <a:solidFill>
                  <a:srgbClr val="95549C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900" dirty="0">
              <a:solidFill>
                <a:srgbClr val="95549C"/>
              </a:solidFill>
            </a:endParaRPr>
          </a:p>
        </p:txBody>
      </p:sp>
      <p:cxnSp>
        <p:nvCxnSpPr>
          <p:cNvPr id="5" name="Straight Connector 6"/>
          <p:cNvCxnSpPr/>
          <p:nvPr userDrawn="1"/>
        </p:nvCxnSpPr>
        <p:spPr>
          <a:xfrm>
            <a:off x="719668" y="1341439"/>
            <a:ext cx="10847917" cy="0"/>
          </a:xfrm>
          <a:prstGeom prst="line">
            <a:avLst/>
          </a:prstGeom>
          <a:ln>
            <a:solidFill>
              <a:srgbClr val="4363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Scotia logo white_v3_l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404813"/>
            <a:ext cx="2211917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624421" y="1484316"/>
            <a:ext cx="10610849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1201"/>
            <a:ext cx="8640000" cy="93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541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Update text in Header &amp; Footer under Insert menu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4"/>
            <a:ext cx="5088000" cy="424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13504" y="1629834"/>
            <a:ext cx="4555200" cy="37193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081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- 4 cols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754" y="1295866"/>
            <a:ext cx="11120495" cy="1900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5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5754" y="1932278"/>
            <a:ext cx="11120495" cy="3766671"/>
          </a:xfrm>
          <a:prstGeom prst="rect">
            <a:avLst/>
          </a:prstGeom>
        </p:spPr>
        <p:txBody>
          <a:bodyPr lIns="0" tIns="0" rIns="0" bIns="0" numCol="4" spcCol="162000"/>
          <a:lstStyle>
            <a:lvl1pPr marL="0" indent="0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None/>
              <a:defRPr sz="816">
                <a:latin typeface="Arial" pitchFamily="34" charset="0"/>
                <a:cs typeface="Arial" pitchFamily="34" charset="0"/>
              </a:defRPr>
            </a:lvl1pPr>
            <a:lvl2pPr marL="325401" indent="-159821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Char char="•"/>
              <a:defRPr sz="816">
                <a:latin typeface="Arial" pitchFamily="34" charset="0"/>
                <a:cs typeface="Arial" pitchFamily="34" charset="0"/>
              </a:defRPr>
            </a:lvl2pPr>
            <a:lvl3pPr marL="490982" indent="-165581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Char char="•"/>
              <a:defRPr sz="816">
                <a:latin typeface="Arial" pitchFamily="34" charset="0"/>
                <a:cs typeface="Arial" pitchFamily="34" charset="0"/>
              </a:defRPr>
            </a:lvl3pPr>
            <a:lvl4pPr marL="649362" indent="-158381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Char char="•"/>
              <a:defRPr sz="816">
                <a:latin typeface="Arial" pitchFamily="34" charset="0"/>
                <a:cs typeface="Arial" pitchFamily="34" charset="0"/>
              </a:defRPr>
            </a:lvl4pPr>
            <a:lvl5pPr>
              <a:defRPr sz="86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add text. This is a four column layout.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5754" y="1491684"/>
            <a:ext cx="11120495" cy="227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5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31778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516" y="620693"/>
            <a:ext cx="9596965" cy="863625"/>
          </a:xfrm>
        </p:spPr>
        <p:txBody>
          <a:bodyPr/>
          <a:lstStyle>
            <a:lvl1pPr>
              <a:defRPr sz="4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117" y="1484787"/>
            <a:ext cx="8534400" cy="64854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4917" y="2275532"/>
            <a:ext cx="3073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563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Update text in Header &amp; Footer under Insert menu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33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54" y="1481003"/>
            <a:ext cx="5687289" cy="863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Update text in Header &amp; Footer under Insert menu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14917" y="2780931"/>
            <a:ext cx="5761136" cy="23050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32160" indent="-132160">
              <a:buFont typeface="Arial" panose="020B0604020202020204" pitchFamily="34" charset="0"/>
              <a:buChar char="•"/>
              <a:defRPr lang="en-US" sz="135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70272" indent="-138113">
              <a:defRPr sz="135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403622" indent="-133350">
              <a:buClr>
                <a:schemeClr val="bg1"/>
              </a:buClr>
              <a:defRPr sz="135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535781" indent="-132160">
              <a:defRPr sz="135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855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00333" y="6293967"/>
            <a:ext cx="3072000" cy="365125"/>
          </a:xfrm>
        </p:spPr>
        <p:txBody>
          <a:bodyPr/>
          <a:lstStyle/>
          <a:p>
            <a:r>
              <a:rPr lang="en-US" dirty="0"/>
              <a:t>Update text in Header &amp; Footer under Insert menu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val 5"/>
          <p:cNvSpPr/>
          <p:nvPr userDrawn="1"/>
        </p:nvSpPr>
        <p:spPr>
          <a:xfrm>
            <a:off x="911424" y="1988840"/>
            <a:ext cx="4848000" cy="36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83525" y="2126840"/>
            <a:ext cx="4536411" cy="3360000"/>
          </a:xfrm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72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516" y="620693"/>
            <a:ext cx="9596965" cy="863625"/>
          </a:xfrm>
        </p:spPr>
        <p:txBody>
          <a:bodyPr/>
          <a:lstStyle>
            <a:lvl1pPr>
              <a:defRPr sz="4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117" y="1484787"/>
            <a:ext cx="8534400" cy="64854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4917" y="2275532"/>
            <a:ext cx="3073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177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7" y="1630363"/>
            <a:ext cx="6524624" cy="2376262"/>
          </a:xfrm>
        </p:spPr>
        <p:txBody>
          <a:bodyPr anchor="ctr" anchorCtr="0"/>
          <a:lstStyle>
            <a:lvl1pPr>
              <a:lnSpc>
                <a:spcPts val="4350"/>
              </a:lnSpc>
              <a:defRPr sz="43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closing message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27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6"/>
            <a:ext cx="10657416" cy="3815391"/>
          </a:xfrm>
        </p:spPr>
        <p:txBody>
          <a:bodyPr numCol="2" spcCol="540000"/>
          <a:lstStyle>
            <a:lvl1pPr marL="257175" indent="-257175">
              <a:spcAft>
                <a:spcPts val="450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72" indent="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403622" indent="-13335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81" indent="-13216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94" indent="-1381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01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6"/>
            <a:ext cx="10657416" cy="3815391"/>
          </a:xfrm>
        </p:spPr>
        <p:txBody>
          <a:bodyPr numCol="1" spcCol="0"/>
          <a:lstStyle>
            <a:lvl1pPr marL="257175" indent="-257175">
              <a:spcAft>
                <a:spcPts val="450"/>
              </a:spcAft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72" indent="0">
              <a:spcAft>
                <a:spcPts val="450"/>
              </a:spcAft>
              <a:defRPr>
                <a:solidFill>
                  <a:schemeClr val="bg1"/>
                </a:solidFill>
              </a:defRPr>
            </a:lvl2pPr>
            <a:lvl3pPr marL="403622" indent="-13335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81" indent="-13216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94" indent="-1381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73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516" y="620693"/>
            <a:ext cx="9596965" cy="863625"/>
          </a:xfrm>
        </p:spPr>
        <p:txBody>
          <a:bodyPr/>
          <a:lstStyle>
            <a:lvl1pPr>
              <a:defRPr sz="4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117" y="1484787"/>
            <a:ext cx="8534400" cy="64854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4917" y="2275532"/>
            <a:ext cx="3073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845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6"/>
            <a:ext cx="10657416" cy="3815391"/>
          </a:xfrm>
        </p:spPr>
        <p:txBody>
          <a:bodyPr numCol="2" spcCol="540000"/>
          <a:lstStyle>
            <a:lvl1pPr marL="257175" indent="-257175">
              <a:spcAft>
                <a:spcPts val="450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72" indent="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403622" indent="-13335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81" indent="-13216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94" indent="-1381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00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6"/>
            <a:ext cx="10657416" cy="3815391"/>
          </a:xfrm>
        </p:spPr>
        <p:txBody>
          <a:bodyPr spcCol="0"/>
          <a:lstStyle>
            <a:lvl1pPr marL="257175" indent="-257175">
              <a:spcAft>
                <a:spcPts val="450"/>
              </a:spcAft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72" indent="0">
              <a:spcAft>
                <a:spcPts val="450"/>
              </a:spcAft>
              <a:defRPr>
                <a:solidFill>
                  <a:schemeClr val="bg1"/>
                </a:solidFill>
              </a:defRPr>
            </a:lvl2pPr>
            <a:lvl3pPr marL="403622" indent="-13335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81" indent="-13216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94" indent="-1381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1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7" y="1630363"/>
            <a:ext cx="6524624" cy="2376262"/>
          </a:xfrm>
        </p:spPr>
        <p:txBody>
          <a:bodyPr anchor="ctr" anchorCtr="0"/>
          <a:lstStyle>
            <a:lvl1pPr>
              <a:lnSpc>
                <a:spcPts val="4350"/>
              </a:lnSpc>
              <a:defRPr sz="43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closing message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76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EB3E737-D35C-4337-B4F1-928B9A086C2E}" type="slidenum">
              <a:rPr lang="en-GB" altLang="en-US">
                <a:solidFill>
                  <a:prstClr val="white"/>
                </a:solidFill>
              </a:rPr>
              <a:pPr/>
              <a:t>‹#›</a:t>
            </a:fld>
            <a:endParaRPr lang="en-GB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4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814917" y="1630363"/>
            <a:ext cx="5088467" cy="4246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6"/>
          </p:nvPr>
        </p:nvSpPr>
        <p:spPr>
          <a:xfrm>
            <a:off x="6363081" y="1630363"/>
            <a:ext cx="5088467" cy="4246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DFDB176-0B36-46E0-8F14-FDF7830A2A5F}" type="slidenum">
              <a:rPr lang="en-GB" altLang="en-US">
                <a:solidFill>
                  <a:prstClr val="white"/>
                </a:solidFill>
              </a:rPr>
              <a:pPr/>
              <a:t>‹#›</a:t>
            </a:fld>
            <a:endParaRPr lang="en-GB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69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917" y="1630363"/>
            <a:ext cx="6524624" cy="2376262"/>
          </a:xfrm>
        </p:spPr>
        <p:txBody>
          <a:bodyPr anchor="ctr"/>
          <a:lstStyle>
            <a:lvl1pPr>
              <a:lnSpc>
                <a:spcPts val="4350"/>
              </a:lnSpc>
              <a:defRPr sz="43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15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 userDrawn="1"/>
        </p:nvSpPr>
        <p:spPr>
          <a:xfrm>
            <a:off x="9745133" y="6524628"/>
            <a:ext cx="2076451" cy="3333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6FE0D8-F9C7-4CB2-8D3F-CAA02D69DBF6}" type="slidenum">
              <a:rPr lang="en-GB" altLang="en-US" sz="900" smtClean="0">
                <a:solidFill>
                  <a:srgbClr val="95549C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900" dirty="0">
              <a:solidFill>
                <a:srgbClr val="95549C"/>
              </a:solidFill>
            </a:endParaRPr>
          </a:p>
        </p:txBody>
      </p:sp>
      <p:cxnSp>
        <p:nvCxnSpPr>
          <p:cNvPr id="5" name="Straight Connector 6"/>
          <p:cNvCxnSpPr/>
          <p:nvPr userDrawn="1"/>
        </p:nvCxnSpPr>
        <p:spPr>
          <a:xfrm>
            <a:off x="719668" y="1341438"/>
            <a:ext cx="10847917" cy="0"/>
          </a:xfrm>
          <a:prstGeom prst="line">
            <a:avLst/>
          </a:prstGeom>
          <a:ln>
            <a:solidFill>
              <a:srgbClr val="4363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Scotia logo white_v3_l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404813"/>
            <a:ext cx="221191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624420" y="1484316"/>
            <a:ext cx="10610849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1200"/>
            <a:ext cx="8640000" cy="93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13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Update text in Header &amp; Footer under Insert menu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3"/>
            <a:ext cx="5088000" cy="4247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13504" y="1629833"/>
            <a:ext cx="4555200" cy="37193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687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C073-BB1F-49C7-A7DA-C9E7BCE7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7075-F8E0-41C7-A690-317D33591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B07E-42DC-4274-BDB8-928D7AE1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62F-1753-4274-AC59-BA73C5D7E277}" type="datetime1">
              <a:rPr lang="en-GB" smtClean="0"/>
              <a:t>06/12/2022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D228-D785-47B1-8086-6B0DC4CD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58779-CD20-4151-941A-78CD34D4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C163-862D-40CB-961E-E63902F14A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98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- 4 cols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753" y="1295865"/>
            <a:ext cx="11120494" cy="1900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5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5753" y="1932278"/>
            <a:ext cx="11120494" cy="3766670"/>
          </a:xfrm>
          <a:prstGeom prst="rect">
            <a:avLst/>
          </a:prstGeom>
        </p:spPr>
        <p:txBody>
          <a:bodyPr lIns="0" tIns="0" rIns="0" bIns="0" numCol="4" spcCol="162000"/>
          <a:lstStyle>
            <a:lvl1pPr marL="0" indent="0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None/>
              <a:defRPr sz="816">
                <a:latin typeface="Arial" pitchFamily="34" charset="0"/>
                <a:cs typeface="Arial" pitchFamily="34" charset="0"/>
              </a:defRPr>
            </a:lvl1pPr>
            <a:lvl2pPr marL="325409" indent="-159825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Char char="•"/>
              <a:defRPr sz="816">
                <a:latin typeface="Arial" pitchFamily="34" charset="0"/>
                <a:cs typeface="Arial" pitchFamily="34" charset="0"/>
              </a:defRPr>
            </a:lvl2pPr>
            <a:lvl3pPr marL="490994" indent="-165585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Char char="•"/>
              <a:defRPr sz="816">
                <a:latin typeface="Arial" pitchFamily="34" charset="0"/>
                <a:cs typeface="Arial" pitchFamily="34" charset="0"/>
              </a:defRPr>
            </a:lvl3pPr>
            <a:lvl4pPr marL="649378" indent="-158385">
              <a:spcBef>
                <a:spcPts val="0"/>
              </a:spcBef>
              <a:spcAft>
                <a:spcPts val="363"/>
              </a:spcAft>
              <a:buClr>
                <a:schemeClr val="accent1"/>
              </a:buClr>
              <a:buFont typeface="Arial" pitchFamily="34" charset="0"/>
              <a:buChar char="•"/>
              <a:defRPr sz="816">
                <a:latin typeface="Arial" pitchFamily="34" charset="0"/>
                <a:cs typeface="Arial" pitchFamily="34" charset="0"/>
              </a:defRPr>
            </a:lvl4pPr>
            <a:lvl5pPr>
              <a:defRPr sz="862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add text. This is a four column layout.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5753" y="1491684"/>
            <a:ext cx="11120494" cy="227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5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419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6"/>
            <a:ext cx="10657416" cy="3815391"/>
          </a:xfrm>
        </p:spPr>
        <p:txBody>
          <a:bodyPr numCol="2" spcCol="540000"/>
          <a:lstStyle>
            <a:lvl1pPr marL="257175" indent="-257175">
              <a:spcAft>
                <a:spcPts val="450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72" indent="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403622" indent="-13335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81" indent="-13216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94" indent="-1381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6"/>
            <a:ext cx="10657416" cy="3815391"/>
          </a:xfrm>
        </p:spPr>
        <p:txBody>
          <a:bodyPr numCol="1" spcCol="0"/>
          <a:lstStyle>
            <a:lvl1pPr marL="257175" indent="-257175">
              <a:spcAft>
                <a:spcPts val="450"/>
              </a:spcAft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72" indent="0">
              <a:spcAft>
                <a:spcPts val="450"/>
              </a:spcAft>
              <a:defRPr>
                <a:solidFill>
                  <a:schemeClr val="bg1"/>
                </a:solidFill>
              </a:defRPr>
            </a:lvl2pPr>
            <a:lvl3pPr marL="403622" indent="-13335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81" indent="-13216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94" indent="-1381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7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516" y="620693"/>
            <a:ext cx="9596965" cy="863625"/>
          </a:xfrm>
        </p:spPr>
        <p:txBody>
          <a:bodyPr/>
          <a:lstStyle>
            <a:lvl1pPr>
              <a:defRPr sz="4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117" y="1484787"/>
            <a:ext cx="8534400" cy="64854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4917" y="2275532"/>
            <a:ext cx="3073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95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6"/>
            <a:ext cx="10657416" cy="3815391"/>
          </a:xfrm>
        </p:spPr>
        <p:txBody>
          <a:bodyPr numCol="2" spcCol="540000"/>
          <a:lstStyle>
            <a:lvl1pPr marL="257175" indent="-257175">
              <a:spcAft>
                <a:spcPts val="450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72" indent="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403622" indent="-13335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81" indent="-13216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94" indent="-1381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3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917" y="1629836"/>
            <a:ext cx="10657416" cy="3815391"/>
          </a:xfrm>
        </p:spPr>
        <p:txBody>
          <a:bodyPr spcCol="0"/>
          <a:lstStyle>
            <a:lvl1pPr marL="257175" indent="-257175">
              <a:spcAft>
                <a:spcPts val="450"/>
              </a:spcAft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270272" indent="0">
              <a:spcAft>
                <a:spcPts val="450"/>
              </a:spcAft>
              <a:defRPr>
                <a:solidFill>
                  <a:schemeClr val="bg1"/>
                </a:solidFill>
              </a:defRPr>
            </a:lvl2pPr>
            <a:lvl3pPr marL="403622" indent="-13335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5781" indent="-132160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673894" indent="-138113">
              <a:spcAft>
                <a:spcPts val="45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917" y="620693"/>
            <a:ext cx="10657416" cy="863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917" y="1629834"/>
            <a:ext cx="10657416" cy="4247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7861" y="6309787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61FAE-8AAF-4BC9-8099-1B7339F8253F}" type="datetime1">
              <a:rPr lang="en-GB" smtClean="0"/>
              <a:t>06/12/2022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4889" y="6273088"/>
            <a:ext cx="3072000" cy="39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3" y="5949280"/>
            <a:ext cx="573483" cy="2771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SIPCMContentMarking" descr="{&quot;HashCode&quot;:2027334168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EBC14201-8D9E-423D-B49C-A34C2D03C056}"/>
              </a:ext>
            </a:extLst>
          </p:cNvPr>
          <p:cNvSpPr txBox="1"/>
          <p:nvPr userDrawn="1"/>
        </p:nvSpPr>
        <p:spPr>
          <a:xfrm>
            <a:off x="0" y="0"/>
            <a:ext cx="134976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560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685800" rtl="0" eaLnBrk="1" latinLnBrk="0" hangingPunct="1">
        <a:lnSpc>
          <a:spcPts val="3450"/>
        </a:lnSpc>
        <a:spcBef>
          <a:spcPct val="0"/>
        </a:spcBef>
        <a:buNone/>
        <a:defRPr sz="33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65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6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36922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67891" indent="-130969" algn="l" defTabSz="685800" rtl="0" eaLnBrk="1" latinLnBrk="0" hangingPunct="1">
        <a:spcBef>
          <a:spcPts val="0"/>
        </a:spcBef>
        <a:spcAft>
          <a:spcPts val="675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404813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67890" indent="0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404813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404813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13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917" y="620694"/>
            <a:ext cx="10657416" cy="863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917" y="1629834"/>
            <a:ext cx="10657416" cy="4247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7861" y="6309788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4889" y="6273088"/>
            <a:ext cx="3072000" cy="39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Update text in Header &amp; Footer under Insert menu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3" y="5949280"/>
            <a:ext cx="573483" cy="2771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SIPCMContentMarking" descr="{&quot;HashCode&quot;:2027334168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EFB0E0C5-4FC2-4977-9332-EA9F7032E314}"/>
              </a:ext>
            </a:extLst>
          </p:cNvPr>
          <p:cNvSpPr txBox="1"/>
          <p:nvPr userDrawn="1"/>
        </p:nvSpPr>
        <p:spPr>
          <a:xfrm>
            <a:off x="0" y="0"/>
            <a:ext cx="134976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471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l" defTabSz="685783" rtl="0" eaLnBrk="1" latinLnBrk="0" hangingPunct="1">
        <a:lnSpc>
          <a:spcPts val="3451"/>
        </a:lnSpc>
        <a:spcBef>
          <a:spcPct val="0"/>
        </a:spcBef>
        <a:buNone/>
        <a:defRPr sz="33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651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defTabSz="685783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65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36919" indent="-136919" algn="l" defTabSz="685783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65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67884" indent="-130966" algn="l" defTabSz="685783" rtl="0" eaLnBrk="1" latinLnBrk="0" hangingPunct="1">
        <a:spcBef>
          <a:spcPts val="0"/>
        </a:spcBef>
        <a:spcAft>
          <a:spcPts val="675"/>
        </a:spcAft>
        <a:buClr>
          <a:schemeClr val="tx2"/>
        </a:buClr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404803" indent="-136919" algn="l" defTabSz="685783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–"/>
        <a:defRPr sz="135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67884" indent="0" algn="l" defTabSz="685783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404803" indent="-136919" algn="l" defTabSz="685783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404803" indent="-136919" algn="l" defTabSz="685783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03" indent="-136919" algn="l" defTabSz="685783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917" y="620693"/>
            <a:ext cx="10657416" cy="863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917" y="1629834"/>
            <a:ext cx="10657416" cy="4247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7861" y="6309787"/>
            <a:ext cx="284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4889" y="6273088"/>
            <a:ext cx="3072000" cy="39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Update text in Header &amp; Footer under Insert menu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3" y="5949280"/>
            <a:ext cx="573483" cy="2771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57962E11-6DB3-462C-A022-AD4DE70924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MSIPCMContentMarking" descr="{&quot;HashCode&quot;:2027334168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1D560E52-4275-4DB3-B994-75560965B3F6}"/>
              </a:ext>
            </a:extLst>
          </p:cNvPr>
          <p:cNvSpPr txBox="1"/>
          <p:nvPr userDrawn="1"/>
        </p:nvSpPr>
        <p:spPr>
          <a:xfrm>
            <a:off x="0" y="0"/>
            <a:ext cx="134976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60947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l" defTabSz="685800" rtl="0" eaLnBrk="1" latinLnBrk="0" hangingPunct="1">
        <a:lnSpc>
          <a:spcPts val="3450"/>
        </a:lnSpc>
        <a:spcBef>
          <a:spcPct val="0"/>
        </a:spcBef>
        <a:buNone/>
        <a:defRPr sz="33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65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6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36922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67891" indent="-130969" algn="l" defTabSz="685800" rtl="0" eaLnBrk="1" latinLnBrk="0" hangingPunct="1">
        <a:spcBef>
          <a:spcPts val="0"/>
        </a:spcBef>
        <a:spcAft>
          <a:spcPts val="675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404813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67890" indent="0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404813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404813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13" indent="-136922" algn="l" defTabSz="685800" rtl="0" eaLnBrk="1" latinLnBrk="0" hangingPunct="1">
        <a:spcBef>
          <a:spcPts val="0"/>
        </a:spcBef>
        <a:spcAft>
          <a:spcPts val="675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744-0F02-4637-8F96-8B54C547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839" y="6334609"/>
            <a:ext cx="573483" cy="27717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5C163-862D-40CB-961E-E63902F14A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1BFAFC-27D4-41A9-AB7E-9A99228E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00" y="355580"/>
            <a:ext cx="10657416" cy="792085"/>
          </a:xfrm>
        </p:spPr>
        <p:txBody>
          <a:bodyPr/>
          <a:lstStyle/>
          <a:p>
            <a:r>
              <a:rPr lang="en-GB" sz="4000" dirty="0">
                <a:solidFill>
                  <a:schemeClr val="tx1"/>
                </a:solidFill>
              </a:rPr>
              <a:t>H100 Fife- </a:t>
            </a:r>
            <a:r>
              <a:rPr lang="en-GB" sz="4000" dirty="0"/>
              <a:t>Project Staging 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EDB893A-108D-424D-9512-F6F21E5E5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8469"/>
            <a:ext cx="12192000" cy="3579531"/>
          </a:xfrm>
          <a:prstGeom prst="rect">
            <a:avLst/>
          </a:prstGeom>
        </p:spPr>
      </p:pic>
      <p:pic>
        <p:nvPicPr>
          <p:cNvPr id="8" name="Picture 7" descr="A picture containing text, nature, road, way&#10;&#10;Description automatically generated">
            <a:extLst>
              <a:ext uri="{FF2B5EF4-FFF2-40B4-BE49-F238E27FC236}">
                <a16:creationId xmlns:a16="http://schemas.microsoft.com/office/drawing/2014/main" id="{77D8D7AE-B656-4ED2-ACAE-C90C09D547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219" y="246221"/>
            <a:ext cx="4674781" cy="2781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CFADA-87B5-470C-97DC-FE52F1CAAE8F}"/>
              </a:ext>
            </a:extLst>
          </p:cNvPr>
          <p:cNvSpPr txBox="1"/>
          <p:nvPr/>
        </p:nvSpPr>
        <p:spPr>
          <a:xfrm>
            <a:off x="232736" y="984343"/>
            <a:ext cx="695635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tx1"/>
                </a:solidFill>
              </a:rPr>
              <a:t>At a high level, the project stages of Phase 1 can be split out into the following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</a:p>
          <a:p>
            <a:pPr marL="553641" lvl="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b="1" dirty="0"/>
              <a:t>Stage 1: </a:t>
            </a:r>
            <a:r>
              <a:rPr lang="en-GB" sz="1600" dirty="0"/>
              <a:t>Project Development April 2020-March 2021</a:t>
            </a:r>
          </a:p>
          <a:p>
            <a:pPr marL="553641" lvl="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accent1"/>
                </a:solidFill>
              </a:rPr>
              <a:t>Stage 2: Pre-Construction April 2021- Dec 2022 </a:t>
            </a:r>
          </a:p>
          <a:p>
            <a:pPr marL="553641" lvl="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b="1" dirty="0"/>
              <a:t>Stage 3: </a:t>
            </a:r>
            <a:r>
              <a:rPr lang="en-GB" sz="1600" dirty="0"/>
              <a:t>Construction January 2023- August 2024</a:t>
            </a:r>
          </a:p>
          <a:p>
            <a:pPr marL="553641" lvl="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b="1" dirty="0"/>
              <a:t>Stage 4: </a:t>
            </a:r>
            <a:r>
              <a:rPr lang="en-GB" sz="1600" dirty="0"/>
              <a:t>Operation From September 2024-March 2025</a:t>
            </a:r>
          </a:p>
          <a:p>
            <a:pPr marL="553641" lvl="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b="1" dirty="0"/>
              <a:t>Stage 5: </a:t>
            </a:r>
            <a:r>
              <a:rPr lang="en-GB" sz="1600" dirty="0"/>
              <a:t>Project Exit/Enduring Strategy </a:t>
            </a:r>
          </a:p>
        </p:txBody>
      </p:sp>
    </p:spTree>
    <p:extLst>
      <p:ext uri="{BB962C8B-B14F-4D97-AF65-F5344CB8AC3E}">
        <p14:creationId xmlns:p14="http://schemas.microsoft.com/office/powerpoint/2010/main" val="3626256431"/>
      </p:ext>
    </p:extLst>
  </p:cSld>
  <p:clrMapOvr>
    <a:masterClrMapping/>
  </p:clrMapOvr>
</p:sld>
</file>

<file path=ppt/theme/theme1.xml><?xml version="1.0" encoding="utf-8"?>
<a:theme xmlns:a="http://schemas.openxmlformats.org/drawingml/2006/main" name="Higlights">
  <a:themeElements>
    <a:clrScheme name="SGN">
      <a:dk1>
        <a:sysClr val="windowText" lastClr="000000"/>
      </a:dk1>
      <a:lt1>
        <a:sysClr val="window" lastClr="FFFFFF"/>
      </a:lt1>
      <a:dk2>
        <a:srgbClr val="EA5B16"/>
      </a:dk2>
      <a:lt2>
        <a:srgbClr val="002249"/>
      </a:lt2>
      <a:accent1>
        <a:srgbClr val="EA5B16"/>
      </a:accent1>
      <a:accent2>
        <a:srgbClr val="002249"/>
      </a:accent2>
      <a:accent3>
        <a:srgbClr val="84C3F0"/>
      </a:accent3>
      <a:accent4>
        <a:srgbClr val="95549C"/>
      </a:accent4>
      <a:accent5>
        <a:srgbClr val="19764D"/>
      </a:accent5>
      <a:accent6>
        <a:srgbClr val="E63F0C"/>
      </a:accent6>
      <a:hlink>
        <a:srgbClr val="EA5B16"/>
      </a:hlink>
      <a:folHlink>
        <a:srgbClr val="84C3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Higlights">
  <a:themeElements>
    <a:clrScheme name="SGN">
      <a:dk1>
        <a:sysClr val="windowText" lastClr="000000"/>
      </a:dk1>
      <a:lt1>
        <a:sysClr val="window" lastClr="FFFFFF"/>
      </a:lt1>
      <a:dk2>
        <a:srgbClr val="EA5B16"/>
      </a:dk2>
      <a:lt2>
        <a:srgbClr val="002249"/>
      </a:lt2>
      <a:accent1>
        <a:srgbClr val="EA5B16"/>
      </a:accent1>
      <a:accent2>
        <a:srgbClr val="002249"/>
      </a:accent2>
      <a:accent3>
        <a:srgbClr val="84C3F0"/>
      </a:accent3>
      <a:accent4>
        <a:srgbClr val="95549C"/>
      </a:accent4>
      <a:accent5>
        <a:srgbClr val="19764D"/>
      </a:accent5>
      <a:accent6>
        <a:srgbClr val="E63F0C"/>
      </a:accent6>
      <a:hlink>
        <a:srgbClr val="EA5B16"/>
      </a:hlink>
      <a:folHlink>
        <a:srgbClr val="84C3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Higlights">
  <a:themeElements>
    <a:clrScheme name="SGN">
      <a:dk1>
        <a:sysClr val="windowText" lastClr="000000"/>
      </a:dk1>
      <a:lt1>
        <a:sysClr val="window" lastClr="FFFFFF"/>
      </a:lt1>
      <a:dk2>
        <a:srgbClr val="EA5B16"/>
      </a:dk2>
      <a:lt2>
        <a:srgbClr val="002249"/>
      </a:lt2>
      <a:accent1>
        <a:srgbClr val="EA5B16"/>
      </a:accent1>
      <a:accent2>
        <a:srgbClr val="002249"/>
      </a:accent2>
      <a:accent3>
        <a:srgbClr val="84C3F0"/>
      </a:accent3>
      <a:accent4>
        <a:srgbClr val="95549C"/>
      </a:accent4>
      <a:accent5>
        <a:srgbClr val="19764D"/>
      </a:accent5>
      <a:accent6>
        <a:srgbClr val="E63F0C"/>
      </a:accent6>
      <a:hlink>
        <a:srgbClr val="EA5B16"/>
      </a:hlink>
      <a:folHlink>
        <a:srgbClr val="84C3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6" ma:contentTypeDescription="Create a new document." ma:contentTypeScope="" ma:versionID="ede32156e104b9db28a12065827d15ac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a8c1c2972ccccfaf548a4caf8c530352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6076DE-E62D-4FA6-908A-BCE6DFA28E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58989-2870-4946-8F33-FA234CE6B794}">
  <ds:schemaRefs>
    <ds:schemaRef ds:uri="ba4c1627-414a-414a-b605-c0f228a4e6b4"/>
    <ds:schemaRef ds:uri="cdc4c19c-049b-4496-b023-9deca447e2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293DC9-4130-41EC-9D2B-875FE38471BE}"/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65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Times New Roman</vt:lpstr>
      <vt:lpstr>Higlights</vt:lpstr>
      <vt:lpstr>1_Higlights</vt:lpstr>
      <vt:lpstr>2_Higlights</vt:lpstr>
      <vt:lpstr>H100 Fife- Project Staging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H100 Fife – Project Advisory Board</dc:title>
  <dc:creator>Archer, Lorna</dc:creator>
  <cp:lastModifiedBy>Roberts, Paige</cp:lastModifiedBy>
  <cp:revision>8</cp:revision>
  <dcterms:created xsi:type="dcterms:W3CDTF">2021-11-16T09:47:42Z</dcterms:created>
  <dcterms:modified xsi:type="dcterms:W3CDTF">2022-12-06T13:07:03Z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73dd0b-afe1-4a46-943f-1bdb914b8a49_Enabled">
    <vt:lpwstr>true</vt:lpwstr>
  </property>
  <property fmtid="{D5CDD505-2E9C-101B-9397-08002B2CF9AE}" pid="3" name="MSIP_Label_2b73dd0b-afe1-4a46-943f-1bdb914b8a49_SetDate">
    <vt:lpwstr>2021-11-16T09:59:51Z</vt:lpwstr>
  </property>
  <property fmtid="{D5CDD505-2E9C-101B-9397-08002B2CF9AE}" pid="4" name="MSIP_Label_2b73dd0b-afe1-4a46-943f-1bdb914b8a49_Method">
    <vt:lpwstr>Standard</vt:lpwstr>
  </property>
  <property fmtid="{D5CDD505-2E9C-101B-9397-08002B2CF9AE}" pid="5" name="MSIP_Label_2b73dd0b-afe1-4a46-943f-1bdb914b8a49_Name">
    <vt:lpwstr>Internal</vt:lpwstr>
  </property>
  <property fmtid="{D5CDD505-2E9C-101B-9397-08002B2CF9AE}" pid="6" name="MSIP_Label_2b73dd0b-afe1-4a46-943f-1bdb914b8a49_SiteId">
    <vt:lpwstr>b9563cbc-9874-41ab-b448-7e0f61aff3eb</vt:lpwstr>
  </property>
  <property fmtid="{D5CDD505-2E9C-101B-9397-08002B2CF9AE}" pid="7" name="MSIP_Label_2b73dd0b-afe1-4a46-943f-1bdb914b8a49_ActionId">
    <vt:lpwstr>f84e2451-6c68-410c-8caa-000011202d37</vt:lpwstr>
  </property>
  <property fmtid="{D5CDD505-2E9C-101B-9397-08002B2CF9AE}" pid="8" name="MSIP_Label_2b73dd0b-afe1-4a46-943f-1bdb914b8a49_ContentBits">
    <vt:lpwstr>1</vt:lpwstr>
  </property>
  <property fmtid="{D5CDD505-2E9C-101B-9397-08002B2CF9AE}" pid="9" name="ContentTypeId">
    <vt:lpwstr>0x010100E98333B1E75C544B88CCF639C2648D70</vt:lpwstr>
  </property>
</Properties>
</file>