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3"/>
  </p:sldMasterIdLst>
  <p:notesMasterIdLst>
    <p:notesMasterId r:id="rId9"/>
  </p:notesMasterIdLst>
  <p:handoutMasterIdLst>
    <p:handoutMasterId r:id="rId10"/>
  </p:handoutMasterIdLst>
  <p:sldIdLst>
    <p:sldId id="256" r:id="rId4"/>
    <p:sldId id="257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  <a:srgbClr val="008000"/>
    <a:srgbClr val="CCE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FB1C73-CBF6-4CED-906C-4DF4FE17A9DD}" v="49" dt="2023-01-10T13:16:56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66"/>
  </p:normalViewPr>
  <p:slideViewPr>
    <p:cSldViewPr snapToGrid="0"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, Phil" userId="5e1901b8-a0f7-4d2f-9967-2a6857e1efb2" providerId="ADAL" clId="{5CFB1C73-CBF6-4CED-906C-4DF4FE17A9DD}"/>
    <pc:docChg chg="undo custSel delSld modSld">
      <pc:chgData name="Lucas, Phil" userId="5e1901b8-a0f7-4d2f-9967-2a6857e1efb2" providerId="ADAL" clId="{5CFB1C73-CBF6-4CED-906C-4DF4FE17A9DD}" dt="2023-01-10T13:17:44.213" v="1077" actId="20577"/>
      <pc:docMkLst>
        <pc:docMk/>
      </pc:docMkLst>
      <pc:sldChg chg="delSp modSp mod">
        <pc:chgData name="Lucas, Phil" userId="5e1901b8-a0f7-4d2f-9967-2a6857e1efb2" providerId="ADAL" clId="{5CFB1C73-CBF6-4CED-906C-4DF4FE17A9DD}" dt="2023-01-10T11:33:31.769" v="1007" actId="6549"/>
        <pc:sldMkLst>
          <pc:docMk/>
          <pc:sldMk cId="0" sldId="256"/>
        </pc:sldMkLst>
        <pc:spChg chg="mod">
          <ac:chgData name="Lucas, Phil" userId="5e1901b8-a0f7-4d2f-9967-2a6857e1efb2" providerId="ADAL" clId="{5CFB1C73-CBF6-4CED-906C-4DF4FE17A9DD}" dt="2023-01-10T11:03:36.584" v="61" actId="20577"/>
          <ac:spMkLst>
            <pc:docMk/>
            <pc:sldMk cId="0" sldId="256"/>
            <ac:spMk id="3" creationId="{D74A6841-560C-4DF6-A845-17B7A10838FD}"/>
          </ac:spMkLst>
        </pc:spChg>
        <pc:spChg chg="mod">
          <ac:chgData name="Lucas, Phil" userId="5e1901b8-a0f7-4d2f-9967-2a6857e1efb2" providerId="ADAL" clId="{5CFB1C73-CBF6-4CED-906C-4DF4FE17A9DD}" dt="2023-01-10T11:33:31.769" v="1007" actId="6549"/>
          <ac:spMkLst>
            <pc:docMk/>
            <pc:sldMk cId="0" sldId="256"/>
            <ac:spMk id="8195" creationId="{32C534F0-0C06-43B8-B790-3A7E706843ED}"/>
          </ac:spMkLst>
        </pc:spChg>
        <pc:spChg chg="del mod">
          <ac:chgData name="Lucas, Phil" userId="5e1901b8-a0f7-4d2f-9967-2a6857e1efb2" providerId="ADAL" clId="{5CFB1C73-CBF6-4CED-906C-4DF4FE17A9DD}" dt="2023-01-10T11:03:18.292" v="14" actId="478"/>
          <ac:spMkLst>
            <pc:docMk/>
            <pc:sldMk cId="0" sldId="256"/>
            <ac:spMk id="8197" creationId="{5BEB192B-3115-4FF8-A28E-6BDBF99C2ACB}"/>
          </ac:spMkLst>
        </pc:spChg>
      </pc:sldChg>
      <pc:sldChg chg="modSp mod">
        <pc:chgData name="Lucas, Phil" userId="5e1901b8-a0f7-4d2f-9967-2a6857e1efb2" providerId="ADAL" clId="{5CFB1C73-CBF6-4CED-906C-4DF4FE17A9DD}" dt="2023-01-10T13:15:15.670" v="1058" actId="20577"/>
        <pc:sldMkLst>
          <pc:docMk/>
          <pc:sldMk cId="0" sldId="257"/>
        </pc:sldMkLst>
        <pc:spChg chg="mod">
          <ac:chgData name="Lucas, Phil" userId="5e1901b8-a0f7-4d2f-9967-2a6857e1efb2" providerId="ADAL" clId="{5CFB1C73-CBF6-4CED-906C-4DF4FE17A9DD}" dt="2023-01-10T13:15:15.670" v="1058" actId="20577"/>
          <ac:spMkLst>
            <pc:docMk/>
            <pc:sldMk cId="0" sldId="257"/>
            <ac:spMk id="3" creationId="{4520925B-CB6E-4650-8F92-7CDD6B316545}"/>
          </ac:spMkLst>
        </pc:spChg>
      </pc:sldChg>
      <pc:sldChg chg="addSp delSp modSp mod">
        <pc:chgData name="Lucas, Phil" userId="5e1901b8-a0f7-4d2f-9967-2a6857e1efb2" providerId="ADAL" clId="{5CFB1C73-CBF6-4CED-906C-4DF4FE17A9DD}" dt="2023-01-10T13:17:00.415" v="1073" actId="20577"/>
        <pc:sldMkLst>
          <pc:docMk/>
          <pc:sldMk cId="0" sldId="258"/>
        </pc:sldMkLst>
        <pc:spChg chg="add del mod">
          <ac:chgData name="Lucas, Phil" userId="5e1901b8-a0f7-4d2f-9967-2a6857e1efb2" providerId="ADAL" clId="{5CFB1C73-CBF6-4CED-906C-4DF4FE17A9DD}" dt="2023-01-10T11:12:10.346" v="559" actId="478"/>
          <ac:spMkLst>
            <pc:docMk/>
            <pc:sldMk cId="0" sldId="258"/>
            <ac:spMk id="2" creationId="{826DA69E-58E4-4791-A7C2-63A190D4E279}"/>
          </ac:spMkLst>
        </pc:spChg>
        <pc:spChg chg="add del mod">
          <ac:chgData name="Lucas, Phil" userId="5e1901b8-a0f7-4d2f-9967-2a6857e1efb2" providerId="ADAL" clId="{5CFB1C73-CBF6-4CED-906C-4DF4FE17A9DD}" dt="2023-01-10T11:12:02.450" v="557"/>
          <ac:spMkLst>
            <pc:docMk/>
            <pc:sldMk cId="0" sldId="258"/>
            <ac:spMk id="4" creationId="{AC0B98E1-A737-4EFA-B660-0038262A25B8}"/>
          </ac:spMkLst>
        </pc:spChg>
        <pc:spChg chg="add mod">
          <ac:chgData name="Lucas, Phil" userId="5e1901b8-a0f7-4d2f-9967-2a6857e1efb2" providerId="ADAL" clId="{5CFB1C73-CBF6-4CED-906C-4DF4FE17A9DD}" dt="2023-01-10T13:17:00.415" v="1073" actId="20577"/>
          <ac:spMkLst>
            <pc:docMk/>
            <pc:sldMk cId="0" sldId="258"/>
            <ac:spMk id="6" creationId="{D023A247-15EA-4C93-AA7F-0A0361384DF5}"/>
          </ac:spMkLst>
        </pc:spChg>
        <pc:spChg chg="del">
          <ac:chgData name="Lucas, Phil" userId="5e1901b8-a0f7-4d2f-9967-2a6857e1efb2" providerId="ADAL" clId="{5CFB1C73-CBF6-4CED-906C-4DF4FE17A9DD}" dt="2023-01-10T11:12:04.989" v="558" actId="478"/>
          <ac:spMkLst>
            <pc:docMk/>
            <pc:sldMk cId="0" sldId="258"/>
            <ac:spMk id="11267" creationId="{A621C574-9A7D-470F-B223-BBCF8DBDA0F6}"/>
          </ac:spMkLst>
        </pc:spChg>
      </pc:sldChg>
      <pc:sldChg chg="modSp mod">
        <pc:chgData name="Lucas, Phil" userId="5e1901b8-a0f7-4d2f-9967-2a6857e1efb2" providerId="ADAL" clId="{5CFB1C73-CBF6-4CED-906C-4DF4FE17A9DD}" dt="2023-01-10T11:32:52.252" v="994" actId="20577"/>
        <pc:sldMkLst>
          <pc:docMk/>
          <pc:sldMk cId="0" sldId="259"/>
        </pc:sldMkLst>
        <pc:spChg chg="mod">
          <ac:chgData name="Lucas, Phil" userId="5e1901b8-a0f7-4d2f-9967-2a6857e1efb2" providerId="ADAL" clId="{5CFB1C73-CBF6-4CED-906C-4DF4FE17A9DD}" dt="2023-01-10T11:32:52.252" v="994" actId="20577"/>
          <ac:spMkLst>
            <pc:docMk/>
            <pc:sldMk cId="0" sldId="259"/>
            <ac:spMk id="14339" creationId="{2DFC8DF1-B697-48DC-A0E8-799A54370D75}"/>
          </ac:spMkLst>
        </pc:spChg>
      </pc:sldChg>
      <pc:sldChg chg="addSp delSp modSp mod">
        <pc:chgData name="Lucas, Phil" userId="5e1901b8-a0f7-4d2f-9967-2a6857e1efb2" providerId="ADAL" clId="{5CFB1C73-CBF6-4CED-906C-4DF4FE17A9DD}" dt="2023-01-10T13:17:44.213" v="1077" actId="20577"/>
        <pc:sldMkLst>
          <pc:docMk/>
          <pc:sldMk cId="0" sldId="261"/>
        </pc:sldMkLst>
        <pc:spChg chg="add del mod">
          <ac:chgData name="Lucas, Phil" userId="5e1901b8-a0f7-4d2f-9967-2a6857e1efb2" providerId="ADAL" clId="{5CFB1C73-CBF6-4CED-906C-4DF4FE17A9DD}" dt="2023-01-10T11:16:09.460" v="908" actId="478"/>
          <ac:spMkLst>
            <pc:docMk/>
            <pc:sldMk cId="0" sldId="261"/>
            <ac:spMk id="2" creationId="{5DAF4D1D-E8EC-4529-AC92-366DEF09EA19}"/>
          </ac:spMkLst>
        </pc:spChg>
        <pc:spChg chg="add del mod">
          <ac:chgData name="Lucas, Phil" userId="5e1901b8-a0f7-4d2f-9967-2a6857e1efb2" providerId="ADAL" clId="{5CFB1C73-CBF6-4CED-906C-4DF4FE17A9DD}" dt="2023-01-10T11:16:06.846" v="907"/>
          <ac:spMkLst>
            <pc:docMk/>
            <pc:sldMk cId="0" sldId="261"/>
            <ac:spMk id="5" creationId="{532ED328-790D-413A-A918-BD41F5716BFA}"/>
          </ac:spMkLst>
        </pc:spChg>
        <pc:spChg chg="add mod">
          <ac:chgData name="Lucas, Phil" userId="5e1901b8-a0f7-4d2f-9967-2a6857e1efb2" providerId="ADAL" clId="{5CFB1C73-CBF6-4CED-906C-4DF4FE17A9DD}" dt="2023-01-10T13:17:44.213" v="1077" actId="20577"/>
          <ac:spMkLst>
            <pc:docMk/>
            <pc:sldMk cId="0" sldId="261"/>
            <ac:spMk id="6" creationId="{FFA7F868-EE32-4A9F-B989-CF3ED83960B8}"/>
          </ac:spMkLst>
        </pc:spChg>
        <pc:spChg chg="del">
          <ac:chgData name="Lucas, Phil" userId="5e1901b8-a0f7-4d2f-9967-2a6857e1efb2" providerId="ADAL" clId="{5CFB1C73-CBF6-4CED-906C-4DF4FE17A9DD}" dt="2023-01-10T11:16:02.762" v="905" actId="478"/>
          <ac:spMkLst>
            <pc:docMk/>
            <pc:sldMk cId="0" sldId="261"/>
            <ac:spMk id="12291" creationId="{10A2AD33-BCF2-4472-B4C2-633915C2CA92}"/>
          </ac:spMkLst>
        </pc:spChg>
      </pc:sldChg>
      <pc:sldChg chg="del">
        <pc:chgData name="Lucas, Phil" userId="5e1901b8-a0f7-4d2f-9967-2a6857e1efb2" providerId="ADAL" clId="{5CFB1C73-CBF6-4CED-906C-4DF4FE17A9DD}" dt="2023-01-10T11:31:20.778" v="951" actId="47"/>
        <pc:sldMkLst>
          <pc:docMk/>
          <pc:sldMk cId="0" sldId="262"/>
        </pc:sldMkLst>
      </pc:sldChg>
      <pc:sldChg chg="del">
        <pc:chgData name="Lucas, Phil" userId="5e1901b8-a0f7-4d2f-9967-2a6857e1efb2" providerId="ADAL" clId="{5CFB1C73-CBF6-4CED-906C-4DF4FE17A9DD}" dt="2023-01-10T11:32:41.479" v="983" actId="47"/>
        <pc:sldMkLst>
          <pc:docMk/>
          <pc:sldMk cId="3531620654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2FF7C6-0DC0-4673-814A-E6B729AFAC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84609-D3C4-4C99-B08B-E0DFF0AE54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B4F3A4-5C42-4C7B-83C9-19A9E63FF964}" type="datetimeFigureOut">
              <a:rPr lang="en-US" altLang="en-US"/>
              <a:pPr>
                <a:defRPr/>
              </a:pPr>
              <a:t>1/10/2023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B0EB6-3D1F-4F76-9661-5812A70BB3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EE04D-8519-4000-A46E-BA5EFEE776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759A7F-21DC-40BA-8427-733826986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314E44-8BBE-456C-ACBC-640A3BE03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DBF32-D9B4-452E-B7E4-B757B56287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096B13-3824-44AD-BF1D-EAF8C9E2966C}" type="datetimeFigureOut">
              <a:rPr lang="en-US" altLang="en-US"/>
              <a:pPr>
                <a:defRPr/>
              </a:pPr>
              <a:t>1/10/2023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3EC53A-00EE-495D-81E0-0A518C8F97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A5C1311-703D-4D0B-B1CC-9AB52E0C2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69527-3350-40A8-AD04-5344E2F6F7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7DBB2-9D46-4141-A86B-322A070B7E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2D5DD1-5DCA-4EBF-918D-42E7140CC5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EC8BF50E-6B75-4F37-AC59-1CF43D531D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580AD8B-7259-483C-B7EA-796495F5D2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5CDCABE1-602E-47AF-8684-AA6EF9A786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0156CDC-2D10-461D-92BE-1CB7E9C1FF1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od Title Slide"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B29223-FC92-42D2-A589-5A4509D5CE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6B74AE3-A879-4142-A435-DA887D61C2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83D5235-48CD-4DF9-8A39-46AD298B188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9541A36-6105-4BCA-A4AD-96CA0907C5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97036-13AA-430D-AC03-DEE159B63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19AD0367-6188-4432-9830-5074D4030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C0C76E-4DE5-4DB4-A9A3-A6028A21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15911A1-0E26-44D4-A282-9AE8103F3904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27154120-1BD2-4CD3-8A4E-5C699ABA3C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296863"/>
            <a:ext cx="137636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C744EF31-6A6A-4086-BB92-F20E61A6BEBF}"/>
              </a:ext>
            </a:extLst>
          </p:cNvPr>
          <p:cNvSpPr/>
          <p:nvPr userDrawn="1"/>
        </p:nvSpPr>
        <p:spPr>
          <a:xfrm>
            <a:off x="4362450" y="22352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5297129"/>
            <a:ext cx="7086600" cy="907604"/>
          </a:xfrm>
        </p:spPr>
        <p:txBody>
          <a:bodyPr/>
          <a:lstStyle>
            <a:lvl1pPr marL="0" indent="0" algn="ctr">
              <a:buNone/>
              <a:defRPr lang="en-US" sz="1600" b="0" cap="none" dirty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99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d Title and Content"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008576"/>
                </a:solidFill>
                <a:latin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3pPr>
              <a:buClr>
                <a:srgbClr val="008576"/>
              </a:buClr>
              <a:defRPr/>
            </a:lvl3pPr>
            <a:lvl4pPr>
              <a:buClr>
                <a:srgbClr val="008576"/>
              </a:buClr>
              <a:buSzPct val="100000"/>
              <a:defRPr/>
            </a:lvl4pPr>
            <a:lvl5pPr>
              <a:buClr>
                <a:srgbClr val="008576"/>
              </a:buClr>
              <a:buSzPct val="80000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70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3">
            <a:extLst>
              <a:ext uri="{FF2B5EF4-FFF2-40B4-BE49-F238E27FC236}">
                <a16:creationId xmlns:a16="http://schemas.microsoft.com/office/drawing/2014/main" id="{58EF8C62-0043-474B-9257-69238C20BA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2E07C44E-959A-404B-8ABF-8BF2251878B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B362ABF0-E3F5-4126-98F4-8048712F0FA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33249E71-AF5A-4831-B19E-FABD9AE0D5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034C573A-DB1E-4C63-900D-1AD0D76D45B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41642-336C-4E7D-8E31-92DDB0F047AD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B61BC6-06B6-4BCA-B905-115B6597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B0BA3E3E-4077-4A76-8662-DFC8CF00B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5E8417-2677-4169-80A2-355AD681F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8D10595-0218-44A2-BF37-E07EB3D4E72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E64636-BCE8-456C-B5C2-F2C3A86048B2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8402F6-424C-477C-B8DC-B40764B4AA5B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69B56B-ABB6-49C4-A9A7-3A12EE3D6A3C}"/>
              </a:ext>
            </a:extLst>
          </p:cNvPr>
          <p:cNvSpPr/>
          <p:nvPr userDrawn="1"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/>
              </a:rPr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4000">
                <a:solidFill>
                  <a:srgbClr val="00857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3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008576"/>
                </a:solidFill>
                <a:latin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1460C087-3C8C-420C-A592-381BE47BC41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BE500628-829F-4B16-BDEE-B94EA21F297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EAA52663-3ED1-432A-A765-1D99950F42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A9313209-7CB0-4D93-AE8C-3AD7B0937A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02622C-CDD7-4978-B66A-843690273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D1F0C-34BA-49CB-9305-CB6BA4119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F7457363-0F9B-4430-8E14-73C8ABD64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DB043B-E97C-49F7-8BA3-7EA859749EA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AF4A5E-DD03-4803-9E12-AAF7FB4C3B75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D4BAF9D-6F19-44E9-BE62-3C6001070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36" name="Title Placeholder 21">
            <a:extLst>
              <a:ext uri="{FF2B5EF4-FFF2-40B4-BE49-F238E27FC236}">
                <a16:creationId xmlns:a16="http://schemas.microsoft.com/office/drawing/2014/main" id="{E75CFB55-24E3-4F85-81E2-AF6353E0F3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37" name="Text Placeholder 12">
            <a:extLst>
              <a:ext uri="{FF2B5EF4-FFF2-40B4-BE49-F238E27FC236}">
                <a16:creationId xmlns:a16="http://schemas.microsoft.com/office/drawing/2014/main" id="{9733C626-8363-4F18-BE44-4A39F0688F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8576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8576"/>
        </a:buClr>
        <a:buSzPct val="85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008576"/>
        </a:buClr>
        <a:buSzPct val="70000"/>
        <a:buFont typeface="Wingdings" panose="05000000000000000000" pitchFamily="2" charset="2"/>
        <a:buChar char="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74A6841-560C-4DF6-A845-17B7A1083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297488"/>
            <a:ext cx="7086600" cy="9064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1800" dirty="0">
                <a:solidFill>
                  <a:srgbClr val="008000"/>
                </a:solidFill>
                <a:ea typeface="+mj-ea"/>
              </a:rPr>
              <a:t>Proposer: </a:t>
            </a:r>
            <a:r>
              <a:rPr sz="1800" dirty="0">
                <a:solidFill>
                  <a:schemeClr val="tx1"/>
                </a:solidFill>
                <a:ea typeface="+mj-ea"/>
              </a:rPr>
              <a:t>National Grid NTS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1800" dirty="0">
                <a:solidFill>
                  <a:srgbClr val="008000"/>
                </a:solidFill>
                <a:ea typeface="+mj-ea"/>
              </a:rPr>
              <a:t>Panel Date: </a:t>
            </a:r>
            <a:r>
              <a:rPr sz="1800" dirty="0">
                <a:ea typeface="+mj-ea"/>
              </a:rPr>
              <a:t>19</a:t>
            </a:r>
            <a:r>
              <a:rPr sz="1800" baseline="30000" dirty="0">
                <a:ea typeface="+mj-ea"/>
              </a:rPr>
              <a:t>th</a:t>
            </a:r>
            <a:r>
              <a:rPr sz="1800" dirty="0">
                <a:ea typeface="+mj-ea"/>
              </a:rPr>
              <a:t> January 2023</a:t>
            </a:r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32C534F0-0C06-43B8-B790-3A7E70684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204200" cy="1752600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solidFill>
                  <a:srgbClr val="008576"/>
                </a:solidFill>
                <a:latin typeface="Arial" panose="020B0604020202020204" pitchFamily="34" charset="0"/>
              </a:rPr>
              <a:t>UNC 0834:</a:t>
            </a:r>
            <a:br>
              <a:rPr lang="en-GB" altLang="en-US" sz="4000" i="1" dirty="0">
                <a:latin typeface="Arial" panose="020B0604020202020204" pitchFamily="34" charset="0"/>
              </a:rPr>
            </a:br>
            <a:r>
              <a:rPr lang="en-GB" altLang="en-US" sz="2400" dirty="0">
                <a:solidFill>
                  <a:srgbClr val="008000"/>
                </a:solidFill>
                <a:latin typeface="Arial" panose="020B0604020202020204" pitchFamily="34" charset="0"/>
              </a:rPr>
              <a:t>Inclusion of the “Process for the Update and Retention of Shared Site Drawings” as a Subsidiary Document within the Offtake Arrangements Document</a:t>
            </a:r>
            <a:endParaRPr lang="en-US" altLang="en-US" sz="24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3B517D-DC27-4690-873D-937F0C8F24C0}"/>
              </a:ext>
            </a:extLst>
          </p:cNvPr>
          <p:cNvSpPr/>
          <p:nvPr/>
        </p:nvSpPr>
        <p:spPr>
          <a:xfrm>
            <a:off x="4362450" y="22352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8198" name="TextBox 3">
            <a:extLst>
              <a:ext uri="{FF2B5EF4-FFF2-40B4-BE49-F238E27FC236}">
                <a16:creationId xmlns:a16="http://schemas.microsoft.com/office/drawing/2014/main" id="{4A9AA686-EEFF-4C28-9C0D-3E8C0F5DD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1000"/>
            <a:ext cx="1803400" cy="469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8199" name="Picture 4">
            <a:extLst>
              <a:ext uri="{FF2B5EF4-FFF2-40B4-BE49-F238E27FC236}">
                <a16:creationId xmlns:a16="http://schemas.microsoft.com/office/drawing/2014/main" id="{A9D194BA-0687-4426-9100-A13A8B7B7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279400"/>
            <a:ext cx="2057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260CD41-2708-45FA-873D-DFD65E57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Why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0925B-CB6E-4650-8F92-7CDD6B3165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5764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ea typeface="+mn-ea"/>
              </a:rPr>
              <a:t>OAD in the UNC sets out rights and obligations between the Transporters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ea typeface="+mn-ea"/>
              </a:rPr>
              <a:t>Request Group 0646R - Review of the OAD (conducted between Jan 2019 and Dec 2020) made a number of recommendations for change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ea typeface="+mn-ea"/>
              </a:rPr>
              <a:t>One related to management of changes to ‘Shared Site drawings’ (which show the physical layout of Shared Site Facilities at Shared Sites)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>
                <a:ea typeface="+mn-ea"/>
              </a:rPr>
              <a:t>currently managed by individual Transporters outside of any prescribed UNC change governance i.e. no formal change governance in place.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ea typeface="+mn-ea"/>
              </a:rPr>
              <a:t>Request Group 0646 recommended establishment of a new OAD Subsidiary Document setting out a uniform change process for Shared Site drawings </a:t>
            </a:r>
            <a:endParaRPr lang="en-US" sz="2000" dirty="0"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630F787-236D-4EFB-85A3-69C55320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Options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23A247-15EA-4C93-AA7F-0A0361384D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5764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b="1" i="1" dirty="0">
                <a:ea typeface="+mn-ea"/>
              </a:rPr>
              <a:t>No change </a:t>
            </a:r>
            <a:r>
              <a:rPr lang="en-GB" sz="2000" dirty="0">
                <a:ea typeface="+mn-ea"/>
              </a:rPr>
              <a:t>– maintenance of ad-hoc management of changes to Shared Site drawings in absence of any documented and transparent change process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b="1" i="1" dirty="0">
                <a:ea typeface="+mn-ea"/>
              </a:rPr>
              <a:t>Implement recommendation of Request Group 0646R</a:t>
            </a:r>
            <a:r>
              <a:rPr lang="en-GB" sz="2000" dirty="0">
                <a:ea typeface="+mn-ea"/>
              </a:rPr>
              <a:t> - introduce a uniform, robust and transparent change process for Shared Site drawings</a:t>
            </a:r>
            <a:endParaRPr lang="en-US" sz="2000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7A8414A-11B3-4A26-A0F0-73897E0C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Solution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A7F868-EE32-4A9F-B989-CF3ED83960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5764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ea typeface="+mn-ea"/>
              </a:rPr>
              <a:t>A new OAD Subsidiary Document “</a:t>
            </a:r>
            <a:r>
              <a:rPr lang="en-GB" sz="2000" i="1" dirty="0">
                <a:ea typeface="+mn-ea"/>
              </a:rPr>
              <a:t>Process for the Update and Retention of Shared Site Drawings</a:t>
            </a:r>
            <a:r>
              <a:rPr lang="en-GB" sz="2000" dirty="0">
                <a:ea typeface="+mn-ea"/>
              </a:rPr>
              <a:t>” is added to the list of Subsidiary Documents set out in OAD Section N1.2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ea typeface="+mn-ea"/>
              </a:rPr>
              <a:t>The new Subsidiary Document was designed in collaboration with all Operators across a series of workshops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ea typeface="+mn-ea"/>
              </a:rPr>
              <a:t>Supporting amendments to OAD sections B1.6.1.b (iii) and N1.2.1 (h).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22E7F9A-A2E4-4387-BBAF-F63DC3B9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Recommended Steps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DFC8DF1-B697-48DC-A0E8-799A54370D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Proposer recommends that this modification should be: 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Subject to Self-Governance</a:t>
            </a:r>
          </a:p>
          <a:p>
            <a:pPr lvl="1"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Subject to Workgroup assessment to develop the modification for 3 months</a:t>
            </a:r>
            <a:endParaRPr lang="en-GB" altLang="en-US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e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4D3ED5-472A-4429-9596-3063E88CF20A}"/>
</file>

<file path=customXml/itemProps2.xml><?xml version="1.0" encoding="utf-8"?>
<ds:datastoreItem xmlns:ds="http://schemas.openxmlformats.org/officeDocument/2006/customXml" ds:itemID="{66C1334C-D6B7-49EE-956B-FB1DA81EF9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 Presentation Template End.thmx</Template>
  <TotalTime>1864</TotalTime>
  <Words>282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Wingdings 2</vt:lpstr>
      <vt:lpstr>Open</vt:lpstr>
      <vt:lpstr>UNC 0834: Inclusion of the “Process for the Update and Retention of Shared Site Drawings” as a Subsidiary Document within the Offtake Arrangements Document</vt:lpstr>
      <vt:lpstr>Why change?</vt:lpstr>
      <vt:lpstr>Options</vt:lpstr>
      <vt:lpstr>Solution</vt:lpstr>
      <vt:lpstr>Recommended Steps</vt:lpstr>
    </vt:vector>
  </TitlesOfParts>
  <Manager/>
  <Company>Joint Office of Gas Transporters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Presentation Template</dc:title>
  <dc:subject/>
  <dc:creator>Helen Cuin</dc:creator>
  <cp:keywords/>
  <dc:description/>
  <cp:lastModifiedBy>Lucas, Phil</cp:lastModifiedBy>
  <cp:revision>48</cp:revision>
  <dcterms:created xsi:type="dcterms:W3CDTF">2013-11-25T10:20:55Z</dcterms:created>
  <dcterms:modified xsi:type="dcterms:W3CDTF">2023-01-10T13:17:51Z</dcterms:modified>
  <cp:category/>
</cp:coreProperties>
</file>