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9"/>
  </p:notesMasterIdLst>
  <p:handoutMasterIdLst>
    <p:handoutMasterId r:id="rId20"/>
  </p:handoutMasterIdLst>
  <p:sldIdLst>
    <p:sldId id="436" r:id="rId13"/>
    <p:sldId id="895" r:id="rId14"/>
    <p:sldId id="896" r:id="rId15"/>
    <p:sldId id="897" r:id="rId16"/>
    <p:sldId id="894" r:id="rId17"/>
    <p:sldId id="898" r:id="rId18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F916"/>
    <a:srgbClr val="FFFFFF"/>
    <a:srgbClr val="CED1E1"/>
    <a:srgbClr val="E8EAF1"/>
    <a:srgbClr val="3E5AA8"/>
    <a:srgbClr val="1D3E61"/>
    <a:srgbClr val="D2232A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F52E5-3EA6-4A12-8275-8113521BE315}" v="6" dt="2023-01-30T11:47:14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S::paul.orsler@xoserve.com::0fe27abf-47b1-4035-89e4-039935425a3c" providerId="AD" clId="Web-{8C227E51-16FA-7954-136D-C76D243EF8DA}"/>
    <pc:docChg chg="modSld">
      <pc:chgData name="Paul Orsler" userId="S::paul.orsler@xoserve.com::0fe27abf-47b1-4035-89e4-039935425a3c" providerId="AD" clId="Web-{8C227E51-16FA-7954-136D-C76D243EF8DA}" dt="2023-01-30T12:10:18.613" v="19"/>
      <pc:docMkLst>
        <pc:docMk/>
      </pc:docMkLst>
      <pc:sldChg chg="modSp">
        <pc:chgData name="Paul Orsler" userId="S::paul.orsler@xoserve.com::0fe27abf-47b1-4035-89e4-039935425a3c" providerId="AD" clId="Web-{8C227E51-16FA-7954-136D-C76D243EF8DA}" dt="2023-01-30T11:26:09.151" v="18" actId="14100"/>
        <pc:sldMkLst>
          <pc:docMk/>
          <pc:sldMk cId="2487947500" sldId="436"/>
        </pc:sldMkLst>
        <pc:spChg chg="mod">
          <ac:chgData name="Paul Orsler" userId="S::paul.orsler@xoserve.com::0fe27abf-47b1-4035-89e4-039935425a3c" providerId="AD" clId="Web-{8C227E51-16FA-7954-136D-C76D243EF8DA}" dt="2023-01-30T11:24:43.836" v="16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S::paul.orsler@xoserve.com::0fe27abf-47b1-4035-89e4-039935425a3c" providerId="AD" clId="Web-{8C227E51-16FA-7954-136D-C76D243EF8DA}" dt="2023-01-30T11:23:45.038" v="13" actId="14100"/>
          <ac:spMkLst>
            <pc:docMk/>
            <pc:sldMk cId="2487947500" sldId="436"/>
            <ac:spMk id="19" creationId="{00000000-0000-0000-0000-000000000000}"/>
          </ac:spMkLst>
        </pc:spChg>
        <pc:spChg chg="mod">
          <ac:chgData name="Paul Orsler" userId="S::paul.orsler@xoserve.com::0fe27abf-47b1-4035-89e4-039935425a3c" providerId="AD" clId="Web-{8C227E51-16FA-7954-136D-C76D243EF8DA}" dt="2023-01-30T11:23:34.522" v="12" actId="14100"/>
          <ac:spMkLst>
            <pc:docMk/>
            <pc:sldMk cId="2487947500" sldId="436"/>
            <ac:spMk id="48" creationId="{C711C03E-9388-42AA-A2C7-E1C2617A3C80}"/>
          </ac:spMkLst>
        </pc:spChg>
        <pc:grpChg chg="mod">
          <ac:chgData name="Paul Orsler" userId="S::paul.orsler@xoserve.com::0fe27abf-47b1-4035-89e4-039935425a3c" providerId="AD" clId="Web-{8C227E51-16FA-7954-136D-C76D243EF8DA}" dt="2023-01-30T11:26:09.151" v="18" actId="14100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modSp">
        <pc:chgData name="Paul Orsler" userId="S::paul.orsler@xoserve.com::0fe27abf-47b1-4035-89e4-039935425a3c" providerId="AD" clId="Web-{8C227E51-16FA-7954-136D-C76D243EF8DA}" dt="2023-01-30T11:22:41.880" v="11"/>
        <pc:sldMkLst>
          <pc:docMk/>
          <pc:sldMk cId="2203838732" sldId="895"/>
        </pc:sldMkLst>
        <pc:graphicFrameChg chg="mod modGraphic">
          <ac:chgData name="Paul Orsler" userId="S::paul.orsler@xoserve.com::0fe27abf-47b1-4035-89e4-039935425a3c" providerId="AD" clId="Web-{8C227E51-16FA-7954-136D-C76D243EF8DA}" dt="2023-01-30T11:22:41.880" v="11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">
        <pc:chgData name="Paul Orsler" userId="S::paul.orsler@xoserve.com::0fe27abf-47b1-4035-89e4-039935425a3c" providerId="AD" clId="Web-{8C227E51-16FA-7954-136D-C76D243EF8DA}" dt="2023-01-30T11:17:18.513" v="6" actId="1076"/>
        <pc:sldMkLst>
          <pc:docMk/>
          <pc:sldMk cId="2756962309" sldId="897"/>
        </pc:sldMkLst>
        <pc:spChg chg="mod">
          <ac:chgData name="Paul Orsler" userId="S::paul.orsler@xoserve.com::0fe27abf-47b1-4035-89e4-039935425a3c" providerId="AD" clId="Web-{8C227E51-16FA-7954-136D-C76D243EF8DA}" dt="2023-01-30T11:17:18.513" v="6" actId="1076"/>
          <ac:spMkLst>
            <pc:docMk/>
            <pc:sldMk cId="2756962309" sldId="897"/>
            <ac:spMk id="11" creationId="{7ACAC170-95E5-449E-8ADE-10C065A56542}"/>
          </ac:spMkLst>
        </pc:spChg>
      </pc:sldChg>
      <pc:sldChg chg="delSp">
        <pc:chgData name="Paul Orsler" userId="S::paul.orsler@xoserve.com::0fe27abf-47b1-4035-89e4-039935425a3c" providerId="AD" clId="Web-{8C227E51-16FA-7954-136D-C76D243EF8DA}" dt="2023-01-30T12:10:18.613" v="19"/>
        <pc:sldMkLst>
          <pc:docMk/>
          <pc:sldMk cId="3605588945" sldId="898"/>
        </pc:sldMkLst>
        <pc:spChg chg="del">
          <ac:chgData name="Paul Orsler" userId="S::paul.orsler@xoserve.com::0fe27abf-47b1-4035-89e4-039935425a3c" providerId="AD" clId="Web-{8C227E51-16FA-7954-136D-C76D243EF8DA}" dt="2023-01-30T12:10:18.613" v="19"/>
          <ac:spMkLst>
            <pc:docMk/>
            <pc:sldMk cId="3605588945" sldId="898"/>
            <ac:spMk id="43" creationId="{5FEBCD14-4DD1-485A-9F72-43951B76765B}"/>
          </ac:spMkLst>
        </pc:spChg>
      </pc:sldChg>
    </pc:docChg>
  </pc:docChgLst>
  <pc:docChgLst>
    <pc:chgData name="Kate Lancaster" userId="36a3dea0-8e9a-4a0f-8285-613d0b488086" providerId="ADAL" clId="{43CF52E5-3EA6-4A12-8275-8113521BE315}"/>
    <pc:docChg chg="undo custSel modSld">
      <pc:chgData name="Kate Lancaster" userId="36a3dea0-8e9a-4a0f-8285-613d0b488086" providerId="ADAL" clId="{43CF52E5-3EA6-4A12-8275-8113521BE315}" dt="2023-02-07T13:18:43.937" v="9"/>
      <pc:docMkLst>
        <pc:docMk/>
      </pc:docMkLst>
      <pc:sldChg chg="modSp mod">
        <pc:chgData name="Kate Lancaster" userId="36a3dea0-8e9a-4a0f-8285-613d0b488086" providerId="ADAL" clId="{43CF52E5-3EA6-4A12-8275-8113521BE315}" dt="2023-01-30T11:47:09.757" v="8" actId="3626"/>
        <pc:sldMkLst>
          <pc:docMk/>
          <pc:sldMk cId="3894273726" sldId="896"/>
        </pc:sldMkLst>
        <pc:graphicFrameChg chg="mod modGraphic">
          <ac:chgData name="Kate Lancaster" userId="36a3dea0-8e9a-4a0f-8285-613d0b488086" providerId="ADAL" clId="{43CF52E5-3EA6-4A12-8275-8113521BE315}" dt="2023-01-30T11:47:09.757" v="8" actId="3626"/>
          <ac:graphicFrameMkLst>
            <pc:docMk/>
            <pc:sldMk cId="3894273726" sldId="896"/>
            <ac:graphicFrameMk id="4" creationId="{5DB0EECD-A2E7-493C-A127-8163F3A63887}"/>
          </ac:graphicFrameMkLst>
        </pc:graphicFrameChg>
      </pc:sldChg>
      <pc:sldChg chg="modSp mod">
        <pc:chgData name="Kate Lancaster" userId="36a3dea0-8e9a-4a0f-8285-613d0b488086" providerId="ADAL" clId="{43CF52E5-3EA6-4A12-8275-8113521BE315}" dt="2023-01-30T11:45:39.664" v="7" actId="108"/>
        <pc:sldMkLst>
          <pc:docMk/>
          <pc:sldMk cId="2756962309" sldId="897"/>
        </pc:sldMkLst>
        <pc:graphicFrameChg chg="mod modGraphic">
          <ac:chgData name="Kate Lancaster" userId="36a3dea0-8e9a-4a0f-8285-613d0b488086" providerId="ADAL" clId="{43CF52E5-3EA6-4A12-8275-8113521BE315}" dt="2023-01-30T11:45:39.664" v="7" actId="108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  <pc:sldChg chg="modSp mod">
        <pc:chgData name="Kate Lancaster" userId="36a3dea0-8e9a-4a0f-8285-613d0b488086" providerId="ADAL" clId="{43CF52E5-3EA6-4A12-8275-8113521BE315}" dt="2023-02-07T13:18:43.937" v="9"/>
        <pc:sldMkLst>
          <pc:docMk/>
          <pc:sldMk cId="3605588945" sldId="898"/>
        </pc:sldMkLst>
        <pc:spChg chg="mod">
          <ac:chgData name="Kate Lancaster" userId="36a3dea0-8e9a-4a0f-8285-613d0b488086" providerId="ADAL" clId="{43CF52E5-3EA6-4A12-8275-8113521BE315}" dt="2023-02-07T13:18:43.937" v="9"/>
          <ac:spMkLst>
            <pc:docMk/>
            <pc:sldMk cId="3605588945" sldId="898"/>
            <ac:spMk id="54" creationId="{1432FB00-A2E4-4EB6-85D4-BA63CE5CABBA}"/>
          </ac:spMkLst>
        </pc:spChg>
      </pc:sldChg>
    </pc:docChg>
  </pc:docChgLst>
  <pc:docChgLst>
    <pc:chgData name="Paul Orsler" userId="0fe27abf-47b1-4035-89e4-039935425a3c" providerId="ADAL" clId="{53EBD9B0-6736-46EE-B387-AEAE342EDC62}"/>
    <pc:docChg chg="undo custSel delSld modSld">
      <pc:chgData name="Paul Orsler" userId="0fe27abf-47b1-4035-89e4-039935425a3c" providerId="ADAL" clId="{53EBD9B0-6736-46EE-B387-AEAE342EDC62}" dt="2023-01-27T18:41:44.589" v="493" actId="20577"/>
      <pc:docMkLst>
        <pc:docMk/>
      </pc:docMkLst>
      <pc:sldChg chg="addSp delSp modSp mod">
        <pc:chgData name="Paul Orsler" userId="0fe27abf-47b1-4035-89e4-039935425a3c" providerId="ADAL" clId="{53EBD9B0-6736-46EE-B387-AEAE342EDC62}" dt="2023-01-27T18:22:56.435" v="450" actId="6549"/>
        <pc:sldMkLst>
          <pc:docMk/>
          <pc:sldMk cId="2487947500" sldId="436"/>
        </pc:sldMkLst>
        <pc:spChg chg="mod">
          <ac:chgData name="Paul Orsler" userId="0fe27abf-47b1-4035-89e4-039935425a3c" providerId="ADAL" clId="{53EBD9B0-6736-46EE-B387-AEAE342EDC62}" dt="2023-01-27T09:21:46.462" v="221" actId="6549"/>
          <ac:spMkLst>
            <pc:docMk/>
            <pc:sldMk cId="2487947500" sldId="436"/>
            <ac:spMk id="2" creationId="{3BBF64D1-DD4B-479C-8274-060EA4CFB223}"/>
          </ac:spMkLst>
        </pc:spChg>
        <pc:spChg chg="del">
          <ac:chgData name="Paul Orsler" userId="0fe27abf-47b1-4035-89e4-039935425a3c" providerId="ADAL" clId="{53EBD9B0-6736-46EE-B387-AEAE342EDC62}" dt="2023-01-26T09:21:49.296" v="0" actId="478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7T09:18:08.423" v="186" actId="20577"/>
          <ac:spMkLst>
            <pc:docMk/>
            <pc:sldMk cId="2487947500" sldId="436"/>
            <ac:spMk id="4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13:07:44.703" v="168" actId="1076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48.659" v="102" actId="1076"/>
          <ac:spMkLst>
            <pc:docMk/>
            <pc:sldMk cId="2487947500" sldId="436"/>
            <ac:spMk id="12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13:07:56.645" v="169" actId="1076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37.434" v="101" actId="1076"/>
          <ac:spMkLst>
            <pc:docMk/>
            <pc:sldMk cId="2487947500" sldId="436"/>
            <ac:spMk id="23" creationId="{00000000-0000-0000-0000-000000000000}"/>
          </ac:spMkLst>
        </pc:spChg>
        <pc:spChg chg="mod">
          <ac:chgData name="Paul Orsler" userId="0fe27abf-47b1-4035-89e4-039935425a3c" providerId="ADAL" clId="{53EBD9B0-6736-46EE-B387-AEAE342EDC62}" dt="2023-01-26T09:26:19.171" v="99" actId="1076"/>
          <ac:spMkLst>
            <pc:docMk/>
            <pc:sldMk cId="2487947500" sldId="436"/>
            <ac:spMk id="26" creationId="{C7A0A5D6-667D-460C-BCF1-EB2CE7D08F82}"/>
          </ac:spMkLst>
        </pc:spChg>
        <pc:spChg chg="add del mod">
          <ac:chgData name="Paul Orsler" userId="0fe27abf-47b1-4035-89e4-039935425a3c" providerId="ADAL" clId="{53EBD9B0-6736-46EE-B387-AEAE342EDC62}" dt="2023-01-27T09:19:22.111" v="193" actId="478"/>
          <ac:spMkLst>
            <pc:docMk/>
            <pc:sldMk cId="2487947500" sldId="436"/>
            <ac:spMk id="27" creationId="{1A4D4BBD-589C-4652-A8D5-250D2B833AEB}"/>
          </ac:spMkLst>
        </pc:spChg>
        <pc:spChg chg="del">
          <ac:chgData name="Paul Orsler" userId="0fe27abf-47b1-4035-89e4-039935425a3c" providerId="ADAL" clId="{53EBD9B0-6736-46EE-B387-AEAE342EDC62}" dt="2023-01-26T09:22:11.956" v="11" actId="478"/>
          <ac:spMkLst>
            <pc:docMk/>
            <pc:sldMk cId="2487947500" sldId="436"/>
            <ac:spMk id="27" creationId="{F6001821-F700-42DD-973D-87D5D2CBD121}"/>
          </ac:spMkLst>
        </pc:spChg>
        <pc:spChg chg="add del mod">
          <ac:chgData name="Paul Orsler" userId="0fe27abf-47b1-4035-89e4-039935425a3c" providerId="ADAL" clId="{53EBD9B0-6736-46EE-B387-AEAE342EDC62}" dt="2023-01-27T09:19:20.486" v="192" actId="478"/>
          <ac:spMkLst>
            <pc:docMk/>
            <pc:sldMk cId="2487947500" sldId="436"/>
            <ac:spMk id="28" creationId="{360D4415-C175-40CA-B1F1-56D1F0C3E7C0}"/>
          </ac:spMkLst>
        </pc:spChg>
        <pc:spChg chg="del">
          <ac:chgData name="Paul Orsler" userId="0fe27abf-47b1-4035-89e4-039935425a3c" providerId="ADAL" clId="{53EBD9B0-6736-46EE-B387-AEAE342EDC62}" dt="2023-01-26T09:21:59.307" v="3" actId="478"/>
          <ac:spMkLst>
            <pc:docMk/>
            <pc:sldMk cId="2487947500" sldId="436"/>
            <ac:spMk id="29" creationId="{15BC15D2-D52D-48A2-838C-4127EDAEADCF}"/>
          </ac:spMkLst>
        </pc:spChg>
        <pc:spChg chg="add mod">
          <ac:chgData name="Paul Orsler" userId="0fe27abf-47b1-4035-89e4-039935425a3c" providerId="ADAL" clId="{53EBD9B0-6736-46EE-B387-AEAE342EDC62}" dt="2023-01-27T18:18:53.343" v="401" actId="207"/>
          <ac:spMkLst>
            <pc:docMk/>
            <pc:sldMk cId="2487947500" sldId="436"/>
            <ac:spMk id="29" creationId="{18FF10C9-BAE2-4D87-83C4-FB1563FB516A}"/>
          </ac:spMkLst>
        </pc:spChg>
        <pc:spChg chg="del">
          <ac:chgData name="Paul Orsler" userId="0fe27abf-47b1-4035-89e4-039935425a3c" providerId="ADAL" clId="{53EBD9B0-6736-46EE-B387-AEAE342EDC62}" dt="2023-01-26T09:22:10.164" v="10" actId="478"/>
          <ac:spMkLst>
            <pc:docMk/>
            <pc:sldMk cId="2487947500" sldId="436"/>
            <ac:spMk id="30" creationId="{05A1C9E8-8C8A-46F4-B57B-BD6180523A23}"/>
          </ac:spMkLst>
        </pc:spChg>
        <pc:spChg chg="add mod">
          <ac:chgData name="Paul Orsler" userId="0fe27abf-47b1-4035-89e4-039935425a3c" providerId="ADAL" clId="{53EBD9B0-6736-46EE-B387-AEAE342EDC62}" dt="2023-01-27T18:19:02.821" v="402" actId="207"/>
          <ac:spMkLst>
            <pc:docMk/>
            <pc:sldMk cId="2487947500" sldId="436"/>
            <ac:spMk id="30" creationId="{87D3A54A-7D6E-4D84-B2A9-F3135DDDA82B}"/>
          </ac:spMkLst>
        </pc:spChg>
        <pc:spChg chg="add del mod">
          <ac:chgData name="Paul Orsler" userId="0fe27abf-47b1-4035-89e4-039935425a3c" providerId="ADAL" clId="{53EBD9B0-6736-46EE-B387-AEAE342EDC62}" dt="2023-01-27T10:36:29.023" v="281"/>
          <ac:spMkLst>
            <pc:docMk/>
            <pc:sldMk cId="2487947500" sldId="436"/>
            <ac:spMk id="31" creationId="{87506AA0-A3CE-4233-BDCF-098C1745D037}"/>
          </ac:spMkLst>
        </pc:spChg>
        <pc:spChg chg="mod">
          <ac:chgData name="Paul Orsler" userId="0fe27abf-47b1-4035-89e4-039935425a3c" providerId="ADAL" clId="{53EBD9B0-6736-46EE-B387-AEAE342EDC62}" dt="2023-01-27T18:18:47.007" v="400" actId="207"/>
          <ac:spMkLst>
            <pc:docMk/>
            <pc:sldMk cId="2487947500" sldId="436"/>
            <ac:spMk id="32" creationId="{AF99C081-C3C8-4349-BB55-E666651D5B6A}"/>
          </ac:spMkLst>
        </pc:spChg>
        <pc:spChg chg="mod">
          <ac:chgData name="Paul Orsler" userId="0fe27abf-47b1-4035-89e4-039935425a3c" providerId="ADAL" clId="{53EBD9B0-6736-46EE-B387-AEAE342EDC62}" dt="2023-01-27T18:20:41.154" v="431" actId="20577"/>
          <ac:spMkLst>
            <pc:docMk/>
            <pc:sldMk cId="2487947500" sldId="436"/>
            <ac:spMk id="33" creationId="{83274BE7-61E1-4568-968F-979C6072B760}"/>
          </ac:spMkLst>
        </pc:spChg>
        <pc:spChg chg="add del mod">
          <ac:chgData name="Paul Orsler" userId="0fe27abf-47b1-4035-89e4-039935425a3c" providerId="ADAL" clId="{53EBD9B0-6736-46EE-B387-AEAE342EDC62}" dt="2023-01-27T10:36:24.271" v="271"/>
          <ac:spMkLst>
            <pc:docMk/>
            <pc:sldMk cId="2487947500" sldId="436"/>
            <ac:spMk id="34" creationId="{12B1D43D-9572-4597-AEDF-5788220259A3}"/>
          </ac:spMkLst>
        </pc:spChg>
        <pc:spChg chg="del">
          <ac:chgData name="Paul Orsler" userId="0fe27abf-47b1-4035-89e4-039935425a3c" providerId="ADAL" clId="{53EBD9B0-6736-46EE-B387-AEAE342EDC62}" dt="2023-01-26T09:22:14.172" v="12" actId="478"/>
          <ac:spMkLst>
            <pc:docMk/>
            <pc:sldMk cId="2487947500" sldId="436"/>
            <ac:spMk id="34" creationId="{8415FF92-AC4B-4ADF-9B58-D1A77553F826}"/>
          </ac:spMkLst>
        </pc:spChg>
        <pc:spChg chg="del">
          <ac:chgData name="Paul Orsler" userId="0fe27abf-47b1-4035-89e4-039935425a3c" providerId="ADAL" clId="{53EBD9B0-6736-46EE-B387-AEAE342EDC62}" dt="2023-01-26T09:22:08.372" v="9" actId="478"/>
          <ac:spMkLst>
            <pc:docMk/>
            <pc:sldMk cId="2487947500" sldId="436"/>
            <ac:spMk id="35" creationId="{7C23BBAC-46A8-4DCB-BA43-7B1311D343CA}"/>
          </ac:spMkLst>
        </pc:spChg>
        <pc:spChg chg="add mod">
          <ac:chgData name="Paul Orsler" userId="0fe27abf-47b1-4035-89e4-039935425a3c" providerId="ADAL" clId="{53EBD9B0-6736-46EE-B387-AEAE342EDC62}" dt="2023-01-27T18:20:31.181" v="418" actId="20577"/>
          <ac:spMkLst>
            <pc:docMk/>
            <pc:sldMk cId="2487947500" sldId="436"/>
            <ac:spMk id="35" creationId="{E9732EF8-52B3-457F-B7D2-CF4F41EBCCF8}"/>
          </ac:spMkLst>
        </pc:spChg>
        <pc:spChg chg="del">
          <ac:chgData name="Paul Orsler" userId="0fe27abf-47b1-4035-89e4-039935425a3c" providerId="ADAL" clId="{53EBD9B0-6736-46EE-B387-AEAE342EDC62}" dt="2023-01-26T09:21:50.890" v="1" actId="478"/>
          <ac:spMkLst>
            <pc:docMk/>
            <pc:sldMk cId="2487947500" sldId="436"/>
            <ac:spMk id="36" creationId="{5481A8D3-7AA6-4B78-88B7-10DC0EA4E06F}"/>
          </ac:spMkLst>
        </pc:spChg>
        <pc:spChg chg="add mod">
          <ac:chgData name="Paul Orsler" userId="0fe27abf-47b1-4035-89e4-039935425a3c" providerId="ADAL" clId="{53EBD9B0-6736-46EE-B387-AEAE342EDC62}" dt="2023-01-27T18:20:23.921" v="412" actId="6549"/>
          <ac:spMkLst>
            <pc:docMk/>
            <pc:sldMk cId="2487947500" sldId="436"/>
            <ac:spMk id="36" creationId="{EF3C3974-9AEA-4E78-B6F4-AD13769EDC60}"/>
          </ac:spMkLst>
        </pc:spChg>
        <pc:spChg chg="add mod">
          <ac:chgData name="Paul Orsler" userId="0fe27abf-47b1-4035-89e4-039935425a3c" providerId="ADAL" clId="{53EBD9B0-6736-46EE-B387-AEAE342EDC62}" dt="2023-01-27T18:22:40.534" v="443" actId="1076"/>
          <ac:spMkLst>
            <pc:docMk/>
            <pc:sldMk cId="2487947500" sldId="436"/>
            <ac:spMk id="37" creationId="{4DB3ADE4-ED1A-42DE-BC49-E7DEE64E821A}"/>
          </ac:spMkLst>
        </pc:spChg>
        <pc:spChg chg="del">
          <ac:chgData name="Paul Orsler" userId="0fe27abf-47b1-4035-89e4-039935425a3c" providerId="ADAL" clId="{53EBD9B0-6736-46EE-B387-AEAE342EDC62}" dt="2023-01-26T09:22:06.563" v="8" actId="478"/>
          <ac:spMkLst>
            <pc:docMk/>
            <pc:sldMk cId="2487947500" sldId="436"/>
            <ac:spMk id="37" creationId="{8D7BF648-C6EF-4057-B696-D2A8C691D910}"/>
          </ac:spMkLst>
        </pc:spChg>
        <pc:spChg chg="del">
          <ac:chgData name="Paul Orsler" userId="0fe27abf-47b1-4035-89e4-039935425a3c" providerId="ADAL" clId="{53EBD9B0-6736-46EE-B387-AEAE342EDC62}" dt="2023-01-26T09:21:56.939" v="2" actId="478"/>
          <ac:spMkLst>
            <pc:docMk/>
            <pc:sldMk cId="2487947500" sldId="436"/>
            <ac:spMk id="41" creationId="{3288E32C-F68B-4297-98B3-F7FA3E7B52C2}"/>
          </ac:spMkLst>
        </pc:spChg>
        <pc:spChg chg="add mod">
          <ac:chgData name="Paul Orsler" userId="0fe27abf-47b1-4035-89e4-039935425a3c" providerId="ADAL" clId="{53EBD9B0-6736-46EE-B387-AEAE342EDC62}" dt="2023-01-27T18:22:56.435" v="450" actId="6549"/>
          <ac:spMkLst>
            <pc:docMk/>
            <pc:sldMk cId="2487947500" sldId="436"/>
            <ac:spMk id="41" creationId="{5419E763-E40E-4B40-B397-23494AC7E540}"/>
          </ac:spMkLst>
        </pc:spChg>
        <pc:spChg chg="del">
          <ac:chgData name="Paul Orsler" userId="0fe27abf-47b1-4035-89e4-039935425a3c" providerId="ADAL" clId="{53EBD9B0-6736-46EE-B387-AEAE342EDC62}" dt="2023-01-26T09:22:00.604" v="4" actId="478"/>
          <ac:spMkLst>
            <pc:docMk/>
            <pc:sldMk cId="2487947500" sldId="436"/>
            <ac:spMk id="42" creationId="{E64DF006-D198-4084-8AAD-5D0B901296DA}"/>
          </ac:spMkLst>
        </pc:spChg>
        <pc:spChg chg="del">
          <ac:chgData name="Paul Orsler" userId="0fe27abf-47b1-4035-89e4-039935425a3c" providerId="ADAL" clId="{53EBD9B0-6736-46EE-B387-AEAE342EDC62}" dt="2023-01-26T09:22:01.539" v="5" actId="478"/>
          <ac:spMkLst>
            <pc:docMk/>
            <pc:sldMk cId="2487947500" sldId="436"/>
            <ac:spMk id="43" creationId="{434BA52F-8A4C-4671-AA42-A893F7C4A217}"/>
          </ac:spMkLst>
        </pc:spChg>
        <pc:spChg chg="mod">
          <ac:chgData name="Paul Orsler" userId="0fe27abf-47b1-4035-89e4-039935425a3c" providerId="ADAL" clId="{53EBD9B0-6736-46EE-B387-AEAE342EDC62}" dt="2023-01-26T13:08:01.614" v="170" actId="1076"/>
          <ac:spMkLst>
            <pc:docMk/>
            <pc:sldMk cId="2487947500" sldId="436"/>
            <ac:spMk id="45" creationId="{55E863BC-2BBF-41B0-9ED0-99032399DDFB}"/>
          </ac:spMkLst>
        </pc:spChg>
        <pc:spChg chg="mod">
          <ac:chgData name="Paul Orsler" userId="0fe27abf-47b1-4035-89e4-039935425a3c" providerId="ADAL" clId="{53EBD9B0-6736-46EE-B387-AEAE342EDC62}" dt="2023-01-27T18:21:27.023" v="432" actId="1076"/>
          <ac:spMkLst>
            <pc:docMk/>
            <pc:sldMk cId="2487947500" sldId="436"/>
            <ac:spMk id="46" creationId="{6CDD913D-265C-4298-8B0E-6ED3C6EBFD88}"/>
          </ac:spMkLst>
        </pc:spChg>
        <pc:spChg chg="mod">
          <ac:chgData name="Paul Orsler" userId="0fe27abf-47b1-4035-89e4-039935425a3c" providerId="ADAL" clId="{53EBD9B0-6736-46EE-B387-AEAE342EDC62}" dt="2023-01-27T18:18:38.719" v="399" actId="207"/>
          <ac:spMkLst>
            <pc:docMk/>
            <pc:sldMk cId="2487947500" sldId="436"/>
            <ac:spMk id="47" creationId="{E1BBEC5A-4649-40CA-A725-F29D83715EA8}"/>
          </ac:spMkLst>
        </pc:spChg>
        <pc:spChg chg="add mod">
          <ac:chgData name="Paul Orsler" userId="0fe27abf-47b1-4035-89e4-039935425a3c" providerId="ADAL" clId="{53EBD9B0-6736-46EE-B387-AEAE342EDC62}" dt="2023-01-27T10:36:26.265" v="275" actId="1076"/>
          <ac:spMkLst>
            <pc:docMk/>
            <pc:sldMk cId="2487947500" sldId="436"/>
            <ac:spMk id="48" creationId="{C711C03E-9388-42AA-A2C7-E1C2617A3C80}"/>
          </ac:spMkLst>
        </pc:spChg>
        <pc:grpChg chg="add del mod">
          <ac:chgData name="Paul Orsler" userId="0fe27abf-47b1-4035-89e4-039935425a3c" providerId="ADAL" clId="{53EBD9B0-6736-46EE-B387-AEAE342EDC62}" dt="2023-01-27T10:35:20.571" v="257" actId="1076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modSp mod">
        <pc:chgData name="Paul Orsler" userId="0fe27abf-47b1-4035-89e4-039935425a3c" providerId="ADAL" clId="{53EBD9B0-6736-46EE-B387-AEAE342EDC62}" dt="2023-01-27T18:05:30.408" v="347" actId="6549"/>
        <pc:sldMkLst>
          <pc:docMk/>
          <pc:sldMk cId="3464951408" sldId="894"/>
        </pc:sldMkLst>
        <pc:spChg chg="mod">
          <ac:chgData name="Paul Orsler" userId="0fe27abf-47b1-4035-89e4-039935425a3c" providerId="ADAL" clId="{53EBD9B0-6736-46EE-B387-AEAE342EDC62}" dt="2023-01-27T18:05:30.408" v="347" actId="6549"/>
          <ac:spMkLst>
            <pc:docMk/>
            <pc:sldMk cId="3464951408" sldId="894"/>
            <ac:spMk id="2" creationId="{432E60B2-DC49-4D3E-8514-A558F65B570A}"/>
          </ac:spMkLst>
        </pc:spChg>
      </pc:sldChg>
      <pc:sldChg chg="modSp mod">
        <pc:chgData name="Paul Orsler" userId="0fe27abf-47b1-4035-89e4-039935425a3c" providerId="ADAL" clId="{53EBD9B0-6736-46EE-B387-AEAE342EDC62}" dt="2023-01-27T18:39:41.369" v="475" actId="403"/>
        <pc:sldMkLst>
          <pc:docMk/>
          <pc:sldMk cId="2203838732" sldId="895"/>
        </pc:sldMkLst>
        <pc:spChg chg="mod">
          <ac:chgData name="Paul Orsler" userId="0fe27abf-47b1-4035-89e4-039935425a3c" providerId="ADAL" clId="{53EBD9B0-6736-46EE-B387-AEAE342EDC62}" dt="2023-01-27T18:39:41.369" v="475" actId="403"/>
          <ac:spMkLst>
            <pc:docMk/>
            <pc:sldMk cId="2203838732" sldId="895"/>
            <ac:spMk id="2" creationId="{1F6F0ABA-0709-4BA4-83D5-0CA40ABAEBC5}"/>
          </ac:spMkLst>
        </pc:spChg>
        <pc:graphicFrameChg chg="mod modGraphic">
          <ac:chgData name="Paul Orsler" userId="0fe27abf-47b1-4035-89e4-039935425a3c" providerId="ADAL" clId="{53EBD9B0-6736-46EE-B387-AEAE342EDC62}" dt="2023-01-27T18:17:35.238" v="386" actId="20577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addSp delSp modSp mod">
        <pc:chgData name="Paul Orsler" userId="0fe27abf-47b1-4035-89e4-039935425a3c" providerId="ADAL" clId="{53EBD9B0-6736-46EE-B387-AEAE342EDC62}" dt="2023-01-27T18:41:44.589" v="493" actId="20577"/>
        <pc:sldMkLst>
          <pc:docMk/>
          <pc:sldMk cId="3894273726" sldId="896"/>
        </pc:sldMkLst>
        <pc:spChg chg="mod">
          <ac:chgData name="Paul Orsler" userId="0fe27abf-47b1-4035-89e4-039935425a3c" providerId="ADAL" clId="{53EBD9B0-6736-46EE-B387-AEAE342EDC62}" dt="2023-01-27T18:39:55.019" v="478" actId="27636"/>
          <ac:spMkLst>
            <pc:docMk/>
            <pc:sldMk cId="3894273726" sldId="896"/>
            <ac:spMk id="2" creationId="{1F6F0ABA-0709-4BA4-83D5-0CA40ABAEBC5}"/>
          </ac:spMkLst>
        </pc:spChg>
        <pc:graphicFrameChg chg="add mod modGraphic">
          <ac:chgData name="Paul Orsler" userId="0fe27abf-47b1-4035-89e4-039935425a3c" providerId="ADAL" clId="{53EBD9B0-6736-46EE-B387-AEAE342EDC62}" dt="2023-01-27T18:41:44.589" v="493" actId="20577"/>
          <ac:graphicFrameMkLst>
            <pc:docMk/>
            <pc:sldMk cId="3894273726" sldId="896"/>
            <ac:graphicFrameMk id="4" creationId="{5DB0EECD-A2E7-493C-A127-8163F3A63887}"/>
          </ac:graphicFrameMkLst>
        </pc:graphicFrameChg>
        <pc:graphicFrameChg chg="del modGraphic">
          <ac:chgData name="Paul Orsler" userId="0fe27abf-47b1-4035-89e4-039935425a3c" providerId="ADAL" clId="{53EBD9B0-6736-46EE-B387-AEAE342EDC62}" dt="2023-01-27T18:04:45.555" v="335" actId="478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53EBD9B0-6736-46EE-B387-AEAE342EDC62}" dt="2023-01-27T18:38:47.952" v="473" actId="1076"/>
        <pc:sldMkLst>
          <pc:docMk/>
          <pc:sldMk cId="2756962309" sldId="897"/>
        </pc:sldMkLst>
        <pc:spChg chg="mod">
          <ac:chgData name="Paul Orsler" userId="0fe27abf-47b1-4035-89e4-039935425a3c" providerId="ADAL" clId="{53EBD9B0-6736-46EE-B387-AEAE342EDC62}" dt="2023-01-27T18:23:41.326" v="462" actId="20577"/>
          <ac:spMkLst>
            <pc:docMk/>
            <pc:sldMk cId="2756962309" sldId="897"/>
            <ac:spMk id="6" creationId="{EB9EF6E1-5529-4E9E-B15E-221F191B755F}"/>
          </ac:spMkLst>
        </pc:spChg>
        <pc:graphicFrameChg chg="mod modGraphic">
          <ac:chgData name="Paul Orsler" userId="0fe27abf-47b1-4035-89e4-039935425a3c" providerId="ADAL" clId="{53EBD9B0-6736-46EE-B387-AEAE342EDC62}" dt="2023-01-27T18:38:47.952" v="473" actId="1076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  <pc:sldChg chg="del">
        <pc:chgData name="Paul Orsler" userId="0fe27abf-47b1-4035-89e4-039935425a3c" providerId="ADAL" clId="{53EBD9B0-6736-46EE-B387-AEAE342EDC62}" dt="2023-01-27T09:21:17.425" v="208" actId="47"/>
        <pc:sldMkLst>
          <pc:docMk/>
          <pc:sldMk cId="1836371934" sldId="898"/>
        </pc:sldMkLst>
      </pc:sldChg>
    </pc:docChg>
  </pc:docChgLst>
  <pc:docChgLst>
    <pc:chgData name="Paul" userId="0fe27abf-47b1-4035-89e4-039935425a3c" providerId="ADAL" clId="{53EBD9B0-6736-46EE-B387-AEAE342EDC62}"/>
    <pc:docChg chg="undo custSel modSld sldOrd">
      <pc:chgData name="Paul" userId="0fe27abf-47b1-4035-89e4-039935425a3c" providerId="ADAL" clId="{53EBD9B0-6736-46EE-B387-AEAE342EDC62}" dt="2023-01-30T11:09:03.043" v="491"/>
      <pc:docMkLst>
        <pc:docMk/>
      </pc:docMkLst>
      <pc:sldChg chg="ord">
        <pc:chgData name="Paul" userId="0fe27abf-47b1-4035-89e4-039935425a3c" providerId="ADAL" clId="{53EBD9B0-6736-46EE-B387-AEAE342EDC62}" dt="2023-01-30T11:09:03.043" v="491"/>
        <pc:sldMkLst>
          <pc:docMk/>
          <pc:sldMk cId="3464951408" sldId="894"/>
        </pc:sldMkLst>
      </pc:sldChg>
      <pc:sldChg chg="modSp mod">
        <pc:chgData name="Paul" userId="0fe27abf-47b1-4035-89e4-039935425a3c" providerId="ADAL" clId="{53EBD9B0-6736-46EE-B387-AEAE342EDC62}" dt="2023-01-30T10:31:34.810" v="34" actId="113"/>
        <pc:sldMkLst>
          <pc:docMk/>
          <pc:sldMk cId="3894273726" sldId="896"/>
        </pc:sldMkLst>
        <pc:graphicFrameChg chg="modGraphic">
          <ac:chgData name="Paul" userId="0fe27abf-47b1-4035-89e4-039935425a3c" providerId="ADAL" clId="{53EBD9B0-6736-46EE-B387-AEAE342EDC62}" dt="2023-01-30T10:31:34.810" v="34" actId="113"/>
          <ac:graphicFrameMkLst>
            <pc:docMk/>
            <pc:sldMk cId="3894273726" sldId="896"/>
            <ac:graphicFrameMk id="4" creationId="{5DB0EECD-A2E7-493C-A127-8163F3A63887}"/>
          </ac:graphicFrameMkLst>
        </pc:graphicFrameChg>
      </pc:sldChg>
      <pc:sldChg chg="addSp delSp modSp mod">
        <pc:chgData name="Paul" userId="0fe27abf-47b1-4035-89e4-039935425a3c" providerId="ADAL" clId="{53EBD9B0-6736-46EE-B387-AEAE342EDC62}" dt="2023-01-30T11:01:04.565" v="461" actId="20577"/>
        <pc:sldMkLst>
          <pc:docMk/>
          <pc:sldMk cId="2756962309" sldId="897"/>
        </pc:sldMkLst>
        <pc:spChg chg="add del mod">
          <ac:chgData name="Paul" userId="0fe27abf-47b1-4035-89e4-039935425a3c" providerId="ADAL" clId="{53EBD9B0-6736-46EE-B387-AEAE342EDC62}" dt="2023-01-30T10:56:52.993" v="390"/>
          <ac:spMkLst>
            <pc:docMk/>
            <pc:sldMk cId="2756962309" sldId="897"/>
            <ac:spMk id="8" creationId="{CE503A05-F7E3-4FFD-A065-2C54E0342683}"/>
          </ac:spMkLst>
        </pc:spChg>
        <pc:spChg chg="add mod">
          <ac:chgData name="Paul" userId="0fe27abf-47b1-4035-89e4-039935425a3c" providerId="ADAL" clId="{53EBD9B0-6736-46EE-B387-AEAE342EDC62}" dt="2023-01-30T11:01:04.565" v="461" actId="20577"/>
          <ac:spMkLst>
            <pc:docMk/>
            <pc:sldMk cId="2756962309" sldId="897"/>
            <ac:spMk id="11" creationId="{7ACAC170-95E5-449E-8ADE-10C065A56542}"/>
          </ac:spMkLst>
        </pc:spChg>
        <pc:graphicFrameChg chg="add del mod">
          <ac:chgData name="Paul" userId="0fe27abf-47b1-4035-89e4-039935425a3c" providerId="ADAL" clId="{53EBD9B0-6736-46EE-B387-AEAE342EDC62}" dt="2023-01-30T10:33:03.914" v="37"/>
          <ac:graphicFrameMkLst>
            <pc:docMk/>
            <pc:sldMk cId="2756962309" sldId="897"/>
            <ac:graphicFrameMk id="2" creationId="{7AD8FFBD-ECBE-4FA2-88A9-E37622EFFAF6}"/>
          </ac:graphicFrameMkLst>
        </pc:graphicFrameChg>
        <pc:graphicFrameChg chg="mod modGraphic">
          <ac:chgData name="Paul" userId="0fe27abf-47b1-4035-89e4-039935425a3c" providerId="ADAL" clId="{53EBD9B0-6736-46EE-B387-AEAE342EDC62}" dt="2023-01-30T10:54:42.179" v="375" actId="20577"/>
          <ac:graphicFrameMkLst>
            <pc:docMk/>
            <pc:sldMk cId="2756962309" sldId="897"/>
            <ac:graphicFrameMk id="5" creationId="{08C3F791-AC34-4270-82D9-5B4FC58DD2B2}"/>
          </ac:graphicFrameMkLst>
        </pc:graphicFrameChg>
        <pc:graphicFrameChg chg="add del mod">
          <ac:chgData name="Paul" userId="0fe27abf-47b1-4035-89e4-039935425a3c" providerId="ADAL" clId="{53EBD9B0-6736-46EE-B387-AEAE342EDC62}" dt="2023-01-30T10:56:52.993" v="390"/>
          <ac:graphicFrameMkLst>
            <pc:docMk/>
            <pc:sldMk cId="2756962309" sldId="897"/>
            <ac:graphicFrameMk id="7" creationId="{E6810C26-A424-4644-AD0E-0FEB4D62DF96}"/>
          </ac:graphicFrameMkLst>
        </pc:graphicFrameChg>
        <pc:graphicFrameChg chg="add mod modGraphic">
          <ac:chgData name="Paul" userId="0fe27abf-47b1-4035-89e4-039935425a3c" providerId="ADAL" clId="{53EBD9B0-6736-46EE-B387-AEAE342EDC62}" dt="2023-01-30T11:00:26.907" v="422" actId="1076"/>
          <ac:graphicFrameMkLst>
            <pc:docMk/>
            <pc:sldMk cId="2756962309" sldId="897"/>
            <ac:graphicFrameMk id="9" creationId="{04E587C8-12EA-4D2D-9E11-F40A7B9B276F}"/>
          </ac:graphicFrameMkLst>
        </pc:graphicFrameChg>
        <pc:picChg chg="add del mod modCrop">
          <ac:chgData name="Paul" userId="0fe27abf-47b1-4035-89e4-039935425a3c" providerId="ADAL" clId="{53EBD9B0-6736-46EE-B387-AEAE342EDC62}" dt="2023-01-30T10:55:58.085" v="384" actId="478"/>
          <ac:picMkLst>
            <pc:docMk/>
            <pc:sldMk cId="2756962309" sldId="897"/>
            <ac:picMk id="4" creationId="{491B427B-0627-42F9-BBE6-921F682DEA8D}"/>
          </ac:picMkLst>
        </pc:picChg>
      </pc:sldChg>
      <pc:sldChg chg="addSp delSp modSp mod">
        <pc:chgData name="Paul" userId="0fe27abf-47b1-4035-89e4-039935425a3c" providerId="ADAL" clId="{53EBD9B0-6736-46EE-B387-AEAE342EDC62}" dt="2023-01-30T11:05:30.744" v="489" actId="1076"/>
        <pc:sldMkLst>
          <pc:docMk/>
          <pc:sldMk cId="3605588945" sldId="898"/>
        </pc:sldMkLst>
        <pc:spChg chg="mod">
          <ac:chgData name="Paul" userId="0fe27abf-47b1-4035-89e4-039935425a3c" providerId="ADAL" clId="{53EBD9B0-6736-46EE-B387-AEAE342EDC62}" dt="2023-01-30T10:48:15.938" v="268" actId="20577"/>
          <ac:spMkLst>
            <pc:docMk/>
            <pc:sldMk cId="3605588945" sldId="898"/>
            <ac:spMk id="2" creationId="{3BBF64D1-DD4B-479C-8274-060EA4CFB223}"/>
          </ac:spMkLst>
        </pc:spChg>
        <pc:spChg chg="mod">
          <ac:chgData name="Paul" userId="0fe27abf-47b1-4035-89e4-039935425a3c" providerId="ADAL" clId="{53EBD9B0-6736-46EE-B387-AEAE342EDC62}" dt="2023-01-30T11:05:14.201" v="486" actId="20577"/>
          <ac:spMkLst>
            <pc:docMk/>
            <pc:sldMk cId="3605588945" sldId="898"/>
            <ac:spMk id="11" creationId="{00000000-0000-0000-0000-000000000000}"/>
          </ac:spMkLst>
        </pc:spChg>
        <pc:spChg chg="mod">
          <ac:chgData name="Paul" userId="0fe27abf-47b1-4035-89e4-039935425a3c" providerId="ADAL" clId="{53EBD9B0-6736-46EE-B387-AEAE342EDC62}" dt="2023-01-30T11:05:01.945" v="480" actId="1076"/>
          <ac:spMkLst>
            <pc:docMk/>
            <pc:sldMk cId="3605588945" sldId="898"/>
            <ac:spMk id="12" creationId="{00000000-0000-0000-0000-000000000000}"/>
          </ac:spMkLst>
        </pc:spChg>
        <pc:spChg chg="mod">
          <ac:chgData name="Paul" userId="0fe27abf-47b1-4035-89e4-039935425a3c" providerId="ADAL" clId="{53EBD9B0-6736-46EE-B387-AEAE342EDC62}" dt="2023-01-30T11:02:35.820" v="466" actId="14100"/>
          <ac:spMkLst>
            <pc:docMk/>
            <pc:sldMk cId="3605588945" sldId="898"/>
            <ac:spMk id="19" creationId="{00000000-0000-0000-0000-000000000000}"/>
          </ac:spMkLst>
        </pc:spChg>
        <pc:spChg chg="add del mod">
          <ac:chgData name="Paul" userId="0fe27abf-47b1-4035-89e4-039935425a3c" providerId="ADAL" clId="{53EBD9B0-6736-46EE-B387-AEAE342EDC62}" dt="2023-01-30T11:05:17.975" v="488" actId="20577"/>
          <ac:spMkLst>
            <pc:docMk/>
            <pc:sldMk cId="3605588945" sldId="898"/>
            <ac:spMk id="26" creationId="{C7A0A5D6-667D-460C-BCF1-EB2CE7D08F82}"/>
          </ac:spMkLst>
        </pc:spChg>
        <pc:spChg chg="mod">
          <ac:chgData name="Paul" userId="0fe27abf-47b1-4035-89e4-039935425a3c" providerId="ADAL" clId="{53EBD9B0-6736-46EE-B387-AEAE342EDC62}" dt="2023-01-30T11:03:07.163" v="474" actId="14100"/>
          <ac:spMkLst>
            <pc:docMk/>
            <pc:sldMk cId="3605588945" sldId="898"/>
            <ac:spMk id="34" creationId="{AC9C99C9-B5FC-4E76-9741-B1F94912A7E8}"/>
          </ac:spMkLst>
        </pc:spChg>
        <pc:spChg chg="mod">
          <ac:chgData name="Paul" userId="0fe27abf-47b1-4035-89e4-039935425a3c" providerId="ADAL" clId="{53EBD9B0-6736-46EE-B387-AEAE342EDC62}" dt="2023-01-30T10:47:26.818" v="234" actId="14100"/>
          <ac:spMkLst>
            <pc:docMk/>
            <pc:sldMk cId="3605588945" sldId="898"/>
            <ac:spMk id="37" creationId="{4DB3ADE4-ED1A-42DE-BC49-E7DEE64E821A}"/>
          </ac:spMkLst>
        </pc:spChg>
        <pc:spChg chg="mod">
          <ac:chgData name="Paul" userId="0fe27abf-47b1-4035-89e4-039935425a3c" providerId="ADAL" clId="{53EBD9B0-6736-46EE-B387-AEAE342EDC62}" dt="2023-01-30T11:03:09.172" v="475" actId="14100"/>
          <ac:spMkLst>
            <pc:docMk/>
            <pc:sldMk cId="3605588945" sldId="898"/>
            <ac:spMk id="41" creationId="{5419E763-E40E-4B40-B397-23494AC7E540}"/>
          </ac:spMkLst>
        </pc:spChg>
        <pc:spChg chg="mod">
          <ac:chgData name="Paul" userId="0fe27abf-47b1-4035-89e4-039935425a3c" providerId="ADAL" clId="{53EBD9B0-6736-46EE-B387-AEAE342EDC62}" dt="2023-01-30T11:03:03.715" v="473" actId="14100"/>
          <ac:spMkLst>
            <pc:docMk/>
            <pc:sldMk cId="3605588945" sldId="898"/>
            <ac:spMk id="42" creationId="{407F813E-0120-409F-A9E5-29BD8AC650C3}"/>
          </ac:spMkLst>
        </pc:spChg>
        <pc:spChg chg="mod">
          <ac:chgData name="Paul" userId="0fe27abf-47b1-4035-89e4-039935425a3c" providerId="ADAL" clId="{53EBD9B0-6736-46EE-B387-AEAE342EDC62}" dt="2023-01-30T10:50:08.857" v="272" actId="14100"/>
          <ac:spMkLst>
            <pc:docMk/>
            <pc:sldMk cId="3605588945" sldId="898"/>
            <ac:spMk id="43" creationId="{5FEBCD14-4DD1-485A-9F72-43951B76765B}"/>
          </ac:spMkLst>
        </pc:spChg>
        <pc:spChg chg="mod">
          <ac:chgData name="Paul" userId="0fe27abf-47b1-4035-89e4-039935425a3c" providerId="ADAL" clId="{53EBD9B0-6736-46EE-B387-AEAE342EDC62}" dt="2023-01-30T11:02:58.115" v="471" actId="14100"/>
          <ac:spMkLst>
            <pc:docMk/>
            <pc:sldMk cId="3605588945" sldId="898"/>
            <ac:spMk id="46" creationId="{6CDD913D-265C-4298-8B0E-6ED3C6EBFD88}"/>
          </ac:spMkLst>
        </pc:spChg>
        <pc:spChg chg="mod">
          <ac:chgData name="Paul" userId="0fe27abf-47b1-4035-89e4-039935425a3c" providerId="ADAL" clId="{53EBD9B0-6736-46EE-B387-AEAE342EDC62}" dt="2023-01-30T10:46:29.154" v="226" actId="1076"/>
          <ac:spMkLst>
            <pc:docMk/>
            <pc:sldMk cId="3605588945" sldId="898"/>
            <ac:spMk id="49" creationId="{137890FC-B804-4457-AF86-A3C16BDB4737}"/>
          </ac:spMkLst>
        </pc:spChg>
        <pc:spChg chg="mod">
          <ac:chgData name="Paul" userId="0fe27abf-47b1-4035-89e4-039935425a3c" providerId="ADAL" clId="{53EBD9B0-6736-46EE-B387-AEAE342EDC62}" dt="2023-01-30T10:46:17.890" v="224" actId="1076"/>
          <ac:spMkLst>
            <pc:docMk/>
            <pc:sldMk cId="3605588945" sldId="898"/>
            <ac:spMk id="50" creationId="{4E306D14-5ACF-47ED-98F6-C0F4F4B10E64}"/>
          </ac:spMkLst>
        </pc:spChg>
        <pc:spChg chg="mod">
          <ac:chgData name="Paul" userId="0fe27abf-47b1-4035-89e4-039935425a3c" providerId="ADAL" clId="{53EBD9B0-6736-46EE-B387-AEAE342EDC62}" dt="2023-01-30T11:03:00.532" v="472" actId="14100"/>
          <ac:spMkLst>
            <pc:docMk/>
            <pc:sldMk cId="3605588945" sldId="898"/>
            <ac:spMk id="52" creationId="{B5538DEE-C36B-4729-BD1D-8EA0434DAA5A}"/>
          </ac:spMkLst>
        </pc:spChg>
        <pc:spChg chg="mod">
          <ac:chgData name="Paul" userId="0fe27abf-47b1-4035-89e4-039935425a3c" providerId="ADAL" clId="{53EBD9B0-6736-46EE-B387-AEAE342EDC62}" dt="2023-01-30T11:05:30.744" v="489" actId="1076"/>
          <ac:spMkLst>
            <pc:docMk/>
            <pc:sldMk cId="3605588945" sldId="898"/>
            <ac:spMk id="54" creationId="{1432FB00-A2E4-4EB6-85D4-BA63CE5CABBA}"/>
          </ac:spMkLst>
        </pc:spChg>
        <pc:grpChg chg="mod">
          <ac:chgData name="Paul" userId="0fe27abf-47b1-4035-89e4-039935425a3c" providerId="ADAL" clId="{53EBD9B0-6736-46EE-B387-AEAE342EDC62}" dt="2023-01-30T11:02:49.468" v="469" actId="14100"/>
          <ac:grpSpMkLst>
            <pc:docMk/>
            <pc:sldMk cId="3605588945" sldId="898"/>
            <ac:grpSpMk id="6" creationId="{9C3B95EE-A6E7-49AF-9FEF-CF37768AB3FD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07/02/2023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4989-online-end-to-end-credit-interest-process-defect-1063/" TargetMode="External"/><Relationship Id="rId13" Type="http://schemas.openxmlformats.org/officeDocument/2006/relationships/hyperlink" Target="https://www.xoserve.com/change/change-proposals/xrn-5143-discharge-of-cadent-wwu-and-ngn-ndm-sampling-obligations-by-the-cdsp/" TargetMode="External"/><Relationship Id="rId3" Type="http://schemas.openxmlformats.org/officeDocument/2006/relationships/hyperlink" Target="https://www.xoserve.com/change/change-proposals/xrn-5555-amend-existing-large-load-site-reporting/" TargetMode="External"/><Relationship Id="rId7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12" Type="http://schemas.openxmlformats.org/officeDocument/2006/relationships/hyperlink" Target="https://www.xoserve.com/change/change-proposals/xrn-5379-class-1-read-service-procurement-exercise-mod-0710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ustomer-change-register/xrn-5602-releasing-of-unused-capacity-under-a-specific-set-of-circumstances-modification-0818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11" Type="http://schemas.openxmlformats.org/officeDocument/2006/relationships/hyperlink" Target="https://www.xoserve.com/change/customer-change-register/xrn-5595-changes-to-the-rec-switching-operator-outage-notification-lead-time-r0055/" TargetMode="External"/><Relationship Id="rId5" Type="http://schemas.openxmlformats.org/officeDocument/2006/relationships/hyperlink" Target="https://www.xoserve.com/change/change-proposals/xrn-4900-biomethane-sites-with-reduced-propane-injection/" TargetMode="External"/><Relationship Id="rId15" Type="http://schemas.openxmlformats.org/officeDocument/2006/relationships/hyperlink" Target="https://www.xoserve.com/change/customer-change-register/xrn-5606-revision-of-virtual-last-resort-user-and-contingent-procurement-of-supplier-demand-event-triggers-modification-0813/" TargetMode="External"/><Relationship Id="rId10" Type="http://schemas.openxmlformats.org/officeDocument/2006/relationships/hyperlink" Target="https://www.xoserve.com/change/change-proposals/xrn-5298-h100-fife-project-phase-1-initial-assessment/" TargetMode="External"/><Relationship Id="rId4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9" Type="http://schemas.openxmlformats.org/officeDocument/2006/relationships/hyperlink" Target="https://www.xoserve.com/change/change-proposals/xrn-4992-modification-0687-creation-of-new-charge-to-recover-last-resort-supply-payments/" TargetMode="External"/><Relationship Id="rId14" Type="http://schemas.openxmlformats.org/officeDocument/2006/relationships/hyperlink" Target="https://www.xoserve.com/change/change-proposals/xrn-5472-creation-of-a-uk-link-api-to-consume-daily-weather-data-for-demand-estimation-processe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ustomer-change-register/xrn-5535a-processing-of-css-switch-requests-received-in-time-period-5/" TargetMode="External"/><Relationship Id="rId3" Type="http://schemas.openxmlformats.org/officeDocument/2006/relationships/hyperlink" Target="https://www.xoserve.com/change/change-proposals/xrn-5091-deferral-of-creation-of-class-change-reads-at-transfer-of-ownership/" TargetMode="External"/><Relationship Id="rId7" Type="http://schemas.openxmlformats.org/officeDocument/2006/relationships/hyperlink" Target="https://www.xoserve.com/change/change-proposals/xrn-5547-updating-the-comprehensive-invoice-master-list-and-inv-template/" TargetMode="External"/><Relationship Id="rId12" Type="http://schemas.openxmlformats.org/officeDocument/2006/relationships/hyperlink" Target="https://www.xoserve.com/change/customer-change-register/xrn-5607-update-to-the-aq-correction-processes-modification-0816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5454-supplier-of-last-resort-solr-reporting-suite/" TargetMode="External"/><Relationship Id="rId11" Type="http://schemas.openxmlformats.org/officeDocument/2006/relationships/hyperlink" Target="https://www.xoserve.com/change/customer-change-register/xrn-5605-amendments-to-the-must-read-process-igt159v/" TargetMode="External"/><Relationship Id="rId5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10" Type="http://schemas.openxmlformats.org/officeDocument/2006/relationships/hyperlink" Target="https://www.xoserve.com/change/customer-change-register/xrn-5604-shipper-agreed-read-sar-exceptions-process-modification-0811s/" TargetMode="External"/><Relationship Id="rId4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9" Type="http://schemas.openxmlformats.org/officeDocument/2006/relationships/hyperlink" Target="https://www.xoserve.com/change/change-proposals/xrn-5567-implementation-of-resend-functionality-for-messages-from-css-to-grda-rec-cp-r0067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85-flow-weighted-average-calorific-value-phase-2-service-improvements/" TargetMode="External"/><Relationship Id="rId3" Type="http://schemas.openxmlformats.org/officeDocument/2006/relationships/hyperlink" Target="https://www.xoserve.com/change/change-proposals/xrn-5531-hydrogen-village-trial/" TargetMode="External"/><Relationship Id="rId7" Type="http://schemas.openxmlformats.org/officeDocument/2006/relationships/hyperlink" Target="https://www.xoserve.com/change/change-proposals/xrn-5584-procurement-of-climate-change-methodology-for-demand-estimation-purposes/" TargetMode="External"/><Relationship Id="rId2" Type="http://schemas.openxmlformats.org/officeDocument/2006/relationships/hyperlink" Target="https://www.xoserve.com/change/change-proposals/xrn5316-rejecting-a-replacement-read-with-a-pre-line-in-the-sand-lis-read-date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73-updates-to-the-priority-consumer-process-as-designated-by-the-secretary-of-state-for-business-energy-and-industrial-strategy-beis-urgent/" TargetMode="External"/><Relationship Id="rId5" Type="http://schemas.openxmlformats.org/officeDocument/2006/relationships/hyperlink" Target="https://www.xoserve.com/change/change-proposals/xrn-5569-contact-data-provision-for-igt-customers/" TargetMode="External"/><Relationship Id="rId10" Type="http://schemas.openxmlformats.org/officeDocument/2006/relationships/hyperlink" Target="https://www.xoserve.com/change/customer-change-register/xrn-5616-csep-annual-quantity-capacity-management/" TargetMode="External"/><Relationship Id="rId4" Type="http://schemas.openxmlformats.org/officeDocument/2006/relationships/hyperlink" Target="https://www.xoserve.com/change/change-proposals/xrn-5546-resolution-of-address-interactions-between-dcc-and-cdsp/" TargetMode="External"/><Relationship Id="rId9" Type="http://schemas.openxmlformats.org/officeDocument/2006/relationships/hyperlink" Target="https://www.xoserve.com/change/customer-change-register/xrn-5614-improving-igt-smp-new-connection-process-to-support-accurate-and-timely-supplier-registration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accent1"/>
                </a:solidFill>
              </a:rPr>
              <a:t>Change Delivery Plan</a:t>
            </a:r>
            <a:br>
              <a:rPr lang="en-GB">
                <a:solidFill>
                  <a:schemeClr val="accent1"/>
                </a:solidFill>
              </a:rPr>
            </a:br>
            <a:r>
              <a:rPr lang="en-GB" sz="1800">
                <a:solidFill>
                  <a:schemeClr val="accent1"/>
                </a:solidFill>
              </a:rPr>
              <a:t>January 23 – April 24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61406" y="731393"/>
            <a:ext cx="9122793" cy="3534628"/>
            <a:chOff x="21207" y="962894"/>
            <a:chExt cx="9122793" cy="3413135"/>
          </a:xfrm>
        </p:grpSpPr>
        <p:sp>
          <p:nvSpPr>
            <p:cNvPr id="19" name="Rectangle 18"/>
            <p:cNvSpPr/>
            <p:nvPr/>
          </p:nvSpPr>
          <p:spPr>
            <a:xfrm>
              <a:off x="87139" y="1260797"/>
              <a:ext cx="9048920" cy="3115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833" y="1296185"/>
              <a:ext cx="3168194" cy="48181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rgbClr val="4472C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XRN5533</a:t>
              </a:r>
              <a:r>
                <a:rPr lang="en-GB" sz="1200" b="1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00" b="1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Jan-23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66396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Aug-23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713" y="2291285"/>
              <a:ext cx="5038319" cy="40526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>
                  <a:solidFill>
                    <a:schemeClr val="tx1"/>
                  </a:solidFill>
                </a:rPr>
                <a:t>XRN5562</a:t>
              </a:r>
              <a:r>
                <a:rPr lang="en-GB" sz="1200" b="1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>
                  <a:solidFill>
                    <a:schemeClr val="tx1"/>
                  </a:solidFill>
                </a:rPr>
                <a:t>XRN5091, XRN5186, </a:t>
              </a:r>
              <a:r>
                <a:rPr lang="en-GB" sz="1050" b="1">
                  <a:solidFill>
                    <a:schemeClr val="tx1"/>
                  </a:solidFill>
                  <a:highlight>
                    <a:srgbClr val="FFFF00"/>
                  </a:highlight>
                </a:rPr>
                <a:t>XRN5482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631904" cy="2585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4730" y="966020"/>
              <a:ext cx="64793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Dec-23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63190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Apr-24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2208273" y="2988079"/>
              <a:ext cx="5038319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November 23 – Major Release</a:t>
              </a:r>
            </a:p>
            <a:p>
              <a:pPr algn="ctr"/>
              <a:r>
                <a:rPr lang="en-GB" sz="1200" b="1">
                  <a:solidFill>
                    <a:schemeClr val="tx1"/>
                  </a:solidFill>
                </a:rPr>
                <a:t>XRN5604, XRN5605, XRN5607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493451" y="3932749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Indicative Implementation Date – Changes are scoped for delivery – Funding and/or Implementation Date not yet approved by </a:t>
              </a:r>
              <a:r>
                <a:rPr lang="en-GB" sz="700" i="1" err="1">
                  <a:solidFill>
                    <a:schemeClr val="tx2"/>
                  </a:solidFill>
                </a:rPr>
                <a:t>ChMC</a:t>
              </a:r>
              <a:endParaRPr lang="en-GB" sz="700" i="1">
                <a:solidFill>
                  <a:schemeClr val="tx2"/>
                </a:solidFill>
              </a:endParaRP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47508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28 January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56220" y="1646111"/>
            <a:ext cx="3384376" cy="3936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March 23 - AdHoc Release (</a:t>
            </a:r>
            <a:r>
              <a:rPr lang="en-GB" sz="1100" b="1">
                <a:solidFill>
                  <a:schemeClr val="tx1"/>
                </a:solidFill>
              </a:rPr>
              <a:t>XRN5575</a:t>
            </a:r>
            <a:r>
              <a:rPr lang="en-GB" sz="1200" b="1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>
                <a:solidFill>
                  <a:schemeClr val="tx1"/>
                </a:solidFill>
              </a:rPr>
              <a:t>XRN5379, XRN5143, </a:t>
            </a:r>
            <a:r>
              <a:rPr lang="en-GB" sz="1050" b="1">
                <a:solidFill>
                  <a:schemeClr val="tx1"/>
                </a:solidFill>
                <a:highlight>
                  <a:srgbClr val="FFFF00"/>
                </a:highlight>
              </a:rPr>
              <a:t>XRN5472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424759" y="2594067"/>
            <a:ext cx="675257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XRN5595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BBEC5A-4649-40CA-A725-F29D83715EA8}"/>
              </a:ext>
            </a:extLst>
          </p:cNvPr>
          <p:cNvSpPr/>
          <p:nvPr/>
        </p:nvSpPr>
        <p:spPr>
          <a:xfrm>
            <a:off x="417843" y="344232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XRN5555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11C03E-9388-42AA-A2C7-E1C2617A3C80}"/>
              </a:ext>
            </a:extLst>
          </p:cNvPr>
          <p:cNvSpPr/>
          <p:nvPr/>
        </p:nvSpPr>
        <p:spPr>
          <a:xfrm>
            <a:off x="4499991" y="3276880"/>
            <a:ext cx="4520326" cy="4076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tx1"/>
                </a:solidFill>
              </a:rPr>
              <a:t>February 24 – Major Release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FF10C9-BAE2-4D87-83C4-FB1563FB516A}"/>
              </a:ext>
            </a:extLst>
          </p:cNvPr>
          <p:cNvSpPr/>
          <p:nvPr/>
        </p:nvSpPr>
        <p:spPr>
          <a:xfrm>
            <a:off x="3996114" y="109063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XRN5535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D3A54A-7D6E-4D84-B2A9-F3135DDDA82B}"/>
              </a:ext>
            </a:extLst>
          </p:cNvPr>
          <p:cNvSpPr/>
          <p:nvPr/>
        </p:nvSpPr>
        <p:spPr>
          <a:xfrm>
            <a:off x="3996114" y="1438964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XRN5567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9732EF8-52B3-457F-B7D2-CF4F41EBCCF8}"/>
              </a:ext>
            </a:extLst>
          </p:cNvPr>
          <p:cNvSpPr/>
          <p:nvPr/>
        </p:nvSpPr>
        <p:spPr>
          <a:xfrm>
            <a:off x="2336979" y="380407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3C3974-9AEA-4E78-B6F4-AD13769EDC60}"/>
              </a:ext>
            </a:extLst>
          </p:cNvPr>
          <p:cNvSpPr/>
          <p:nvPr/>
        </p:nvSpPr>
        <p:spPr>
          <a:xfrm>
            <a:off x="1678965" y="3451729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XRN5606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3319326" y="3442321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3311414" y="3806962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XRN5547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74" y="43089"/>
            <a:ext cx="8229600" cy="444349"/>
          </a:xfrm>
        </p:spPr>
        <p:txBody>
          <a:bodyPr>
            <a:noAutofit/>
          </a:bodyPr>
          <a:lstStyle/>
          <a:p>
            <a:r>
              <a:rPr lang="en-GB" sz="1800">
                <a:latin typeface="Arial"/>
                <a:cs typeface="Arial"/>
              </a:rPr>
              <a:t>Change Pipeline - Delivery Plan - January 2023 – May 2023</a:t>
            </a:r>
            <a:endParaRPr lang="en-GB" sz="180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37096"/>
              </p:ext>
            </p:extLst>
          </p:nvPr>
        </p:nvGraphicFramePr>
        <p:xfrm>
          <a:off x="16565" y="389282"/>
          <a:ext cx="9107204" cy="458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9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90402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2710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720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844826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6629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859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41355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41355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Delivered / </a:t>
                      </a:r>
                    </a:p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5555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Amend existing Large Load Site Reporting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63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4713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Actual read following estimated transfer read calculating AQ of 1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January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62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5"/>
                        </a:rPr>
                        <a:t>4900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25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6"/>
                        </a:rPr>
                        <a:t>4978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7"/>
                        </a:rPr>
                        <a:t>4990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8"/>
                        </a:rPr>
                        <a:t>4989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9"/>
                        </a:rPr>
                        <a:t>4992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10"/>
                        </a:rPr>
                        <a:t>5298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>
                          <a:hlinkClick r:id="rId11"/>
                        </a:rPr>
                        <a:t>5595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to the REC Switching Operator Outage Notification Lead Time (R0055)</a:t>
                      </a:r>
                      <a:endParaRPr lang="en-GB" sz="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39483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5379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1</a:t>
                      </a:r>
                      <a:r>
                        <a:rPr lang="en-GB" sz="700" b="1" baseline="30000"/>
                        <a:t>st</a:t>
                      </a:r>
                      <a:r>
                        <a:rPr lang="en-GB" sz="700" b="1"/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588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3"/>
                        </a:rPr>
                        <a:t>5143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715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4"/>
                        </a:rPr>
                        <a:t>5472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April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169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5"/>
                        </a:rPr>
                        <a:t>5606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of Virtual Last Resort User and Contingent Procurement of Supplier Demand Event Triggers (Modification 0813)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Supplier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Following Ofgem Decision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823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6"/>
                        </a:rPr>
                        <a:t>5602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Releasing of unused capacity under a specific set of circumstances (Modification 0818)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Following Ofgem Decision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Adhoc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5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147248" cy="434083"/>
          </a:xfrm>
        </p:spPr>
        <p:txBody>
          <a:bodyPr>
            <a:normAutofit/>
          </a:bodyPr>
          <a:lstStyle/>
          <a:p>
            <a:r>
              <a:rPr lang="en-GB" sz="1800">
                <a:latin typeface="Arial"/>
                <a:cs typeface="Arial"/>
              </a:rPr>
              <a:t>Change Delivery Plan - June 2023 – December 2023</a:t>
            </a:r>
            <a:endParaRPr lang="en-GB" sz="1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B0EECD-A2E7-493C-A127-8163F3A63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28796"/>
              </p:ext>
            </p:extLst>
          </p:nvPr>
        </p:nvGraphicFramePr>
        <p:xfrm>
          <a:off x="33762" y="531952"/>
          <a:ext cx="901677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5091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10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24</a:t>
                      </a:r>
                      <a:r>
                        <a:rPr lang="en-GB" sz="700" b="1" baseline="30000"/>
                        <a:t>th</a:t>
                      </a:r>
                      <a:r>
                        <a:rPr lang="en-GB" sz="700" b="1"/>
                        <a:t> 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63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5482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1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June 23 (tbc)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85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err="1"/>
                        <a:t>SoLR</a:t>
                      </a:r>
                      <a:r>
                        <a:rPr lang="en-GB" sz="700" b="1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5547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Updating the Comprehensive Invoice Master List and INV template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July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34180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750" b="1">
                          <a:solidFill>
                            <a:schemeClr val="accent4"/>
                          </a:solidFill>
                          <a:hlinkClick r:id="rId8"/>
                        </a:rPr>
                        <a:t>5535A</a:t>
                      </a:r>
                      <a:endParaRPr lang="en-GB" sz="750" b="1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£44k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August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9"/>
                        </a:rPr>
                        <a:t>5567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Implementation of Resend Functionality for Messages from CSS to GRDA (REC CP R0067)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£93k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August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60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0"/>
                        </a:rPr>
                        <a:t>5604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Shipper Agreed Read (SAR) exceptions process (Modification 0811S)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SEFE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06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1"/>
                        </a:rPr>
                        <a:t>5605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Amendments to the must read process (IGT159V)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Centrica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02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12"/>
                        </a:rPr>
                        <a:t>5607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to the AQ correction processes (Modification 0816S)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EON Next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November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1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28940"/>
              </p:ext>
            </p:extLst>
          </p:nvPr>
        </p:nvGraphicFramePr>
        <p:xfrm>
          <a:off x="40138" y="513973"/>
          <a:ext cx="901677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>
                          <a:hlinkClick r:id="rId2"/>
                        </a:rPr>
                        <a:t>5316</a:t>
                      </a:r>
                      <a:endParaRPr lang="en-GB" sz="800" b="1" u="none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28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5531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23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5546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Resolution of Address Interactions between DCC and CDSP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67778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5569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5573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Updates to the Priority Consumer process (as designated by the Secretary of State for Business, Energy, and Industrial Strategy - BEIS) – Urgent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5584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Procurement</a:t>
                      </a:r>
                      <a:r>
                        <a:rPr lang="en-US" sz="700" b="1"/>
                        <a:t> of Climate Change Methodology for Demand Estimation Purposes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Mid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5585</a:t>
                      </a:r>
                      <a:endParaRPr lang="en-GB" sz="8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Flow Weighted Average Calorific Value -</a:t>
                      </a:r>
                    </a:p>
                    <a:p>
                      <a:r>
                        <a:rPr lang="en-US" sz="700" b="1"/>
                        <a:t>Phase 2 Service Improvements</a:t>
                      </a:r>
                      <a:endParaRPr lang="en-GB" sz="7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5614</a:t>
                      </a:r>
                      <a:endParaRPr lang="en-GB" sz="8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Improving IGT SMP New Connection Process to support accurate and timely Supplier Registrations</a:t>
                      </a:r>
                      <a:endParaRPr lang="en-GB" sz="600" b="1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69146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5616</a:t>
                      </a:r>
                      <a:endParaRPr lang="en-GB" sz="8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CSEP Annual Quantity Capacity Management  </a:t>
                      </a:r>
                      <a:endParaRPr lang="en-GB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WWU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988522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>
                <a:latin typeface="Arial"/>
                <a:cs typeface="Arial"/>
              </a:rPr>
              <a:t>Change Backlog Details</a:t>
            </a:r>
            <a:endParaRPr lang="en-GB" sz="20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E587C8-12EA-4D2D-9E11-F40A7B9B2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6808"/>
              </p:ext>
            </p:extLst>
          </p:nvPr>
        </p:nvGraphicFramePr>
        <p:xfrm>
          <a:off x="40138" y="4155926"/>
          <a:ext cx="9016777" cy="8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519">
                  <a:extLst>
                    <a:ext uri="{9D8B030D-6E8A-4147-A177-3AD203B41FA5}">
                      <a16:colId xmlns:a16="http://schemas.microsoft.com/office/drawing/2014/main" val="2517204916"/>
                    </a:ext>
                  </a:extLst>
                </a:gridCol>
                <a:gridCol w="2569207">
                  <a:extLst>
                    <a:ext uri="{9D8B030D-6E8A-4147-A177-3AD203B41FA5}">
                      <a16:colId xmlns:a16="http://schemas.microsoft.com/office/drawing/2014/main" val="52434963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74293588"/>
                    </a:ext>
                  </a:extLst>
                </a:gridCol>
                <a:gridCol w="906668">
                  <a:extLst>
                    <a:ext uri="{9D8B030D-6E8A-4147-A177-3AD203B41FA5}">
                      <a16:colId xmlns:a16="http://schemas.microsoft.com/office/drawing/2014/main" val="1947258158"/>
                    </a:ext>
                  </a:extLst>
                </a:gridCol>
                <a:gridCol w="1109556">
                  <a:extLst>
                    <a:ext uri="{9D8B030D-6E8A-4147-A177-3AD203B41FA5}">
                      <a16:colId xmlns:a16="http://schemas.microsoft.com/office/drawing/2014/main" val="1896248733"/>
                    </a:ext>
                  </a:extLst>
                </a:gridCol>
                <a:gridCol w="1242479">
                  <a:extLst>
                    <a:ext uri="{9D8B030D-6E8A-4147-A177-3AD203B41FA5}">
                      <a16:colId xmlns:a16="http://schemas.microsoft.com/office/drawing/2014/main" val="354954829"/>
                    </a:ext>
                  </a:extLst>
                </a:gridCol>
                <a:gridCol w="1144234">
                  <a:extLst>
                    <a:ext uri="{9D8B030D-6E8A-4147-A177-3AD203B41FA5}">
                      <a16:colId xmlns:a16="http://schemas.microsoft.com/office/drawing/2014/main" val="3405015861"/>
                    </a:ext>
                  </a:extLst>
                </a:gridCol>
                <a:gridCol w="874066">
                  <a:extLst>
                    <a:ext uri="{9D8B030D-6E8A-4147-A177-3AD203B41FA5}">
                      <a16:colId xmlns:a16="http://schemas.microsoft.com/office/drawing/2014/main" val="2436999763"/>
                    </a:ext>
                  </a:extLst>
                </a:gridCol>
              </a:tblGrid>
              <a:tr h="189441"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Proposer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Impact/Funding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Release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7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36524"/>
                  </a:ext>
                </a:extLst>
              </a:tr>
              <a:tr h="214858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R0048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 Service Organisation Control 2 (SOC2) Assessments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52679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R0073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a Housekeeping Change Proposal Process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Gemserv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Preliminary Assessment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cap="none" spc="0" normalizeH="0" baseline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kumimoji="0" lang="en-GB" sz="7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92273"/>
                  </a:ext>
                </a:extLst>
              </a:tr>
              <a:tr h="173839"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R0088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Shipper NExA values available on the GES portal</a:t>
                      </a:r>
                      <a:endParaRPr lang="en-GB" sz="7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Major, June 23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6812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ACAC170-95E5-449E-8ADE-10C065A56542}"/>
              </a:ext>
            </a:extLst>
          </p:cNvPr>
          <p:cNvSpPr txBox="1"/>
          <p:nvPr/>
        </p:nvSpPr>
        <p:spPr>
          <a:xfrm>
            <a:off x="-1275" y="3944572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 IA Demand – Priority Change </a:t>
            </a:r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HLSO</a:t>
                      </a:r>
                    </a:p>
                    <a:p>
                      <a:r>
                        <a:rPr lang="en-GB" sz="90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2"/>
                        </a:rPr>
                        <a:t>4914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*</a:t>
                      </a:r>
                      <a:r>
                        <a:rPr lang="en-GB" sz="750" b="1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3"/>
                        </a:rPr>
                        <a:t>5144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Enabling Re-assignment of Supplier Short Codes to Implement Supplier of Last Resort Directions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4"/>
                        </a:rPr>
                        <a:t>5187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5"/>
                        </a:rPr>
                        <a:t>5345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/>
                        <a:t>Deferral of creation of Class change reads for DM to NDM and NDM to DM sites at Transfer </a:t>
                      </a:r>
                      <a:endParaRPr lang="en-GB" sz="7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6"/>
                        </a:rPr>
                        <a:t>5453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 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7"/>
                        </a:rPr>
                        <a:t>5471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  <a:p>
                      <a:r>
                        <a:rPr lang="en-GB" sz="700" b="1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IGT</a:t>
                      </a:r>
                    </a:p>
                    <a:p>
                      <a:r>
                        <a:rPr lang="en-GB" sz="700" b="1"/>
                        <a:t>Shipper</a:t>
                      </a:r>
                    </a:p>
                    <a:p>
                      <a:r>
                        <a:rPr lang="en-GB" sz="700" b="1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>
                          <a:hlinkClick r:id="rId8"/>
                        </a:rPr>
                        <a:t>5473</a:t>
                      </a:r>
                      <a:endParaRPr lang="en-GB" sz="800" b="1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Change Backlog – On Hold Details</a:t>
            </a:r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/>
              <a:t>*</a:t>
            </a:r>
            <a:r>
              <a:rPr lang="en-GB" sz="800" b="1"/>
              <a:t>Mod0651 : 28.01.23 - Change Status remains on hold and will be reviewed on a monthly basis with </a:t>
            </a:r>
            <a:r>
              <a:rPr lang="en-GB" sz="800" b="1" err="1"/>
              <a:t>ChMC</a:t>
            </a:r>
            <a:r>
              <a:rPr lang="en-GB" sz="800" b="1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chemeClr val="accent1"/>
                </a:solidFill>
              </a:rPr>
              <a:t>DSC Change Pack Plan</a:t>
            </a:r>
            <a:r>
              <a:rPr lang="en-GB" sz="1400">
                <a:solidFill>
                  <a:schemeClr val="accent1"/>
                </a:solidFill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57537" y="607348"/>
            <a:ext cx="8969871" cy="3526346"/>
            <a:chOff x="21207" y="962894"/>
            <a:chExt cx="9161914" cy="3405138"/>
          </a:xfrm>
        </p:grpSpPr>
        <p:sp>
          <p:nvSpPr>
            <p:cNvPr id="19" name="Rectangle 18"/>
            <p:cNvSpPr/>
            <p:nvPr/>
          </p:nvSpPr>
          <p:spPr>
            <a:xfrm>
              <a:off x="21207" y="1249184"/>
              <a:ext cx="9161914" cy="3118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669" y="966875"/>
              <a:ext cx="1013830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February-23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65517" y="972794"/>
              <a:ext cx="803425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March-23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388825" y="962894"/>
              <a:ext cx="724024" cy="252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>
                  <a:solidFill>
                    <a:schemeClr val="tx2"/>
                  </a:solidFill>
                </a:rPr>
                <a:t>April-23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Design Change Pack for Consultation 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Solution Option Change Pack for Consultation </a:t>
              </a:r>
            </a:p>
            <a:p>
              <a:endParaRPr lang="en-GB" sz="700" i="1">
                <a:solidFill>
                  <a:schemeClr val="tx2"/>
                </a:solidFill>
              </a:endParaRPr>
            </a:p>
            <a:p>
              <a:r>
                <a:rPr lang="en-GB" sz="700" i="1">
                  <a:solidFill>
                    <a:schemeClr val="tx2"/>
                  </a:solidFill>
                </a:rPr>
                <a:t>             =  For Information Change Pack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-12039" y="4993614"/>
            <a:ext cx="147508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produced 28 January 2023</a:t>
            </a:r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D913D-265C-4298-8B0E-6ED3C6EBFD88}"/>
              </a:ext>
            </a:extLst>
          </p:cNvPr>
          <p:cNvSpPr/>
          <p:nvPr/>
        </p:nvSpPr>
        <p:spPr>
          <a:xfrm>
            <a:off x="96172" y="2724087"/>
            <a:ext cx="4380038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prstClr val="black"/>
                </a:solidFill>
              </a:rPr>
              <a:t>XRN5535A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Processing of CSS Switch Requests Received in ‘Time Period 5’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B3ADE4-ED1A-42DE-BC49-E7DEE64E821A}"/>
              </a:ext>
            </a:extLst>
          </p:cNvPr>
          <p:cNvSpPr/>
          <p:nvPr/>
        </p:nvSpPr>
        <p:spPr>
          <a:xfrm>
            <a:off x="4551023" y="1139690"/>
            <a:ext cx="4473164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XRN5454 – SOLR Reporting Suite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19E763-E40E-4B40-B397-23494AC7E540}"/>
              </a:ext>
            </a:extLst>
          </p:cNvPr>
          <p:cNvSpPr/>
          <p:nvPr/>
        </p:nvSpPr>
        <p:spPr>
          <a:xfrm>
            <a:off x="94894" y="1147882"/>
            <a:ext cx="4387326" cy="303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XRN5547 -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Updating the Comprehensive Invoice Master List and INV template</a:t>
            </a:r>
            <a:endParaRPr kumimoji="0" lang="en-GB" sz="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9C99C9-B5FC-4E76-9741-B1F94912A7E8}"/>
              </a:ext>
            </a:extLst>
          </p:cNvPr>
          <p:cNvSpPr/>
          <p:nvPr/>
        </p:nvSpPr>
        <p:spPr>
          <a:xfrm>
            <a:off x="96172" y="1541482"/>
            <a:ext cx="438732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>
                <a:solidFill>
                  <a:prstClr val="black"/>
                </a:solidFill>
                <a:cs typeface="Arial" panose="020B0604020202020204" pitchFamily="34" charset="0"/>
              </a:rPr>
              <a:t>XRN5606 -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Revision of Virtual Last Resort User and Contingent Procurement of Supplier Demand Event Triggers (Modification 0813)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7F813E-0120-409F-A9E5-29BD8AC650C3}"/>
              </a:ext>
            </a:extLst>
          </p:cNvPr>
          <p:cNvSpPr/>
          <p:nvPr/>
        </p:nvSpPr>
        <p:spPr>
          <a:xfrm>
            <a:off x="96172" y="1919943"/>
            <a:ext cx="4387326" cy="295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XRN5602 - Releasing of unused capacity under a specific set of circumstances (Modification 0818)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7890FC-B804-4457-AF86-A3C16BDB4737}"/>
              </a:ext>
            </a:extLst>
          </p:cNvPr>
          <p:cNvSpPr/>
          <p:nvPr/>
        </p:nvSpPr>
        <p:spPr>
          <a:xfrm>
            <a:off x="4551023" y="1919842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XRN5605 -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Amendments to the must read process (IGT159V)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306D14-5ACF-47ED-98F6-C0F4F4B10E64}"/>
              </a:ext>
            </a:extLst>
          </p:cNvPr>
          <p:cNvSpPr/>
          <p:nvPr/>
        </p:nvSpPr>
        <p:spPr>
          <a:xfrm>
            <a:off x="4554244" y="1536118"/>
            <a:ext cx="4473164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XRN5604 - </a:t>
            </a: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Shipper Agreed Read (SAR) exceptions process (Modification 0811S)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538DEE-C36B-4729-BD1D-8EA0434DAA5A}"/>
              </a:ext>
            </a:extLst>
          </p:cNvPr>
          <p:cNvSpPr/>
          <p:nvPr/>
        </p:nvSpPr>
        <p:spPr>
          <a:xfrm>
            <a:off x="96172" y="3090326"/>
            <a:ext cx="4384730" cy="2953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1">
                <a:solidFill>
                  <a:schemeClr val="tx1"/>
                </a:solidFill>
              </a:rPr>
              <a:t>XRN5379 - </a:t>
            </a: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Class 1 Read Service Procurement Exercise - MOD0710 (DM Sampling) </a:t>
            </a:r>
            <a:r>
              <a:rPr lang="en-GB" sz="8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432FB00-A2E4-4EB6-85D4-BA63CE5CABBA}"/>
              </a:ext>
            </a:extLst>
          </p:cNvPr>
          <p:cNvSpPr/>
          <p:nvPr/>
        </p:nvSpPr>
        <p:spPr>
          <a:xfrm>
            <a:off x="96172" y="2321200"/>
            <a:ext cx="4380038" cy="3035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XRN5556D – Contact Management Service (CMS) Rebuild – v1.3 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(Isolation and Dead to Live Contacts)</a:t>
            </a:r>
            <a:endParaRPr lang="en-GB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8894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103fba77-31dd-4780-83f9-c54f26c3a260"/>
    <ds:schemaRef ds:uri="11f1cc19-a6a2-4477-822b-8358f9edc374"/>
    <ds:schemaRef ds:uri="3ee84ff3-1fa2-4b0e-bbc1-9d3729ac2ba9"/>
    <ds:schemaRef ds:uri="efb0c983-77a3-4edc-9303-e1cb655c76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E377FD-0DB5-4CAC-B94B-92B7274D9D34}"/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1447</Words>
  <Application>Microsoft Office PowerPoint</Application>
  <PresentationFormat>On-screen Show (16:9)</PresentationFormat>
  <Paragraphs>537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Plan January 23 – April 24 </vt:lpstr>
      <vt:lpstr>Change Pipeline - Delivery Plan - January 2023 – May 2023</vt:lpstr>
      <vt:lpstr>Change Delivery Plan - June 2023 – December 2023</vt:lpstr>
      <vt:lpstr>PowerPoint Presentation</vt:lpstr>
      <vt:lpstr>Change Backlog – On Hold Details</vt:lpstr>
      <vt:lpstr>DSC Change Pack Plan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Kate Lancaster</cp:lastModifiedBy>
  <cp:revision>1</cp:revision>
  <cp:lastPrinted>2019-06-06T11:41:21Z</cp:lastPrinted>
  <dcterms:created xsi:type="dcterms:W3CDTF">2011-09-20T14:58:41Z</dcterms:created>
  <dcterms:modified xsi:type="dcterms:W3CDTF">2023-02-07T13:18:46Z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