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4"/>
  </p:sldMasterIdLst>
  <p:notesMasterIdLst>
    <p:notesMasterId r:id="rId11"/>
  </p:notesMasterIdLst>
  <p:sldIdLst>
    <p:sldId id="256" r:id="rId5"/>
    <p:sldId id="259" r:id="rId6"/>
    <p:sldId id="268" r:id="rId7"/>
    <p:sldId id="269" r:id="rId8"/>
    <p:sldId id="270" r:id="rId9"/>
    <p:sldId id="267"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Tenorite" panose="00000500000000000000" pitchFamily="2"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7676"/>
    <a:srgbClr val="7BC300"/>
    <a:srgbClr val="69B908"/>
    <a:srgbClr val="3E9F19"/>
    <a:srgbClr val="239025"/>
    <a:srgbClr val="007C33"/>
    <a:srgbClr val="17B584"/>
    <a:srgbClr val="2FB964"/>
    <a:srgbClr val="09B396"/>
    <a:srgbClr val="0BB4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97B88F-173C-4CCF-A06A-32B84837CAED}" v="6" dt="2023-04-26T12:54:50.2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showGuides="1">
      <p:cViewPr>
        <p:scale>
          <a:sx n="123" d="100"/>
          <a:sy n="123" d="100"/>
        </p:scale>
        <p:origin x="90"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font" Target="fonts/font6.fntdata"/><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as, Phil (National Gas)" userId="5e1901b8-a0f7-4d2f-9967-2a6857e1efb2" providerId="ADAL" clId="{0D97B88F-173C-4CCF-A06A-32B84837CAED}"/>
    <pc:docChg chg="undo custSel addSld delSld modSld sldOrd">
      <pc:chgData name="Lucas, Phil (National Gas)" userId="5e1901b8-a0f7-4d2f-9967-2a6857e1efb2" providerId="ADAL" clId="{0D97B88F-173C-4CCF-A06A-32B84837CAED}" dt="2023-04-26T14:03:20.808" v="2537" actId="179"/>
      <pc:docMkLst>
        <pc:docMk/>
      </pc:docMkLst>
      <pc:sldChg chg="modSp mod">
        <pc:chgData name="Lucas, Phil (National Gas)" userId="5e1901b8-a0f7-4d2f-9967-2a6857e1efb2" providerId="ADAL" clId="{0D97B88F-173C-4CCF-A06A-32B84837CAED}" dt="2023-04-26T13:49:50.638" v="2424" actId="20577"/>
        <pc:sldMkLst>
          <pc:docMk/>
          <pc:sldMk cId="1611759381" sldId="256"/>
        </pc:sldMkLst>
        <pc:spChg chg="mod">
          <ac:chgData name="Lucas, Phil (National Gas)" userId="5e1901b8-a0f7-4d2f-9967-2a6857e1efb2" providerId="ADAL" clId="{0D97B88F-173C-4CCF-A06A-32B84837CAED}" dt="2023-04-26T13:49:35.404" v="2398" actId="20577"/>
          <ac:spMkLst>
            <pc:docMk/>
            <pc:sldMk cId="1611759381" sldId="256"/>
            <ac:spMk id="2" creationId="{6922482A-A667-5288-95B5-2A5F79F147BC}"/>
          </ac:spMkLst>
        </pc:spChg>
        <pc:spChg chg="mod">
          <ac:chgData name="Lucas, Phil (National Gas)" userId="5e1901b8-a0f7-4d2f-9967-2a6857e1efb2" providerId="ADAL" clId="{0D97B88F-173C-4CCF-A06A-32B84837CAED}" dt="2023-04-26T13:49:50.638" v="2424" actId="20577"/>
          <ac:spMkLst>
            <pc:docMk/>
            <pc:sldMk cId="1611759381" sldId="256"/>
            <ac:spMk id="3" creationId="{2BD8DAC6-16FC-FF30-4B0A-9ABF9C965CB4}"/>
          </ac:spMkLst>
        </pc:spChg>
      </pc:sldChg>
      <pc:sldChg chg="del">
        <pc:chgData name="Lucas, Phil (National Gas)" userId="5e1901b8-a0f7-4d2f-9967-2a6857e1efb2" providerId="ADAL" clId="{0D97B88F-173C-4CCF-A06A-32B84837CAED}" dt="2023-04-26T12:06:12.675" v="62" actId="47"/>
        <pc:sldMkLst>
          <pc:docMk/>
          <pc:sldMk cId="1661180820" sldId="257"/>
        </pc:sldMkLst>
      </pc:sldChg>
      <pc:sldChg chg="addSp delSp modSp mod ord">
        <pc:chgData name="Lucas, Phil (National Gas)" userId="5e1901b8-a0f7-4d2f-9967-2a6857e1efb2" providerId="ADAL" clId="{0D97B88F-173C-4CCF-A06A-32B84837CAED}" dt="2023-04-26T13:58:49.892" v="2528" actId="20577"/>
        <pc:sldMkLst>
          <pc:docMk/>
          <pc:sldMk cId="3376681032" sldId="259"/>
        </pc:sldMkLst>
        <pc:spChg chg="del">
          <ac:chgData name="Lucas, Phil (National Gas)" userId="5e1901b8-a0f7-4d2f-9967-2a6857e1efb2" providerId="ADAL" clId="{0D97B88F-173C-4CCF-A06A-32B84837CAED}" dt="2023-04-26T12:09:17.934" v="168" actId="478"/>
          <ac:spMkLst>
            <pc:docMk/>
            <pc:sldMk cId="3376681032" sldId="259"/>
            <ac:spMk id="2" creationId="{482B62BE-33E6-3954-4396-52A4B3FDB15D}"/>
          </ac:spMkLst>
        </pc:spChg>
        <pc:spChg chg="add del mod">
          <ac:chgData name="Lucas, Phil (National Gas)" userId="5e1901b8-a0f7-4d2f-9967-2a6857e1efb2" providerId="ADAL" clId="{0D97B88F-173C-4CCF-A06A-32B84837CAED}" dt="2023-04-26T12:09:20.958" v="169" actId="478"/>
          <ac:spMkLst>
            <pc:docMk/>
            <pc:sldMk cId="3376681032" sldId="259"/>
            <ac:spMk id="4" creationId="{D34DB874-E149-7C92-2918-47BB7B7F5505}"/>
          </ac:spMkLst>
        </pc:spChg>
        <pc:spChg chg="mod">
          <ac:chgData name="Lucas, Phil (National Gas)" userId="5e1901b8-a0f7-4d2f-9967-2a6857e1efb2" providerId="ADAL" clId="{0D97B88F-173C-4CCF-A06A-32B84837CAED}" dt="2023-04-26T12:25:16.475" v="624" actId="20577"/>
          <ac:spMkLst>
            <pc:docMk/>
            <pc:sldMk cId="3376681032" sldId="259"/>
            <ac:spMk id="11" creationId="{EA214C3B-EE76-2C1E-ACFF-E36082AC070B}"/>
          </ac:spMkLst>
        </pc:spChg>
        <pc:spChg chg="mod">
          <ac:chgData name="Lucas, Phil (National Gas)" userId="5e1901b8-a0f7-4d2f-9967-2a6857e1efb2" providerId="ADAL" clId="{0D97B88F-173C-4CCF-A06A-32B84837CAED}" dt="2023-04-26T13:58:49.892" v="2528" actId="20577"/>
          <ac:spMkLst>
            <pc:docMk/>
            <pc:sldMk cId="3376681032" sldId="259"/>
            <ac:spMk id="12" creationId="{2C717695-5397-C096-C0C9-0420C3C73F1D}"/>
          </ac:spMkLst>
        </pc:spChg>
      </pc:sldChg>
      <pc:sldChg chg="del">
        <pc:chgData name="Lucas, Phil (National Gas)" userId="5e1901b8-a0f7-4d2f-9967-2a6857e1efb2" providerId="ADAL" clId="{0D97B88F-173C-4CCF-A06A-32B84837CAED}" dt="2023-04-26T12:55:39.029" v="2286" actId="47"/>
        <pc:sldMkLst>
          <pc:docMk/>
          <pc:sldMk cId="591250690" sldId="260"/>
        </pc:sldMkLst>
      </pc:sldChg>
      <pc:sldChg chg="del">
        <pc:chgData name="Lucas, Phil (National Gas)" userId="5e1901b8-a0f7-4d2f-9967-2a6857e1efb2" providerId="ADAL" clId="{0D97B88F-173C-4CCF-A06A-32B84837CAED}" dt="2023-04-26T12:55:40.094" v="2288" actId="47"/>
        <pc:sldMkLst>
          <pc:docMk/>
          <pc:sldMk cId="2977203446" sldId="261"/>
        </pc:sldMkLst>
      </pc:sldChg>
      <pc:sldChg chg="del">
        <pc:chgData name="Lucas, Phil (National Gas)" userId="5e1901b8-a0f7-4d2f-9967-2a6857e1efb2" providerId="ADAL" clId="{0D97B88F-173C-4CCF-A06A-32B84837CAED}" dt="2023-04-26T12:55:39.562" v="2287" actId="47"/>
        <pc:sldMkLst>
          <pc:docMk/>
          <pc:sldMk cId="3530858429" sldId="262"/>
        </pc:sldMkLst>
      </pc:sldChg>
      <pc:sldChg chg="del">
        <pc:chgData name="Lucas, Phil (National Gas)" userId="5e1901b8-a0f7-4d2f-9967-2a6857e1efb2" providerId="ADAL" clId="{0D97B88F-173C-4CCF-A06A-32B84837CAED}" dt="2023-04-26T12:55:36.757" v="2283" actId="47"/>
        <pc:sldMkLst>
          <pc:docMk/>
          <pc:sldMk cId="3756233997" sldId="263"/>
        </pc:sldMkLst>
      </pc:sldChg>
      <pc:sldChg chg="del">
        <pc:chgData name="Lucas, Phil (National Gas)" userId="5e1901b8-a0f7-4d2f-9967-2a6857e1efb2" providerId="ADAL" clId="{0D97B88F-173C-4CCF-A06A-32B84837CAED}" dt="2023-04-26T12:55:37.691" v="2284" actId="47"/>
        <pc:sldMkLst>
          <pc:docMk/>
          <pc:sldMk cId="2421457216" sldId="264"/>
        </pc:sldMkLst>
      </pc:sldChg>
      <pc:sldChg chg="del">
        <pc:chgData name="Lucas, Phil (National Gas)" userId="5e1901b8-a0f7-4d2f-9967-2a6857e1efb2" providerId="ADAL" clId="{0D97B88F-173C-4CCF-A06A-32B84837CAED}" dt="2023-04-26T12:55:38.428" v="2285" actId="47"/>
        <pc:sldMkLst>
          <pc:docMk/>
          <pc:sldMk cId="614151931" sldId="265"/>
        </pc:sldMkLst>
      </pc:sldChg>
      <pc:sldChg chg="del">
        <pc:chgData name="Lucas, Phil (National Gas)" userId="5e1901b8-a0f7-4d2f-9967-2a6857e1efb2" providerId="ADAL" clId="{0D97B88F-173C-4CCF-A06A-32B84837CAED}" dt="2023-04-26T12:06:14.230" v="63" actId="47"/>
        <pc:sldMkLst>
          <pc:docMk/>
          <pc:sldMk cId="2496357148" sldId="268"/>
        </pc:sldMkLst>
      </pc:sldChg>
      <pc:sldChg chg="modSp add mod ord">
        <pc:chgData name="Lucas, Phil (National Gas)" userId="5e1901b8-a0f7-4d2f-9967-2a6857e1efb2" providerId="ADAL" clId="{0D97B88F-173C-4CCF-A06A-32B84837CAED}" dt="2023-04-26T14:01:48.169" v="2530" actId="115"/>
        <pc:sldMkLst>
          <pc:docMk/>
          <pc:sldMk cId="2594753917" sldId="268"/>
        </pc:sldMkLst>
        <pc:spChg chg="mod">
          <ac:chgData name="Lucas, Phil (National Gas)" userId="5e1901b8-a0f7-4d2f-9967-2a6857e1efb2" providerId="ADAL" clId="{0D97B88F-173C-4CCF-A06A-32B84837CAED}" dt="2023-04-26T12:26:42.317" v="648" actId="20577"/>
          <ac:spMkLst>
            <pc:docMk/>
            <pc:sldMk cId="2594753917" sldId="268"/>
            <ac:spMk id="11" creationId="{EA214C3B-EE76-2C1E-ACFF-E36082AC070B}"/>
          </ac:spMkLst>
        </pc:spChg>
        <pc:spChg chg="mod">
          <ac:chgData name="Lucas, Phil (National Gas)" userId="5e1901b8-a0f7-4d2f-9967-2a6857e1efb2" providerId="ADAL" clId="{0D97B88F-173C-4CCF-A06A-32B84837CAED}" dt="2023-04-26T14:01:48.169" v="2530" actId="115"/>
          <ac:spMkLst>
            <pc:docMk/>
            <pc:sldMk cId="2594753917" sldId="268"/>
            <ac:spMk id="12" creationId="{2C717695-5397-C096-C0C9-0420C3C73F1D}"/>
          </ac:spMkLst>
        </pc:spChg>
      </pc:sldChg>
      <pc:sldChg chg="modSp add mod">
        <pc:chgData name="Lucas, Phil (National Gas)" userId="5e1901b8-a0f7-4d2f-9967-2a6857e1efb2" providerId="ADAL" clId="{0D97B88F-173C-4CCF-A06A-32B84837CAED}" dt="2023-04-26T13:58:00.726" v="2484" actId="20577"/>
        <pc:sldMkLst>
          <pc:docMk/>
          <pc:sldMk cId="238115960" sldId="269"/>
        </pc:sldMkLst>
        <pc:spChg chg="mod">
          <ac:chgData name="Lucas, Phil (National Gas)" userId="5e1901b8-a0f7-4d2f-9967-2a6857e1efb2" providerId="ADAL" clId="{0D97B88F-173C-4CCF-A06A-32B84837CAED}" dt="2023-04-26T12:29:18.963" v="749" actId="20577"/>
          <ac:spMkLst>
            <pc:docMk/>
            <pc:sldMk cId="238115960" sldId="269"/>
            <ac:spMk id="11" creationId="{EA214C3B-EE76-2C1E-ACFF-E36082AC070B}"/>
          </ac:spMkLst>
        </pc:spChg>
        <pc:spChg chg="mod">
          <ac:chgData name="Lucas, Phil (National Gas)" userId="5e1901b8-a0f7-4d2f-9967-2a6857e1efb2" providerId="ADAL" clId="{0D97B88F-173C-4CCF-A06A-32B84837CAED}" dt="2023-04-26T13:58:00.726" v="2484" actId="20577"/>
          <ac:spMkLst>
            <pc:docMk/>
            <pc:sldMk cId="238115960" sldId="269"/>
            <ac:spMk id="12" creationId="{2C717695-5397-C096-C0C9-0420C3C73F1D}"/>
          </ac:spMkLst>
        </pc:spChg>
      </pc:sldChg>
      <pc:sldChg chg="del">
        <pc:chgData name="Lucas, Phil (National Gas)" userId="5e1901b8-a0f7-4d2f-9967-2a6857e1efb2" providerId="ADAL" clId="{0D97B88F-173C-4CCF-A06A-32B84837CAED}" dt="2023-04-26T12:06:17.868" v="65" actId="47"/>
        <pc:sldMkLst>
          <pc:docMk/>
          <pc:sldMk cId="3727037037" sldId="269"/>
        </pc:sldMkLst>
      </pc:sldChg>
      <pc:sldChg chg="del">
        <pc:chgData name="Lucas, Phil (National Gas)" userId="5e1901b8-a0f7-4d2f-9967-2a6857e1efb2" providerId="ADAL" clId="{0D97B88F-173C-4CCF-A06A-32B84837CAED}" dt="2023-04-26T12:06:16.697" v="64" actId="47"/>
        <pc:sldMkLst>
          <pc:docMk/>
          <pc:sldMk cId="946064794" sldId="270"/>
        </pc:sldMkLst>
      </pc:sldChg>
      <pc:sldChg chg="modSp mod">
        <pc:chgData name="Lucas, Phil (National Gas)" userId="5e1901b8-a0f7-4d2f-9967-2a6857e1efb2" providerId="ADAL" clId="{0D97B88F-173C-4CCF-A06A-32B84837CAED}" dt="2023-04-26T14:03:20.808" v="2537" actId="179"/>
        <pc:sldMkLst>
          <pc:docMk/>
          <pc:sldMk cId="951000528" sldId="270"/>
        </pc:sldMkLst>
        <pc:spChg chg="mod">
          <ac:chgData name="Lucas, Phil (National Gas)" userId="5e1901b8-a0f7-4d2f-9967-2a6857e1efb2" providerId="ADAL" clId="{0D97B88F-173C-4CCF-A06A-32B84837CAED}" dt="2023-04-26T12:40:47.686" v="1472" actId="20577"/>
          <ac:spMkLst>
            <pc:docMk/>
            <pc:sldMk cId="951000528" sldId="270"/>
            <ac:spMk id="11" creationId="{EA214C3B-EE76-2C1E-ACFF-E36082AC070B}"/>
          </ac:spMkLst>
        </pc:spChg>
        <pc:spChg chg="mod">
          <ac:chgData name="Lucas, Phil (National Gas)" userId="5e1901b8-a0f7-4d2f-9967-2a6857e1efb2" providerId="ADAL" clId="{0D97B88F-173C-4CCF-A06A-32B84837CAED}" dt="2023-04-26T14:03:20.808" v="2537" actId="179"/>
          <ac:spMkLst>
            <pc:docMk/>
            <pc:sldMk cId="951000528" sldId="270"/>
            <ac:spMk id="12" creationId="{2C717695-5397-C096-C0C9-0420C3C73F1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C9E5ED-63EB-411B-927A-CA9F332A23D1}" type="datetimeFigureOut">
              <a:rPr lang="en-GB" smtClean="0"/>
              <a:t>26/04/2023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B9F458-7C58-4F9B-AA30-C85CD11B801D}" type="slidenum">
              <a:rPr lang="en-GB" smtClean="0"/>
              <a:t>‹#›</a:t>
            </a:fld>
            <a:endParaRPr lang="en-GB"/>
          </a:p>
        </p:txBody>
      </p:sp>
    </p:spTree>
    <p:extLst>
      <p:ext uri="{BB962C8B-B14F-4D97-AF65-F5344CB8AC3E}">
        <p14:creationId xmlns:p14="http://schemas.microsoft.com/office/powerpoint/2010/main" val="403791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406404" y="2344056"/>
            <a:ext cx="7482110" cy="1395865"/>
          </a:xfrm>
        </p:spPr>
        <p:txBody>
          <a:bodyPr anchor="t">
            <a:normAutofit/>
          </a:bodyPr>
          <a:lstStyle>
            <a:lvl1pPr algn="l">
              <a:defRPr sz="40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406404" y="3739922"/>
            <a:ext cx="7482110" cy="1655762"/>
          </a:xfrm>
        </p:spPr>
        <p:txBody>
          <a:bodyPr anchor="t">
            <a:normAutofit/>
          </a:bodyPr>
          <a:lstStyle>
            <a:lvl1pPr marL="0" indent="0" algn="l">
              <a:spcBef>
                <a:spcPts val="600"/>
              </a:spcBef>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Graphic 7">
            <a:extLst>
              <a:ext uri="{FF2B5EF4-FFF2-40B4-BE49-F238E27FC236}">
                <a16:creationId xmlns:a16="http://schemas.microsoft.com/office/drawing/2014/main" id="{61BD62C9-EF54-58CC-7EC5-230F74BC2C0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1553" y="414131"/>
            <a:ext cx="3230562" cy="877075"/>
          </a:xfrm>
          <a:prstGeom prst="rect">
            <a:avLst/>
          </a:prstGeom>
        </p:spPr>
      </p:pic>
      <p:sp>
        <p:nvSpPr>
          <p:cNvPr id="46" name="Text Placeholder 44">
            <a:extLst>
              <a:ext uri="{FF2B5EF4-FFF2-40B4-BE49-F238E27FC236}">
                <a16:creationId xmlns:a16="http://schemas.microsoft.com/office/drawing/2014/main" id="{6242D117-30D8-3082-94C0-0C6F6F71BC46}"/>
              </a:ext>
            </a:extLst>
          </p:cNvPr>
          <p:cNvSpPr>
            <a:spLocks noGrp="1"/>
          </p:cNvSpPr>
          <p:nvPr>
            <p:ph type="body" sz="quarter" idx="13"/>
          </p:nvPr>
        </p:nvSpPr>
        <p:spPr>
          <a:xfrm>
            <a:off x="406403" y="6291037"/>
            <a:ext cx="7480800" cy="216000"/>
          </a:xfrm>
        </p:spPr>
        <p:txBody>
          <a:bodyPr anchor="ctr">
            <a:noAutofit/>
          </a:bodyPr>
          <a:lstStyle>
            <a:lvl1pPr marL="0" indent="0">
              <a:buNone/>
              <a:defRPr sz="1000"/>
            </a:lvl1pPr>
          </a:lstStyle>
          <a:p>
            <a:pPr lvl="0"/>
            <a:r>
              <a:rPr lang="en-US"/>
              <a:t>Click to edit Master text styles</a:t>
            </a:r>
          </a:p>
        </p:txBody>
      </p:sp>
      <p:pic>
        <p:nvPicPr>
          <p:cNvPr id="47" name="Graphic 46">
            <a:extLst>
              <a:ext uri="{FF2B5EF4-FFF2-40B4-BE49-F238E27FC236}">
                <a16:creationId xmlns:a16="http://schemas.microsoft.com/office/drawing/2014/main" id="{D7FD0BF1-2D49-D3C6-B88F-E52FF55C006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29550" y="0"/>
            <a:ext cx="4362450" cy="6858000"/>
          </a:xfrm>
          <a:prstGeom prst="rect">
            <a:avLst/>
          </a:prstGeom>
        </p:spPr>
      </p:pic>
    </p:spTree>
    <p:extLst>
      <p:ext uri="{BB962C8B-B14F-4D97-AF65-F5344CB8AC3E}">
        <p14:creationId xmlns:p14="http://schemas.microsoft.com/office/powerpoint/2010/main" val="356776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or User Image">
    <p:bg>
      <p:bgPr>
        <a:solidFill>
          <a:schemeClr val="tx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6A7181D-44AB-CDDB-5EA3-B3DAB9A202EE}"/>
              </a:ext>
            </a:extLst>
          </p:cNvPr>
          <p:cNvSpPr>
            <a:spLocks noGrp="1"/>
          </p:cNvSpPr>
          <p:nvPr>
            <p:ph type="pic" sz="quarter" idx="13"/>
          </p:nvPr>
        </p:nvSpPr>
        <p:spPr>
          <a:xfrm>
            <a:off x="0" y="0"/>
            <a:ext cx="12192000" cy="6858000"/>
          </a:xfrm>
        </p:spPr>
        <p:txBody>
          <a:bodyPr/>
          <a:lstStyle>
            <a:lvl1pPr>
              <a:defRPr>
                <a:solidFill>
                  <a:schemeClr val="bg1"/>
                </a:solidFill>
              </a:defRPr>
            </a:lvl1pPr>
          </a:lstStyle>
          <a:p>
            <a:r>
              <a:rPr lang="en-US"/>
              <a:t>Click icon to add picture</a:t>
            </a:r>
            <a:endParaRPr lang="en-GB"/>
          </a:p>
        </p:txBody>
      </p:sp>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lvl1pPr>
              <a:defRPr>
                <a:solidFill>
                  <a:schemeClr val="bg1"/>
                </a:solidFill>
              </a:defRPr>
            </a:lvl1pPr>
          </a:lstStyle>
          <a:p>
            <a:fld id="{08AE7B4B-5BB6-48E4-9420-8FE23D2C98C0}" type="datetime1">
              <a:rPr lang="en-GB" smtClean="0"/>
              <a:t>26/04/2023</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a:xfrm>
            <a:off x="2003832" y="6291037"/>
            <a:ext cx="6610378" cy="216000"/>
          </a:xfrm>
        </p:spPr>
        <p:txBody>
          <a:bodyPr/>
          <a:lstStyle>
            <a:lvl1pPr>
              <a:defRPr>
                <a:solidFill>
                  <a:schemeClr val="bg1"/>
                </a:solidFill>
              </a:defRPr>
            </a:lvl1pPr>
          </a:lstStyle>
          <a:p>
            <a:r>
              <a:rPr lang="en-GB"/>
              <a:t>Private &amp; Confidential</a:t>
            </a:r>
            <a:endParaRPr lang="en-GB" dirty="0"/>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lvl1pPr>
              <a:defRPr>
                <a:solidFill>
                  <a:schemeClr val="bg1"/>
                </a:solidFill>
              </a:defRPr>
            </a:lvl1pPr>
          </a:lstStyle>
          <a:p>
            <a:fld id="{22D356C2-113D-466F-A9E6-BFB2DEE646A5}" type="slidenum">
              <a:rPr lang="en-GB" smtClean="0"/>
              <a:pPr/>
              <a:t>‹#›</a:t>
            </a:fld>
            <a:endParaRPr lang="en-GB"/>
          </a:p>
        </p:txBody>
      </p:sp>
      <p:sp>
        <p:nvSpPr>
          <p:cNvPr id="9" name="TextBox 8">
            <a:extLst>
              <a:ext uri="{FF2B5EF4-FFF2-40B4-BE49-F238E27FC236}">
                <a16:creationId xmlns:a16="http://schemas.microsoft.com/office/drawing/2014/main" id="{81D41D04-6DAD-6AB6-F0F6-3A860FF4D39E}"/>
              </a:ext>
            </a:extLst>
          </p:cNvPr>
          <p:cNvSpPr txBox="1"/>
          <p:nvPr userDrawn="1"/>
        </p:nvSpPr>
        <p:spPr>
          <a:xfrm>
            <a:off x="405432" y="6291037"/>
            <a:ext cx="1598400" cy="216000"/>
          </a:xfrm>
          <a:prstGeom prst="rect">
            <a:avLst/>
          </a:prstGeom>
          <a:noFill/>
        </p:spPr>
        <p:txBody>
          <a:bodyPr wrap="square" lIns="0" tIns="0" rIns="0" bIns="0" rtlCol="0" anchor="ctr">
            <a:noAutofit/>
          </a:bodyPr>
          <a:lstStyle/>
          <a:p>
            <a:r>
              <a:rPr lang="en-GB" sz="1000" b="1" dirty="0">
                <a:solidFill>
                  <a:schemeClr val="bg1"/>
                </a:solidFill>
              </a:rPr>
              <a:t>National Gas Transmission </a:t>
            </a:r>
            <a:r>
              <a:rPr lang="en-GB" sz="1000" b="0" dirty="0">
                <a:solidFill>
                  <a:schemeClr val="bg1"/>
                </a:solidFill>
              </a:rPr>
              <a:t>|</a:t>
            </a:r>
          </a:p>
        </p:txBody>
      </p:sp>
      <p:sp>
        <p:nvSpPr>
          <p:cNvPr id="10" name="Content Placeholder 2">
            <a:extLst>
              <a:ext uri="{FF2B5EF4-FFF2-40B4-BE49-F238E27FC236}">
                <a16:creationId xmlns:a16="http://schemas.microsoft.com/office/drawing/2014/main" id="{C468EB03-FA4F-65BF-CD87-9F1DC6C0A26D}"/>
              </a:ext>
            </a:extLst>
          </p:cNvPr>
          <p:cNvSpPr>
            <a:spLocks noGrp="1"/>
          </p:cNvSpPr>
          <p:nvPr>
            <p:ph idx="1"/>
          </p:nvPr>
        </p:nvSpPr>
        <p:spPr>
          <a:xfrm>
            <a:off x="405432" y="1513393"/>
            <a:ext cx="7534852" cy="4705977"/>
          </a:xfrm>
        </p:spPr>
        <p:txBody>
          <a:bodyPr/>
          <a:lstStyle>
            <a:lvl1pPr marL="0" indent="0">
              <a:buNone/>
              <a:defRPr sz="3000">
                <a:solidFill>
                  <a:schemeClr val="bg1"/>
                </a:solidFill>
              </a:defRPr>
            </a:lvl1pPr>
            <a:lvl2pPr marL="0" indent="0">
              <a:buNone/>
              <a:defRPr>
                <a:solidFill>
                  <a:schemeClr val="bg1"/>
                </a:solidFill>
              </a:defRPr>
            </a:lvl2pPr>
            <a:lvl3pPr marL="180975" indent="-180975">
              <a:defRPr>
                <a:solidFill>
                  <a:schemeClr val="bg1"/>
                </a:solidFill>
              </a:defRPr>
            </a:lvl3pPr>
            <a:lvl4pPr marL="536575" indent="-180975">
              <a:defRPr>
                <a:solidFill>
                  <a:schemeClr val="bg1"/>
                </a:solidFill>
              </a:defRPr>
            </a:lvl4pPr>
            <a:lvl5pPr marL="900113" indent="-180975">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864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447223" y="1550080"/>
            <a:ext cx="7332434" cy="3757840"/>
          </a:xfrm>
        </p:spPr>
        <p:txBody>
          <a:bodyPr anchor="t">
            <a:normAutofit/>
          </a:bodyPr>
          <a:lstStyle>
            <a:lvl1pPr>
              <a:defRPr sz="4000"/>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0157E7EE-E05A-70B8-5614-90122E1DC3DB}"/>
              </a:ext>
            </a:extLst>
          </p:cNvPr>
          <p:cNvSpPr>
            <a:spLocks noGrp="1"/>
          </p:cNvSpPr>
          <p:nvPr>
            <p:ph type="body" idx="1"/>
          </p:nvPr>
        </p:nvSpPr>
        <p:spPr>
          <a:xfrm>
            <a:off x="447223" y="2249717"/>
            <a:ext cx="7332434" cy="3058203"/>
          </a:xfrm>
        </p:spPr>
        <p:txBody>
          <a:bodyPr>
            <a:normAutofit/>
          </a:bodyPr>
          <a:lstStyle>
            <a:lvl1pPr marL="0" indent="0">
              <a:buNone/>
              <a:defRPr sz="20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1553" y="5791649"/>
            <a:ext cx="2412000" cy="654841"/>
          </a:xfrm>
          <a:prstGeom prst="rect">
            <a:avLst/>
          </a:prstGeom>
        </p:spPr>
      </p:pic>
      <p:pic>
        <p:nvPicPr>
          <p:cNvPr id="10" name="Graphic 9">
            <a:extLst>
              <a:ext uri="{FF2B5EF4-FFF2-40B4-BE49-F238E27FC236}">
                <a16:creationId xmlns:a16="http://schemas.microsoft.com/office/drawing/2014/main" id="{51A47BC1-EFFA-689B-8949-DC68CD4C655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29550" y="0"/>
            <a:ext cx="4362450" cy="6858000"/>
          </a:xfrm>
          <a:prstGeom prst="rect">
            <a:avLst/>
          </a:prstGeom>
        </p:spPr>
      </p:pic>
      <p:sp>
        <p:nvSpPr>
          <p:cNvPr id="4" name="Slide Number Placeholder 5">
            <a:extLst>
              <a:ext uri="{FF2B5EF4-FFF2-40B4-BE49-F238E27FC236}">
                <a16:creationId xmlns:a16="http://schemas.microsoft.com/office/drawing/2014/main" id="{1A4904CB-670B-A7B0-43FB-10F9277CC1D1}"/>
              </a:ext>
            </a:extLst>
          </p:cNvPr>
          <p:cNvSpPr>
            <a:spLocks noGrp="1"/>
          </p:cNvSpPr>
          <p:nvPr>
            <p:ph type="sldNum" sz="quarter" idx="12"/>
          </p:nvPr>
        </p:nvSpPr>
        <p:spPr>
          <a:xfrm>
            <a:off x="11356460" y="6291037"/>
            <a:ext cx="432768" cy="216000"/>
          </a:xfrm>
        </p:spPr>
        <p:txBody>
          <a:bodyPr/>
          <a:lstStyle>
            <a:lvl1pPr>
              <a:defRPr>
                <a:solidFill>
                  <a:schemeClr val="bg1"/>
                </a:solidFill>
              </a:defRPr>
            </a:lvl1pPr>
          </a:lstStyle>
          <a:p>
            <a:fld id="{22D356C2-113D-466F-A9E6-BFB2DEE646A5}" type="slidenum">
              <a:rPr lang="en-GB" smtClean="0"/>
              <a:pPr/>
              <a:t>‹#›</a:t>
            </a:fld>
            <a:endParaRPr lang="en-GB"/>
          </a:p>
        </p:txBody>
      </p:sp>
    </p:spTree>
    <p:extLst>
      <p:ext uri="{BB962C8B-B14F-4D97-AF65-F5344CB8AC3E}">
        <p14:creationId xmlns:p14="http://schemas.microsoft.com/office/powerpoint/2010/main" val="2964627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v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020796-E03A-2562-E06F-F215B94C59A4}"/>
              </a:ext>
            </a:extLst>
          </p:cNvPr>
          <p:cNvSpPr/>
          <p:nvPr userDrawn="1"/>
        </p:nvSpPr>
        <p:spPr>
          <a:xfrm>
            <a:off x="0" y="0"/>
            <a:ext cx="12191999" cy="6857999"/>
          </a:xfrm>
          <a:prstGeom prst="rect">
            <a:avLst/>
          </a:prstGeom>
          <a:gradFill>
            <a:gsLst>
              <a:gs pos="0">
                <a:srgbClr val="007C33"/>
              </a:gs>
              <a:gs pos="62000">
                <a:srgbClr val="3E9F19"/>
              </a:gs>
              <a:gs pos="40000">
                <a:srgbClr val="239025"/>
              </a:gs>
              <a:gs pos="83000">
                <a:srgbClr val="69B908"/>
              </a:gs>
              <a:gs pos="100000">
                <a:srgbClr val="7BC3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A black and white logo&#10;&#10;Description automatically generated with medium confidence">
            <a:extLst>
              <a:ext uri="{FF2B5EF4-FFF2-40B4-BE49-F238E27FC236}">
                <a16:creationId xmlns:a16="http://schemas.microsoft.com/office/drawing/2014/main" id="{773B322B-8AAB-C0EA-EB5C-491B2BA82B0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r="12664" b="17204"/>
          <a:stretch/>
        </p:blipFill>
        <p:spPr>
          <a:xfrm>
            <a:off x="8075419" y="59431"/>
            <a:ext cx="4116580" cy="6798569"/>
          </a:xfrm>
          <a:prstGeom prst="rect">
            <a:avLst/>
          </a:prstGeom>
        </p:spPr>
      </p:pic>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447223" y="1550080"/>
            <a:ext cx="7332434" cy="3757840"/>
          </a:xfrm>
        </p:spPr>
        <p:txBody>
          <a:bodyPr anchor="t">
            <a:normAutofit/>
          </a:bodyPr>
          <a:lstStyle>
            <a:lvl1pPr>
              <a:defRPr sz="40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0157E7EE-E05A-70B8-5614-90122E1DC3DB}"/>
              </a:ext>
            </a:extLst>
          </p:cNvPr>
          <p:cNvSpPr>
            <a:spLocks noGrp="1"/>
          </p:cNvSpPr>
          <p:nvPr>
            <p:ph type="body" idx="1"/>
          </p:nvPr>
        </p:nvSpPr>
        <p:spPr>
          <a:xfrm>
            <a:off x="447223" y="2249717"/>
            <a:ext cx="7332434" cy="3058203"/>
          </a:xfrm>
        </p:spPr>
        <p:txBody>
          <a:bodyPr>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1554" y="5791649"/>
            <a:ext cx="2411997" cy="654841"/>
          </a:xfrm>
          <a:prstGeom prst="rect">
            <a:avLst/>
          </a:prstGeom>
        </p:spPr>
      </p:pic>
      <p:sp>
        <p:nvSpPr>
          <p:cNvPr id="4" name="Slide Number Placeholder 5">
            <a:extLst>
              <a:ext uri="{FF2B5EF4-FFF2-40B4-BE49-F238E27FC236}">
                <a16:creationId xmlns:a16="http://schemas.microsoft.com/office/drawing/2014/main" id="{1E5E0787-B945-28BE-4697-72547CF4BE4C}"/>
              </a:ext>
            </a:extLst>
          </p:cNvPr>
          <p:cNvSpPr>
            <a:spLocks noGrp="1"/>
          </p:cNvSpPr>
          <p:nvPr>
            <p:ph type="sldNum" sz="quarter" idx="12"/>
          </p:nvPr>
        </p:nvSpPr>
        <p:spPr>
          <a:xfrm>
            <a:off x="11356460" y="6291037"/>
            <a:ext cx="432768" cy="216000"/>
          </a:xfrm>
        </p:spPr>
        <p:txBody>
          <a:bodyPr/>
          <a:lstStyle>
            <a:lvl1pPr>
              <a:defRPr>
                <a:solidFill>
                  <a:schemeClr val="bg1"/>
                </a:solidFill>
              </a:defRPr>
            </a:lvl1pPr>
          </a:lstStyle>
          <a:p>
            <a:fld id="{22D356C2-113D-466F-A9E6-BFB2DEE646A5}" type="slidenum">
              <a:rPr lang="en-GB" smtClean="0"/>
              <a:pPr/>
              <a:t>‹#›</a:t>
            </a:fld>
            <a:endParaRPr lang="en-GB"/>
          </a:p>
        </p:txBody>
      </p:sp>
    </p:spTree>
    <p:extLst>
      <p:ext uri="{BB962C8B-B14F-4D97-AF65-F5344CB8AC3E}">
        <p14:creationId xmlns:p14="http://schemas.microsoft.com/office/powerpoint/2010/main" val="3659253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v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0313F5-65BA-890C-9EBD-5CEECDDAC0C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447223" y="1550080"/>
            <a:ext cx="7332434" cy="3757840"/>
          </a:xfrm>
        </p:spPr>
        <p:txBody>
          <a:bodyPr anchor="t">
            <a:normAutofit/>
          </a:bodyPr>
          <a:lstStyle>
            <a:lvl1pPr>
              <a:defRPr sz="40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0157E7EE-E05A-70B8-5614-90122E1DC3DB}"/>
              </a:ext>
            </a:extLst>
          </p:cNvPr>
          <p:cNvSpPr>
            <a:spLocks noGrp="1"/>
          </p:cNvSpPr>
          <p:nvPr>
            <p:ph type="body" idx="1"/>
          </p:nvPr>
        </p:nvSpPr>
        <p:spPr>
          <a:xfrm>
            <a:off x="447223" y="2249717"/>
            <a:ext cx="7332434" cy="3058203"/>
          </a:xfrm>
        </p:spPr>
        <p:txBody>
          <a:bodyPr>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1554" y="5791649"/>
            <a:ext cx="2411997" cy="654841"/>
          </a:xfrm>
          <a:prstGeom prst="rect">
            <a:avLst/>
          </a:prstGeom>
        </p:spPr>
      </p:pic>
      <p:sp>
        <p:nvSpPr>
          <p:cNvPr id="4" name="Slide Number Placeholder 5">
            <a:extLst>
              <a:ext uri="{FF2B5EF4-FFF2-40B4-BE49-F238E27FC236}">
                <a16:creationId xmlns:a16="http://schemas.microsoft.com/office/drawing/2014/main" id="{7E640A23-40E0-2EDA-1C3B-2EE978A34980}"/>
              </a:ext>
            </a:extLst>
          </p:cNvPr>
          <p:cNvSpPr>
            <a:spLocks noGrp="1"/>
          </p:cNvSpPr>
          <p:nvPr>
            <p:ph type="sldNum" sz="quarter" idx="12"/>
          </p:nvPr>
        </p:nvSpPr>
        <p:spPr>
          <a:xfrm>
            <a:off x="11356460" y="6291037"/>
            <a:ext cx="432768" cy="216000"/>
          </a:xfrm>
        </p:spPr>
        <p:txBody>
          <a:bodyPr/>
          <a:lstStyle>
            <a:lvl1pPr>
              <a:defRPr>
                <a:solidFill>
                  <a:schemeClr val="tx1"/>
                </a:solidFill>
              </a:defRPr>
            </a:lvl1pPr>
          </a:lstStyle>
          <a:p>
            <a:fld id="{22D356C2-113D-466F-A9E6-BFB2DEE646A5}" type="slidenum">
              <a:rPr lang="en-GB" smtClean="0"/>
              <a:pPr/>
              <a:t>‹#›</a:t>
            </a:fld>
            <a:endParaRPr lang="en-GB"/>
          </a:p>
        </p:txBody>
      </p:sp>
    </p:spTree>
    <p:extLst>
      <p:ext uri="{BB962C8B-B14F-4D97-AF65-F5344CB8AC3E}">
        <p14:creationId xmlns:p14="http://schemas.microsoft.com/office/powerpoint/2010/main" val="382118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58356-F1C5-2D6C-2D34-46241AB7C52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FC3B681-153F-C7FC-B31F-EBCF276E2099}"/>
              </a:ext>
            </a:extLst>
          </p:cNvPr>
          <p:cNvSpPr>
            <a:spLocks noGrp="1"/>
          </p:cNvSpPr>
          <p:nvPr>
            <p:ph type="dt" sz="half" idx="10"/>
          </p:nvPr>
        </p:nvSpPr>
        <p:spPr/>
        <p:txBody>
          <a:bodyPr/>
          <a:lstStyle/>
          <a:p>
            <a:fld id="{E96D76D0-B3C9-4B41-84DD-05943FFA8447}" type="datetime1">
              <a:rPr lang="en-GB" smtClean="0"/>
              <a:t>26/04/2023</a:t>
            </a:fld>
            <a:endParaRPr lang="en-GB"/>
          </a:p>
        </p:txBody>
      </p:sp>
      <p:sp>
        <p:nvSpPr>
          <p:cNvPr id="4" name="Footer Placeholder 3">
            <a:extLst>
              <a:ext uri="{FF2B5EF4-FFF2-40B4-BE49-F238E27FC236}">
                <a16:creationId xmlns:a16="http://schemas.microsoft.com/office/drawing/2014/main" id="{BA1704AE-DF64-C5A2-5D59-1B1F53D7D9A1}"/>
              </a:ext>
            </a:extLst>
          </p:cNvPr>
          <p:cNvSpPr>
            <a:spLocks noGrp="1"/>
          </p:cNvSpPr>
          <p:nvPr>
            <p:ph type="ftr" sz="quarter" idx="11"/>
          </p:nvPr>
        </p:nvSpPr>
        <p:spPr/>
        <p:txBody>
          <a:bodyPr/>
          <a:lstStyle/>
          <a:p>
            <a:r>
              <a:rPr lang="en-GB"/>
              <a:t>Private &amp; Confidential</a:t>
            </a:r>
          </a:p>
        </p:txBody>
      </p:sp>
      <p:sp>
        <p:nvSpPr>
          <p:cNvPr id="5" name="Slide Number Placeholder 4">
            <a:extLst>
              <a:ext uri="{FF2B5EF4-FFF2-40B4-BE49-F238E27FC236}">
                <a16:creationId xmlns:a16="http://schemas.microsoft.com/office/drawing/2014/main" id="{07BC5BE4-5B59-940E-E81B-90E1FE6AF2E9}"/>
              </a:ext>
            </a:extLst>
          </p:cNvPr>
          <p:cNvSpPr>
            <a:spLocks noGrp="1"/>
          </p:cNvSpPr>
          <p:nvPr>
            <p:ph type="sldNum" sz="quarter" idx="12"/>
          </p:nvPr>
        </p:nvSpPr>
        <p:spPr/>
        <p:txBody>
          <a:bodyPr/>
          <a:lstStyle/>
          <a:p>
            <a:fld id="{22D356C2-113D-466F-A9E6-BFB2DEE646A5}" type="slidenum">
              <a:rPr lang="en-GB" smtClean="0"/>
              <a:t>‹#›</a:t>
            </a:fld>
            <a:endParaRPr lang="en-GB"/>
          </a:p>
        </p:txBody>
      </p:sp>
    </p:spTree>
    <p:extLst>
      <p:ext uri="{BB962C8B-B14F-4D97-AF65-F5344CB8AC3E}">
        <p14:creationId xmlns:p14="http://schemas.microsoft.com/office/powerpoint/2010/main" val="425887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BBBD33-A4BD-C58B-95A5-D8230BB71C5A}"/>
              </a:ext>
            </a:extLst>
          </p:cNvPr>
          <p:cNvSpPr>
            <a:spLocks noGrp="1"/>
          </p:cNvSpPr>
          <p:nvPr>
            <p:ph type="dt" sz="half" idx="10"/>
          </p:nvPr>
        </p:nvSpPr>
        <p:spPr/>
        <p:txBody>
          <a:bodyPr/>
          <a:lstStyle/>
          <a:p>
            <a:fld id="{969E3594-98B6-44FB-93DF-749C99162D68}" type="datetime1">
              <a:rPr lang="en-GB" smtClean="0"/>
              <a:t>26/04/2023</a:t>
            </a:fld>
            <a:endParaRPr lang="en-GB"/>
          </a:p>
        </p:txBody>
      </p:sp>
      <p:sp>
        <p:nvSpPr>
          <p:cNvPr id="3" name="Footer Placeholder 2">
            <a:extLst>
              <a:ext uri="{FF2B5EF4-FFF2-40B4-BE49-F238E27FC236}">
                <a16:creationId xmlns:a16="http://schemas.microsoft.com/office/drawing/2014/main" id="{9A1342F1-BDE0-5CE4-C4DF-E61DF640CA4E}"/>
              </a:ext>
            </a:extLst>
          </p:cNvPr>
          <p:cNvSpPr>
            <a:spLocks noGrp="1"/>
          </p:cNvSpPr>
          <p:nvPr>
            <p:ph type="ftr" sz="quarter" idx="11"/>
          </p:nvPr>
        </p:nvSpPr>
        <p:spPr/>
        <p:txBody>
          <a:bodyPr/>
          <a:lstStyle/>
          <a:p>
            <a:r>
              <a:rPr lang="en-GB"/>
              <a:t>Private &amp; Confidential</a:t>
            </a:r>
          </a:p>
        </p:txBody>
      </p:sp>
      <p:sp>
        <p:nvSpPr>
          <p:cNvPr id="4" name="Slide Number Placeholder 3">
            <a:extLst>
              <a:ext uri="{FF2B5EF4-FFF2-40B4-BE49-F238E27FC236}">
                <a16:creationId xmlns:a16="http://schemas.microsoft.com/office/drawing/2014/main" id="{306A1CAC-2174-DD29-DF11-D45C64076E09}"/>
              </a:ext>
            </a:extLst>
          </p:cNvPr>
          <p:cNvSpPr>
            <a:spLocks noGrp="1"/>
          </p:cNvSpPr>
          <p:nvPr>
            <p:ph type="sldNum" sz="quarter" idx="12"/>
          </p:nvPr>
        </p:nvSpPr>
        <p:spPr/>
        <p:txBody>
          <a:bodyPr/>
          <a:lstStyle/>
          <a:p>
            <a:fld id="{22D356C2-113D-466F-A9E6-BFB2DEE646A5}" type="slidenum">
              <a:rPr lang="en-GB" smtClean="0"/>
              <a:t>‹#›</a:t>
            </a:fld>
            <a:endParaRPr lang="en-GB"/>
          </a:p>
        </p:txBody>
      </p:sp>
    </p:spTree>
    <p:extLst>
      <p:ext uri="{BB962C8B-B14F-4D97-AF65-F5344CB8AC3E}">
        <p14:creationId xmlns:p14="http://schemas.microsoft.com/office/powerpoint/2010/main" val="184912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yo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75F742-B47A-E516-BDD4-002406A0B6BE}"/>
              </a:ext>
            </a:extLst>
          </p:cNvPr>
          <p:cNvSpPr/>
          <p:nvPr userDrawn="1"/>
        </p:nvSpPr>
        <p:spPr>
          <a:xfrm>
            <a:off x="1" y="0"/>
            <a:ext cx="12192000" cy="6858000"/>
          </a:xfrm>
          <a:prstGeom prst="rect">
            <a:avLst/>
          </a:prstGeom>
          <a:gradFill>
            <a:gsLst>
              <a:gs pos="0">
                <a:srgbClr val="014E9E"/>
              </a:gs>
              <a:gs pos="62000">
                <a:srgbClr val="09B396"/>
              </a:gs>
              <a:gs pos="40000">
                <a:srgbClr val="009BA0"/>
              </a:gs>
              <a:gs pos="83000">
                <a:srgbClr val="17B584"/>
              </a:gs>
              <a:gs pos="100000">
                <a:srgbClr val="7CC4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black and white logo&#10;&#10;Description automatically generated with medium confidence">
            <a:extLst>
              <a:ext uri="{FF2B5EF4-FFF2-40B4-BE49-F238E27FC236}">
                <a16:creationId xmlns:a16="http://schemas.microsoft.com/office/drawing/2014/main" id="{266653FC-E860-3679-A817-63B5BFF4668F}"/>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r="12664" b="17204"/>
          <a:stretch/>
        </p:blipFill>
        <p:spPr>
          <a:xfrm>
            <a:off x="8075419" y="59431"/>
            <a:ext cx="4116580" cy="6798569"/>
          </a:xfrm>
          <a:prstGeom prst="rect">
            <a:avLst/>
          </a:prstGeom>
        </p:spPr>
      </p:pic>
      <p:sp>
        <p:nvSpPr>
          <p:cNvPr id="2" name="Title 1">
            <a:extLst>
              <a:ext uri="{FF2B5EF4-FFF2-40B4-BE49-F238E27FC236}">
                <a16:creationId xmlns:a16="http://schemas.microsoft.com/office/drawing/2014/main" id="{FE5A8106-B3BF-E21C-26DA-70F7DB11182C}"/>
              </a:ext>
            </a:extLst>
          </p:cNvPr>
          <p:cNvSpPr>
            <a:spLocks noGrp="1"/>
          </p:cNvSpPr>
          <p:nvPr>
            <p:ph type="title"/>
          </p:nvPr>
        </p:nvSpPr>
        <p:spPr>
          <a:xfrm>
            <a:off x="447223" y="1550080"/>
            <a:ext cx="7332434" cy="3757840"/>
          </a:xfrm>
        </p:spPr>
        <p:txBody>
          <a:bodyPr anchor="t">
            <a:normAutofit/>
          </a:bodyPr>
          <a:lstStyle>
            <a:lvl1pPr>
              <a:defRPr sz="4000">
                <a:solidFill>
                  <a:schemeClr val="bg1"/>
                </a:solidFill>
              </a:defRPr>
            </a:lvl1pPr>
          </a:lstStyle>
          <a:p>
            <a:r>
              <a:rPr lang="en-US"/>
              <a:t>Click to edit Master title style</a:t>
            </a:r>
            <a:endParaRPr lang="en-GB" dirty="0"/>
          </a:p>
        </p:txBody>
      </p:sp>
      <p:pic>
        <p:nvPicPr>
          <p:cNvPr id="9" name="Graphic 8">
            <a:extLst>
              <a:ext uri="{FF2B5EF4-FFF2-40B4-BE49-F238E27FC236}">
                <a16:creationId xmlns:a16="http://schemas.microsoft.com/office/drawing/2014/main" id="{F8F32351-D876-6C84-A7D9-A7FD5CF9430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1554" y="5791649"/>
            <a:ext cx="2411997" cy="654841"/>
          </a:xfrm>
          <a:prstGeom prst="rect">
            <a:avLst/>
          </a:prstGeom>
        </p:spPr>
      </p:pic>
    </p:spTree>
    <p:extLst>
      <p:ext uri="{BB962C8B-B14F-4D97-AF65-F5344CB8AC3E}">
        <p14:creationId xmlns:p14="http://schemas.microsoft.com/office/powerpoint/2010/main" val="166383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v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A47BAE-258C-E356-5090-FD1F0FAC8178}"/>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9000" contrast="5000"/>
                    </a14:imgEffect>
                  </a14:imgLayer>
                </a14:imgProps>
              </a:ext>
              <a:ext uri="{28A0092B-C50C-407E-A947-70E740481C1C}">
                <a14:useLocalDpi xmlns:a14="http://schemas.microsoft.com/office/drawing/2010/main" val="0"/>
              </a:ext>
            </a:extLst>
          </a:blip>
          <a:srcRect t="7695" b="7695"/>
          <a:stretch/>
        </p:blipFill>
        <p:spPr>
          <a:xfrm>
            <a:off x="0" y="1"/>
            <a:ext cx="12215518" cy="6858000"/>
          </a:xfrm>
          <a:prstGeom prst="rect">
            <a:avLst/>
          </a:prstGeom>
        </p:spPr>
      </p:pic>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406404" y="384633"/>
            <a:ext cx="7482110" cy="1603823"/>
          </a:xfrm>
        </p:spPr>
        <p:txBody>
          <a:bodyPr anchor="t">
            <a:normAutofit/>
          </a:bodyPr>
          <a:lstStyle>
            <a:lvl1pPr algn="l">
              <a:defRPr sz="3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406404" y="5392058"/>
            <a:ext cx="7482110" cy="841826"/>
          </a:xfrm>
        </p:spPr>
        <p:txBody>
          <a:bodyPr anchor="b">
            <a:normAutofit/>
          </a:bodyPr>
          <a:lstStyle>
            <a:lvl1pPr marL="0" indent="0" algn="l">
              <a:spcBef>
                <a:spcPts val="600"/>
              </a:spcBef>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8" name="Graphic 7">
            <a:extLst>
              <a:ext uri="{FF2B5EF4-FFF2-40B4-BE49-F238E27FC236}">
                <a16:creationId xmlns:a16="http://schemas.microsoft.com/office/drawing/2014/main" id="{61BD62C9-EF54-58CC-7EC5-230F74BC2C0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684011" y="2465561"/>
            <a:ext cx="6120000" cy="1661541"/>
          </a:xfrm>
          <a:prstGeom prst="rect">
            <a:avLst/>
          </a:prstGeom>
        </p:spPr>
      </p:pic>
      <p:sp>
        <p:nvSpPr>
          <p:cNvPr id="46" name="Text Placeholder 44">
            <a:extLst>
              <a:ext uri="{FF2B5EF4-FFF2-40B4-BE49-F238E27FC236}">
                <a16:creationId xmlns:a16="http://schemas.microsoft.com/office/drawing/2014/main" id="{6242D117-30D8-3082-94C0-0C6F6F71BC46}"/>
              </a:ext>
            </a:extLst>
          </p:cNvPr>
          <p:cNvSpPr>
            <a:spLocks noGrp="1"/>
          </p:cNvSpPr>
          <p:nvPr>
            <p:ph type="body" sz="quarter" idx="13"/>
          </p:nvPr>
        </p:nvSpPr>
        <p:spPr>
          <a:xfrm>
            <a:off x="406403" y="6254752"/>
            <a:ext cx="7480800" cy="216000"/>
          </a:xfrm>
        </p:spPr>
        <p:txBody>
          <a:bodyPr anchor="ctr">
            <a:noAutofit/>
          </a:bodyPr>
          <a:lstStyle>
            <a:lvl1pPr marL="0" indent="0">
              <a:buNone/>
              <a:defRPr sz="20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539354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v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CEA9AD-E5C2-3552-4125-C12999B37E0F}"/>
              </a:ext>
            </a:extLst>
          </p:cNvPr>
          <p:cNvSpPr/>
          <p:nvPr userDrawn="1"/>
        </p:nvSpPr>
        <p:spPr>
          <a:xfrm>
            <a:off x="1" y="0"/>
            <a:ext cx="12192000" cy="6858000"/>
          </a:xfrm>
          <a:prstGeom prst="rect">
            <a:avLst/>
          </a:prstGeom>
          <a:gradFill>
            <a:gsLst>
              <a:gs pos="0">
                <a:srgbClr val="014E9E"/>
              </a:gs>
              <a:gs pos="62000">
                <a:srgbClr val="09B396"/>
              </a:gs>
              <a:gs pos="40000">
                <a:srgbClr val="009BA0"/>
              </a:gs>
              <a:gs pos="83000">
                <a:srgbClr val="17B584"/>
              </a:gs>
              <a:gs pos="100000">
                <a:srgbClr val="7CC4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black and white logo&#10;&#10;Description automatically generated with medium confidence">
            <a:extLst>
              <a:ext uri="{FF2B5EF4-FFF2-40B4-BE49-F238E27FC236}">
                <a16:creationId xmlns:a16="http://schemas.microsoft.com/office/drawing/2014/main" id="{951EBAD9-882E-7042-1669-1668C03DCB47}"/>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r="12664" b="17204"/>
          <a:stretch/>
        </p:blipFill>
        <p:spPr>
          <a:xfrm>
            <a:off x="8075419" y="59431"/>
            <a:ext cx="4116580" cy="6798569"/>
          </a:xfrm>
          <a:prstGeom prst="rect">
            <a:avLst/>
          </a:prstGeom>
        </p:spPr>
      </p:pic>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406404" y="384633"/>
            <a:ext cx="7482110" cy="1603823"/>
          </a:xfrm>
        </p:spPr>
        <p:txBody>
          <a:bodyPr anchor="t">
            <a:normAutofit/>
          </a:bodyPr>
          <a:lstStyle>
            <a:lvl1pPr algn="l">
              <a:defRPr sz="3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406404" y="5392058"/>
            <a:ext cx="7482110" cy="841826"/>
          </a:xfrm>
        </p:spPr>
        <p:txBody>
          <a:bodyPr anchor="b">
            <a:normAutofit/>
          </a:bodyPr>
          <a:lstStyle>
            <a:lvl1pPr marL="0" indent="0" algn="l">
              <a:spcBef>
                <a:spcPts val="600"/>
              </a:spcBef>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8" name="Graphic 7">
            <a:extLst>
              <a:ext uri="{FF2B5EF4-FFF2-40B4-BE49-F238E27FC236}">
                <a16:creationId xmlns:a16="http://schemas.microsoft.com/office/drawing/2014/main" id="{61BD62C9-EF54-58CC-7EC5-230F74BC2C0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684011" y="2465561"/>
            <a:ext cx="6120000" cy="1661541"/>
          </a:xfrm>
          <a:prstGeom prst="rect">
            <a:avLst/>
          </a:prstGeom>
        </p:spPr>
      </p:pic>
      <p:sp>
        <p:nvSpPr>
          <p:cNvPr id="46" name="Text Placeholder 44">
            <a:extLst>
              <a:ext uri="{FF2B5EF4-FFF2-40B4-BE49-F238E27FC236}">
                <a16:creationId xmlns:a16="http://schemas.microsoft.com/office/drawing/2014/main" id="{6242D117-30D8-3082-94C0-0C6F6F71BC46}"/>
              </a:ext>
            </a:extLst>
          </p:cNvPr>
          <p:cNvSpPr>
            <a:spLocks noGrp="1"/>
          </p:cNvSpPr>
          <p:nvPr>
            <p:ph type="body" sz="quarter" idx="13"/>
          </p:nvPr>
        </p:nvSpPr>
        <p:spPr>
          <a:xfrm>
            <a:off x="406403" y="6254752"/>
            <a:ext cx="7480800" cy="216000"/>
          </a:xfrm>
        </p:spPr>
        <p:txBody>
          <a:bodyPr anchor="ctr">
            <a:noAutofit/>
          </a:bodyPr>
          <a:lstStyle>
            <a:lvl1pPr marL="0" indent="0">
              <a:buNone/>
              <a:defRPr sz="20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373808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v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8D5B9A-4093-214A-41B4-4FDD1157D3C2}"/>
              </a:ext>
            </a:extLst>
          </p:cNvPr>
          <p:cNvSpPr/>
          <p:nvPr userDrawn="1"/>
        </p:nvSpPr>
        <p:spPr>
          <a:xfrm>
            <a:off x="0" y="0"/>
            <a:ext cx="12191999" cy="6857999"/>
          </a:xfrm>
          <a:prstGeom prst="rect">
            <a:avLst/>
          </a:prstGeom>
          <a:gradFill>
            <a:gsLst>
              <a:gs pos="0">
                <a:srgbClr val="007C33"/>
              </a:gs>
              <a:gs pos="62000">
                <a:srgbClr val="3E9F19"/>
              </a:gs>
              <a:gs pos="40000">
                <a:srgbClr val="239025"/>
              </a:gs>
              <a:gs pos="83000">
                <a:srgbClr val="69B908"/>
              </a:gs>
              <a:gs pos="100000">
                <a:srgbClr val="7BC3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Graphic 4">
            <a:extLst>
              <a:ext uri="{FF2B5EF4-FFF2-40B4-BE49-F238E27FC236}">
                <a16:creationId xmlns:a16="http://schemas.microsoft.com/office/drawing/2014/main" id="{97CC7A73-524B-B699-FEC9-AD3AA360D2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1554" y="5791649"/>
            <a:ext cx="2411997" cy="654841"/>
          </a:xfrm>
          <a:prstGeom prst="rect">
            <a:avLst/>
          </a:prstGeom>
        </p:spPr>
      </p:pic>
      <p:sp>
        <p:nvSpPr>
          <p:cNvPr id="2" name="Title 1">
            <a:extLst>
              <a:ext uri="{FF2B5EF4-FFF2-40B4-BE49-F238E27FC236}">
                <a16:creationId xmlns:a16="http://schemas.microsoft.com/office/drawing/2014/main" id="{C4361E07-3CAC-3F8D-CD91-9504080B669B}"/>
              </a:ext>
            </a:extLst>
          </p:cNvPr>
          <p:cNvSpPr>
            <a:spLocks noGrp="1"/>
          </p:cNvSpPr>
          <p:nvPr>
            <p:ph type="ctrTitle"/>
          </p:nvPr>
        </p:nvSpPr>
        <p:spPr>
          <a:xfrm>
            <a:off x="406404" y="2344056"/>
            <a:ext cx="7482110" cy="1395865"/>
          </a:xfrm>
        </p:spPr>
        <p:txBody>
          <a:bodyPr anchor="t">
            <a:normAutofit/>
          </a:bodyPr>
          <a:lstStyle>
            <a:lvl1pPr algn="l">
              <a:defRPr sz="4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3787DD6E-A2B5-FBA2-EC10-2659FDF46714}"/>
              </a:ext>
            </a:extLst>
          </p:cNvPr>
          <p:cNvSpPr>
            <a:spLocks noGrp="1"/>
          </p:cNvSpPr>
          <p:nvPr>
            <p:ph type="subTitle" idx="1"/>
          </p:nvPr>
        </p:nvSpPr>
        <p:spPr>
          <a:xfrm>
            <a:off x="406404" y="3739922"/>
            <a:ext cx="7482110" cy="1655762"/>
          </a:xfrm>
        </p:spPr>
        <p:txBody>
          <a:bodyPr anchor="t">
            <a:normAutofit/>
          </a:bodyPr>
          <a:lstStyle>
            <a:lvl1pPr marL="0" indent="0" algn="l">
              <a:spcBef>
                <a:spcPts val="600"/>
              </a:spcBef>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6" name="Picture 5" descr="A black and white logo&#10;&#10;Description automatically generated with medium confidence">
            <a:extLst>
              <a:ext uri="{FF2B5EF4-FFF2-40B4-BE49-F238E27FC236}">
                <a16:creationId xmlns:a16="http://schemas.microsoft.com/office/drawing/2014/main" id="{76DC1EF7-6782-9D04-1DB0-0E377D6FFE99}"/>
              </a:ext>
            </a:extLst>
          </p:cNvPr>
          <p:cNvPicPr>
            <a:picLocks noChangeAspect="1"/>
          </p:cNvPicPr>
          <p:nvPr userDrawn="1"/>
        </p:nvPicPr>
        <p:blipFill rotWithShape="1">
          <a:blip r:embed="rId4">
            <a:alphaModFix amt="20000"/>
            <a:extLst>
              <a:ext uri="{28A0092B-C50C-407E-A947-70E740481C1C}">
                <a14:useLocalDpi xmlns:a14="http://schemas.microsoft.com/office/drawing/2010/main" val="0"/>
              </a:ext>
            </a:extLst>
          </a:blip>
          <a:srcRect r="12664" b="17204"/>
          <a:stretch/>
        </p:blipFill>
        <p:spPr>
          <a:xfrm>
            <a:off x="8075419" y="59431"/>
            <a:ext cx="4116580" cy="6798569"/>
          </a:xfrm>
          <a:prstGeom prst="rect">
            <a:avLst/>
          </a:prstGeom>
        </p:spPr>
      </p:pic>
    </p:spTree>
    <p:extLst>
      <p:ext uri="{BB962C8B-B14F-4D97-AF65-F5344CB8AC3E}">
        <p14:creationId xmlns:p14="http://schemas.microsoft.com/office/powerpoint/2010/main" val="287894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Bullete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7A5134-ED96-C045-CADD-58D08816A0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p>
            <a:fld id="{22C3373F-50FB-4131-AEAF-0DD97AFD92BA}" type="datetime1">
              <a:rPr lang="en-GB" smtClean="0"/>
              <a:t>26/04/2023</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p:txBody>
          <a:bodyPr/>
          <a:lstStyle/>
          <a:p>
            <a:r>
              <a:rPr lang="en-GB"/>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p>
            <a:fld id="{22D356C2-113D-466F-A9E6-BFB2DEE646A5}" type="slidenum">
              <a:rPr lang="en-GB" smtClean="0"/>
              <a:t>‹#›</a:t>
            </a:fld>
            <a:endParaRPr lang="en-GB"/>
          </a:p>
        </p:txBody>
      </p:sp>
    </p:spTree>
    <p:extLst>
      <p:ext uri="{BB962C8B-B14F-4D97-AF65-F5344CB8AC3E}">
        <p14:creationId xmlns:p14="http://schemas.microsoft.com/office/powerpoint/2010/main" val="3284674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7A5134-ED96-C045-CADD-58D08816A0F3}"/>
              </a:ext>
            </a:extLst>
          </p:cNvPr>
          <p:cNvSpPr>
            <a:spLocks noGrp="1"/>
          </p:cNvSpPr>
          <p:nvPr>
            <p:ph idx="1"/>
          </p:nvPr>
        </p:nvSpPr>
        <p:spPr>
          <a:xfrm>
            <a:off x="405432" y="1513393"/>
            <a:ext cx="5487368" cy="4705977"/>
          </a:xfrm>
        </p:spPr>
        <p:txBody>
          <a:bodyPr/>
          <a:lstStyle>
            <a:lvl1pPr marL="0" indent="0">
              <a:buNone/>
              <a:defRPr/>
            </a:lvl1pPr>
            <a:lvl2pPr marL="180975" indent="-180975">
              <a:defRPr/>
            </a:lvl2pPr>
            <a:lvl3pPr marL="536575" indent="-180975">
              <a:defRPr/>
            </a:lvl3pPr>
            <a:lvl4pPr marL="900113" indent="-180975">
              <a:defRPr/>
            </a:lvl4pPr>
            <a:lvl5pPr marL="1255713"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p>
            <a:fld id="{5A495C1F-598A-4036-B36D-44EE6E0B7899}" type="datetime1">
              <a:rPr lang="en-GB" smtClean="0"/>
              <a:t>26/04/2023</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p:txBody>
          <a:bodyPr/>
          <a:lstStyle/>
          <a:p>
            <a:r>
              <a:rPr lang="en-GB"/>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p>
            <a:fld id="{22D356C2-113D-466F-A9E6-BFB2DEE646A5}" type="slidenum">
              <a:rPr lang="en-GB" smtClean="0"/>
              <a:t>‹#›</a:t>
            </a:fld>
            <a:endParaRPr lang="en-GB"/>
          </a:p>
        </p:txBody>
      </p:sp>
      <p:sp>
        <p:nvSpPr>
          <p:cNvPr id="7" name="Content Placeholder 2">
            <a:extLst>
              <a:ext uri="{FF2B5EF4-FFF2-40B4-BE49-F238E27FC236}">
                <a16:creationId xmlns:a16="http://schemas.microsoft.com/office/drawing/2014/main" id="{53D201C9-8E67-076C-9A38-9BFA6A2B129F}"/>
              </a:ext>
            </a:extLst>
          </p:cNvPr>
          <p:cNvSpPr>
            <a:spLocks noGrp="1"/>
          </p:cNvSpPr>
          <p:nvPr>
            <p:ph idx="13"/>
          </p:nvPr>
        </p:nvSpPr>
        <p:spPr>
          <a:xfrm>
            <a:off x="6299202" y="1513393"/>
            <a:ext cx="5487368" cy="4705977"/>
          </a:xfrm>
        </p:spPr>
        <p:txBody>
          <a:bodyPr/>
          <a:lstStyle>
            <a:lvl1pPr marL="0" indent="0">
              <a:buNone/>
              <a:defRPr/>
            </a:lvl1pPr>
            <a:lvl2pPr marL="180975" indent="-180975">
              <a:defRPr/>
            </a:lvl2pPr>
            <a:lvl3pPr marL="536575" indent="-180975">
              <a:defRPr/>
            </a:lvl3pPr>
            <a:lvl4pPr marL="900113" indent="-180975">
              <a:defRPr/>
            </a:lvl4pPr>
            <a:lvl5pPr marL="1255713"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43656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Chart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7A5134-ED96-C045-CADD-58D08816A0F3}"/>
              </a:ext>
            </a:extLst>
          </p:cNvPr>
          <p:cNvSpPr>
            <a:spLocks noGrp="1"/>
          </p:cNvSpPr>
          <p:nvPr>
            <p:ph idx="1"/>
          </p:nvPr>
        </p:nvSpPr>
        <p:spPr>
          <a:xfrm>
            <a:off x="405432" y="1513393"/>
            <a:ext cx="7534852" cy="4705977"/>
          </a:xfrm>
        </p:spPr>
        <p:txBody>
          <a:bodyPr/>
          <a:lstStyle>
            <a:lvl1pPr marL="0" indent="0">
              <a:buNone/>
              <a:defRPr/>
            </a:lvl1pPr>
            <a:lvl2pPr marL="180975" indent="-180975">
              <a:defRPr/>
            </a:lvl2pPr>
            <a:lvl3pPr marL="536575" indent="-180975">
              <a:defRPr/>
            </a:lvl3pPr>
            <a:lvl4pPr marL="900113" indent="-180975">
              <a:defRPr/>
            </a:lvl4pPr>
            <a:lvl5pPr marL="1255713"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p>
            <a:fld id="{04CB6680-D6E5-4724-8E21-D45D6C908BB5}" type="datetime1">
              <a:rPr lang="en-GB" smtClean="0"/>
              <a:t>26/04/2023</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p:txBody>
          <a:bodyPr/>
          <a:lstStyle/>
          <a:p>
            <a:r>
              <a:rPr lang="en-GB"/>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p>
            <a:fld id="{22D356C2-113D-466F-A9E6-BFB2DEE646A5}" type="slidenum">
              <a:rPr lang="en-GB" smtClean="0"/>
              <a:t>‹#›</a:t>
            </a:fld>
            <a:endParaRPr lang="en-GB"/>
          </a:p>
        </p:txBody>
      </p:sp>
      <p:sp>
        <p:nvSpPr>
          <p:cNvPr id="7" name="Content Placeholder 2">
            <a:extLst>
              <a:ext uri="{FF2B5EF4-FFF2-40B4-BE49-F238E27FC236}">
                <a16:creationId xmlns:a16="http://schemas.microsoft.com/office/drawing/2014/main" id="{53D201C9-8E67-076C-9A38-9BFA6A2B129F}"/>
              </a:ext>
            </a:extLst>
          </p:cNvPr>
          <p:cNvSpPr>
            <a:spLocks noGrp="1"/>
          </p:cNvSpPr>
          <p:nvPr>
            <p:ph idx="13"/>
          </p:nvPr>
        </p:nvSpPr>
        <p:spPr>
          <a:xfrm>
            <a:off x="8345714" y="1513393"/>
            <a:ext cx="3440856" cy="4705977"/>
          </a:xfrm>
        </p:spPr>
        <p:txBody>
          <a:bodyPr/>
          <a:lstStyle>
            <a:lvl1pPr marL="0" indent="0">
              <a:buNone/>
              <a:defRPr/>
            </a:lvl1pPr>
            <a:lvl2pPr marL="180975" indent="-180975">
              <a:defRPr/>
            </a:lvl2pPr>
            <a:lvl3pPr marL="536575" indent="-180975">
              <a:defRPr/>
            </a:lvl3pPr>
            <a:lvl4pPr marL="900113" indent="-180975">
              <a:defRPr/>
            </a:lvl4pPr>
            <a:lvl5pPr marL="1255713"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664205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p>
            <a:fld id="{FEACBED3-CCAE-4AED-A4C1-3871B8DD8396}" type="datetime1">
              <a:rPr lang="en-GB" smtClean="0"/>
              <a:t>26/04/2023</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p:txBody>
          <a:bodyPr/>
          <a:lstStyle/>
          <a:p>
            <a:r>
              <a:rPr lang="en-GB" dirty="0"/>
              <a:t>Private &amp; Confidential</a:t>
            </a:r>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p>
            <a:fld id="{22D356C2-113D-466F-A9E6-BFB2DEE646A5}" type="slidenum">
              <a:rPr lang="en-GB" smtClean="0"/>
              <a:t>‹#›</a:t>
            </a:fld>
            <a:endParaRPr lang="en-GB"/>
          </a:p>
        </p:txBody>
      </p:sp>
      <p:sp>
        <p:nvSpPr>
          <p:cNvPr id="7" name="Content Placeholder 2">
            <a:extLst>
              <a:ext uri="{FF2B5EF4-FFF2-40B4-BE49-F238E27FC236}">
                <a16:creationId xmlns:a16="http://schemas.microsoft.com/office/drawing/2014/main" id="{12976004-F10D-998E-AAE0-E0E9D8D28CAB}"/>
              </a:ext>
            </a:extLst>
          </p:cNvPr>
          <p:cNvSpPr>
            <a:spLocks noGrp="1"/>
          </p:cNvSpPr>
          <p:nvPr>
            <p:ph idx="1"/>
          </p:nvPr>
        </p:nvSpPr>
        <p:spPr>
          <a:xfrm>
            <a:off x="405432" y="1513393"/>
            <a:ext cx="7534852" cy="4705977"/>
          </a:xfrm>
        </p:spPr>
        <p:txBody>
          <a:bodyPr/>
          <a:lstStyle>
            <a:lvl1pPr marL="0" indent="0">
              <a:buNone/>
              <a:defRPr sz="3000">
                <a:solidFill>
                  <a:schemeClr val="tx1"/>
                </a:solidFill>
              </a:defRPr>
            </a:lvl1pPr>
            <a:lvl2pPr marL="0" indent="0">
              <a:buNone/>
              <a:defRPr>
                <a:solidFill>
                  <a:schemeClr val="tx1"/>
                </a:solidFill>
              </a:defRPr>
            </a:lvl2pPr>
            <a:lvl3pPr marL="180975" indent="-180975">
              <a:defRPr>
                <a:solidFill>
                  <a:schemeClr val="tx1"/>
                </a:solidFill>
              </a:defRPr>
            </a:lvl3pPr>
            <a:lvl4pPr marL="536575" indent="-180975">
              <a:defRPr>
                <a:solidFill>
                  <a:schemeClr val="tx1"/>
                </a:solidFill>
              </a:defRPr>
            </a:lvl4pPr>
            <a:lvl5pPr marL="900113" indent="-180975">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02750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on Image">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42FCB4D-1E3A-950C-C502-9D6A40A3E663}"/>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9000" contrast="5000"/>
                    </a14:imgEffect>
                  </a14:imgLayer>
                </a14:imgProps>
              </a:ext>
              <a:ext uri="{28A0092B-C50C-407E-A947-70E740481C1C}">
                <a14:useLocalDpi xmlns:a14="http://schemas.microsoft.com/office/drawing/2010/main" val="0"/>
              </a:ext>
            </a:extLst>
          </a:blip>
          <a:srcRect t="7695" b="7695"/>
          <a:stretch/>
        </p:blipFill>
        <p:spPr>
          <a:xfrm>
            <a:off x="0" y="1"/>
            <a:ext cx="12215518" cy="6858000"/>
          </a:xfrm>
          <a:prstGeom prst="rect">
            <a:avLst/>
          </a:prstGeom>
        </p:spPr>
      </p:pic>
      <p:sp>
        <p:nvSpPr>
          <p:cNvPr id="7" name="Rectangle 6">
            <a:extLst>
              <a:ext uri="{FF2B5EF4-FFF2-40B4-BE49-F238E27FC236}">
                <a16:creationId xmlns:a16="http://schemas.microsoft.com/office/drawing/2014/main" id="{32DE84A0-1A81-86AD-EC94-A7150F698AA5}"/>
              </a:ext>
            </a:extLst>
          </p:cNvPr>
          <p:cNvSpPr/>
          <p:nvPr userDrawn="1"/>
        </p:nvSpPr>
        <p:spPr>
          <a:xfrm>
            <a:off x="-1" y="0"/>
            <a:ext cx="12192001" cy="6858000"/>
          </a:xfrm>
          <a:prstGeom prst="rect">
            <a:avLst/>
          </a:prstGeom>
          <a:gradFill flip="none" rotWithShape="1">
            <a:gsLst>
              <a:gs pos="0">
                <a:schemeClr val="bg1">
                  <a:alpha val="0"/>
                  <a:lumMod val="95000"/>
                </a:schemeClr>
              </a:gs>
              <a:gs pos="99000">
                <a:schemeClr val="bg2">
                  <a:lumMod val="0"/>
                  <a:alpha val="7497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4BB801-6662-1844-20B7-4D1D863950A9}"/>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3FDDBC9F-7037-F739-407F-825877674AD0}"/>
              </a:ext>
            </a:extLst>
          </p:cNvPr>
          <p:cNvSpPr>
            <a:spLocks noGrp="1"/>
          </p:cNvSpPr>
          <p:nvPr>
            <p:ph type="dt" sz="half" idx="10"/>
          </p:nvPr>
        </p:nvSpPr>
        <p:spPr/>
        <p:txBody>
          <a:bodyPr/>
          <a:lstStyle>
            <a:lvl1pPr>
              <a:defRPr>
                <a:solidFill>
                  <a:schemeClr val="bg1"/>
                </a:solidFill>
              </a:defRPr>
            </a:lvl1pPr>
          </a:lstStyle>
          <a:p>
            <a:fld id="{B939B0AD-751D-46CA-B7C6-1F9F8472E88C}" type="datetime1">
              <a:rPr lang="en-GB" smtClean="0"/>
              <a:t>26/04/2023</a:t>
            </a:fld>
            <a:endParaRPr lang="en-GB"/>
          </a:p>
        </p:txBody>
      </p:sp>
      <p:sp>
        <p:nvSpPr>
          <p:cNvPr id="5" name="Footer Placeholder 4">
            <a:extLst>
              <a:ext uri="{FF2B5EF4-FFF2-40B4-BE49-F238E27FC236}">
                <a16:creationId xmlns:a16="http://schemas.microsoft.com/office/drawing/2014/main" id="{6C4191A8-6314-0641-57E0-21946CD24B19}"/>
              </a:ext>
            </a:extLst>
          </p:cNvPr>
          <p:cNvSpPr>
            <a:spLocks noGrp="1"/>
          </p:cNvSpPr>
          <p:nvPr>
            <p:ph type="ftr" sz="quarter" idx="11"/>
          </p:nvPr>
        </p:nvSpPr>
        <p:spPr>
          <a:xfrm>
            <a:off x="2003832" y="6291037"/>
            <a:ext cx="6610378" cy="216000"/>
          </a:xfrm>
        </p:spPr>
        <p:txBody>
          <a:bodyPr/>
          <a:lstStyle>
            <a:lvl1pPr>
              <a:defRPr>
                <a:solidFill>
                  <a:schemeClr val="bg1"/>
                </a:solidFill>
              </a:defRPr>
            </a:lvl1pPr>
          </a:lstStyle>
          <a:p>
            <a:r>
              <a:rPr lang="en-GB"/>
              <a:t>Private &amp; Confidential</a:t>
            </a:r>
            <a:endParaRPr lang="en-GB" dirty="0"/>
          </a:p>
        </p:txBody>
      </p:sp>
      <p:sp>
        <p:nvSpPr>
          <p:cNvPr id="6" name="Slide Number Placeholder 5">
            <a:extLst>
              <a:ext uri="{FF2B5EF4-FFF2-40B4-BE49-F238E27FC236}">
                <a16:creationId xmlns:a16="http://schemas.microsoft.com/office/drawing/2014/main" id="{701D7BA1-0371-011F-0E24-22CFE416F4A5}"/>
              </a:ext>
            </a:extLst>
          </p:cNvPr>
          <p:cNvSpPr>
            <a:spLocks noGrp="1"/>
          </p:cNvSpPr>
          <p:nvPr>
            <p:ph type="sldNum" sz="quarter" idx="12"/>
          </p:nvPr>
        </p:nvSpPr>
        <p:spPr/>
        <p:txBody>
          <a:bodyPr/>
          <a:lstStyle>
            <a:lvl1pPr>
              <a:defRPr>
                <a:solidFill>
                  <a:schemeClr val="bg1"/>
                </a:solidFill>
              </a:defRPr>
            </a:lvl1pPr>
          </a:lstStyle>
          <a:p>
            <a:fld id="{22D356C2-113D-466F-A9E6-BFB2DEE646A5}" type="slidenum">
              <a:rPr lang="en-GB" smtClean="0"/>
              <a:pPr/>
              <a:t>‹#›</a:t>
            </a:fld>
            <a:endParaRPr lang="en-GB"/>
          </a:p>
        </p:txBody>
      </p:sp>
      <p:sp>
        <p:nvSpPr>
          <p:cNvPr id="9" name="TextBox 8">
            <a:extLst>
              <a:ext uri="{FF2B5EF4-FFF2-40B4-BE49-F238E27FC236}">
                <a16:creationId xmlns:a16="http://schemas.microsoft.com/office/drawing/2014/main" id="{81D41D04-6DAD-6AB6-F0F6-3A860FF4D39E}"/>
              </a:ext>
            </a:extLst>
          </p:cNvPr>
          <p:cNvSpPr txBox="1"/>
          <p:nvPr userDrawn="1"/>
        </p:nvSpPr>
        <p:spPr>
          <a:xfrm>
            <a:off x="405432" y="6291037"/>
            <a:ext cx="1598400" cy="216000"/>
          </a:xfrm>
          <a:prstGeom prst="rect">
            <a:avLst/>
          </a:prstGeom>
          <a:noFill/>
        </p:spPr>
        <p:txBody>
          <a:bodyPr wrap="square" lIns="0" tIns="0" rIns="0" bIns="0" rtlCol="0" anchor="ctr">
            <a:noAutofit/>
          </a:bodyPr>
          <a:lstStyle/>
          <a:p>
            <a:r>
              <a:rPr lang="en-GB" sz="1000" b="1" dirty="0">
                <a:solidFill>
                  <a:schemeClr val="bg1"/>
                </a:solidFill>
              </a:rPr>
              <a:t>National Gas Transmission </a:t>
            </a:r>
            <a:r>
              <a:rPr lang="en-GB" sz="1000" b="0" dirty="0">
                <a:solidFill>
                  <a:schemeClr val="bg1"/>
                </a:solidFill>
              </a:rPr>
              <a:t>|</a:t>
            </a:r>
          </a:p>
        </p:txBody>
      </p:sp>
      <p:sp>
        <p:nvSpPr>
          <p:cNvPr id="10" name="Content Placeholder 2">
            <a:extLst>
              <a:ext uri="{FF2B5EF4-FFF2-40B4-BE49-F238E27FC236}">
                <a16:creationId xmlns:a16="http://schemas.microsoft.com/office/drawing/2014/main" id="{C468EB03-FA4F-65BF-CD87-9F1DC6C0A26D}"/>
              </a:ext>
            </a:extLst>
          </p:cNvPr>
          <p:cNvSpPr>
            <a:spLocks noGrp="1"/>
          </p:cNvSpPr>
          <p:nvPr>
            <p:ph idx="1"/>
          </p:nvPr>
        </p:nvSpPr>
        <p:spPr>
          <a:xfrm>
            <a:off x="405432" y="1513393"/>
            <a:ext cx="7534852" cy="4705977"/>
          </a:xfrm>
        </p:spPr>
        <p:txBody>
          <a:bodyPr/>
          <a:lstStyle>
            <a:lvl1pPr marL="0" indent="0">
              <a:buNone/>
              <a:defRPr sz="3000">
                <a:solidFill>
                  <a:schemeClr val="bg1"/>
                </a:solidFill>
              </a:defRPr>
            </a:lvl1pPr>
            <a:lvl2pPr marL="0" indent="0">
              <a:buNone/>
              <a:defRPr>
                <a:solidFill>
                  <a:schemeClr val="bg1"/>
                </a:solidFill>
              </a:defRPr>
            </a:lvl2pPr>
            <a:lvl3pPr marL="180975" indent="-180975">
              <a:defRPr>
                <a:solidFill>
                  <a:schemeClr val="bg1"/>
                </a:solidFill>
              </a:defRPr>
            </a:lvl3pPr>
            <a:lvl4pPr marL="536575" indent="-180975">
              <a:defRPr>
                <a:solidFill>
                  <a:schemeClr val="bg1"/>
                </a:solidFill>
              </a:defRPr>
            </a:lvl4pPr>
            <a:lvl5pPr marL="900113" indent="-180975">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284810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711D91-D3D1-8434-E85C-6DA061F65A0D}"/>
              </a:ext>
            </a:extLst>
          </p:cNvPr>
          <p:cNvSpPr>
            <a:spLocks noGrp="1"/>
          </p:cNvSpPr>
          <p:nvPr>
            <p:ph type="title"/>
          </p:nvPr>
        </p:nvSpPr>
        <p:spPr>
          <a:xfrm>
            <a:off x="405432" y="387427"/>
            <a:ext cx="11383796" cy="1125967"/>
          </a:xfrm>
          <a:prstGeom prst="rect">
            <a:avLst/>
          </a:prstGeom>
        </p:spPr>
        <p:txBody>
          <a:bodyPr vert="horz" lIns="0" tIns="0" rIns="0" bIns="0" rtlCol="0" anchor="t">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E7E8FEB3-C8C8-0CE3-8961-8C27FC4071BD}"/>
              </a:ext>
            </a:extLst>
          </p:cNvPr>
          <p:cNvSpPr>
            <a:spLocks noGrp="1"/>
          </p:cNvSpPr>
          <p:nvPr>
            <p:ph type="body" idx="1"/>
          </p:nvPr>
        </p:nvSpPr>
        <p:spPr>
          <a:xfrm>
            <a:off x="405432" y="1513393"/>
            <a:ext cx="11383796" cy="4705977"/>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7F40628B-D995-E8D9-0BF3-536B5F1CB019}"/>
              </a:ext>
            </a:extLst>
          </p:cNvPr>
          <p:cNvSpPr>
            <a:spLocks noGrp="1"/>
          </p:cNvSpPr>
          <p:nvPr>
            <p:ph type="dt" sz="half" idx="2"/>
          </p:nvPr>
        </p:nvSpPr>
        <p:spPr>
          <a:xfrm>
            <a:off x="8614210" y="6291037"/>
            <a:ext cx="2742250" cy="216000"/>
          </a:xfrm>
          <a:prstGeom prst="rect">
            <a:avLst/>
          </a:prstGeom>
        </p:spPr>
        <p:txBody>
          <a:bodyPr vert="horz" lIns="0" tIns="0" rIns="0" bIns="0" rtlCol="0" anchor="ctr"/>
          <a:lstStyle>
            <a:lvl1pPr algn="r">
              <a:defRPr sz="1000">
                <a:solidFill>
                  <a:schemeClr val="accent6"/>
                </a:solidFill>
              </a:defRPr>
            </a:lvl1pPr>
          </a:lstStyle>
          <a:p>
            <a:fld id="{A6DF73BD-195B-47D1-97CE-E42CD132008D}" type="datetime1">
              <a:rPr lang="en-GB" smtClean="0"/>
              <a:t>26/04/2023</a:t>
            </a:fld>
            <a:endParaRPr lang="en-GB" dirty="0"/>
          </a:p>
        </p:txBody>
      </p:sp>
      <p:sp>
        <p:nvSpPr>
          <p:cNvPr id="5" name="Footer Placeholder 4">
            <a:extLst>
              <a:ext uri="{FF2B5EF4-FFF2-40B4-BE49-F238E27FC236}">
                <a16:creationId xmlns:a16="http://schemas.microsoft.com/office/drawing/2014/main" id="{08EA8C61-68ED-5785-FE80-BA460169097D}"/>
              </a:ext>
            </a:extLst>
          </p:cNvPr>
          <p:cNvSpPr>
            <a:spLocks noGrp="1"/>
          </p:cNvSpPr>
          <p:nvPr>
            <p:ph type="ftr" sz="quarter" idx="3"/>
          </p:nvPr>
        </p:nvSpPr>
        <p:spPr>
          <a:xfrm>
            <a:off x="2003426" y="6291037"/>
            <a:ext cx="6610784" cy="216000"/>
          </a:xfrm>
          <a:prstGeom prst="rect">
            <a:avLst/>
          </a:prstGeom>
        </p:spPr>
        <p:txBody>
          <a:bodyPr vert="horz" lIns="0" tIns="0" rIns="0" bIns="0" rtlCol="0" anchor="ctr"/>
          <a:lstStyle>
            <a:lvl1pPr algn="l">
              <a:defRPr sz="1000">
                <a:solidFill>
                  <a:schemeClr val="accent6"/>
                </a:solidFill>
              </a:defRPr>
            </a:lvl1pPr>
          </a:lstStyle>
          <a:p>
            <a:r>
              <a:rPr lang="en-GB"/>
              <a:t>Private &amp; Confidential</a:t>
            </a:r>
            <a:endParaRPr lang="en-GB" dirty="0"/>
          </a:p>
        </p:txBody>
      </p:sp>
      <p:sp>
        <p:nvSpPr>
          <p:cNvPr id="6" name="Slide Number Placeholder 5">
            <a:extLst>
              <a:ext uri="{FF2B5EF4-FFF2-40B4-BE49-F238E27FC236}">
                <a16:creationId xmlns:a16="http://schemas.microsoft.com/office/drawing/2014/main" id="{DAA16D22-D33A-E64D-C5D9-5553B14E5D65}"/>
              </a:ext>
            </a:extLst>
          </p:cNvPr>
          <p:cNvSpPr>
            <a:spLocks noGrp="1"/>
          </p:cNvSpPr>
          <p:nvPr>
            <p:ph type="sldNum" sz="quarter" idx="4"/>
          </p:nvPr>
        </p:nvSpPr>
        <p:spPr>
          <a:xfrm>
            <a:off x="11356460" y="6291037"/>
            <a:ext cx="432768" cy="216000"/>
          </a:xfrm>
          <a:prstGeom prst="rect">
            <a:avLst/>
          </a:prstGeom>
        </p:spPr>
        <p:txBody>
          <a:bodyPr vert="horz" lIns="0" tIns="0" rIns="0" bIns="0" rtlCol="0" anchor="ctr"/>
          <a:lstStyle>
            <a:lvl1pPr algn="r">
              <a:defRPr sz="1000" b="1">
                <a:solidFill>
                  <a:schemeClr val="accent6"/>
                </a:solidFill>
              </a:defRPr>
            </a:lvl1pPr>
          </a:lstStyle>
          <a:p>
            <a:fld id="{22D356C2-113D-466F-A9E6-BFB2DEE646A5}" type="slidenum">
              <a:rPr lang="en-GB" smtClean="0"/>
              <a:pPr/>
              <a:t>‹#›</a:t>
            </a:fld>
            <a:endParaRPr lang="en-GB"/>
          </a:p>
        </p:txBody>
      </p:sp>
      <p:sp>
        <p:nvSpPr>
          <p:cNvPr id="9" name="TextBox 8">
            <a:extLst>
              <a:ext uri="{FF2B5EF4-FFF2-40B4-BE49-F238E27FC236}">
                <a16:creationId xmlns:a16="http://schemas.microsoft.com/office/drawing/2014/main" id="{10D8DF38-629A-7182-2171-EE1DF6464E93}"/>
              </a:ext>
            </a:extLst>
          </p:cNvPr>
          <p:cNvSpPr txBox="1"/>
          <p:nvPr userDrawn="1"/>
        </p:nvSpPr>
        <p:spPr>
          <a:xfrm>
            <a:off x="405432" y="6291037"/>
            <a:ext cx="1597993" cy="216000"/>
          </a:xfrm>
          <a:prstGeom prst="rect">
            <a:avLst/>
          </a:prstGeom>
          <a:noFill/>
        </p:spPr>
        <p:txBody>
          <a:bodyPr wrap="square" lIns="0" tIns="0" rIns="0" bIns="0" rtlCol="0" anchor="ctr">
            <a:noAutofit/>
          </a:bodyPr>
          <a:lstStyle/>
          <a:p>
            <a:r>
              <a:rPr lang="en-GB" sz="1000" b="1" dirty="0">
                <a:solidFill>
                  <a:schemeClr val="accent6"/>
                </a:solidFill>
              </a:rPr>
              <a:t>National Gas Transmission </a:t>
            </a:r>
            <a:r>
              <a:rPr lang="en-GB" sz="1000" b="0" dirty="0">
                <a:solidFill>
                  <a:schemeClr val="accent6"/>
                </a:solidFill>
              </a:rPr>
              <a:t>|</a:t>
            </a:r>
          </a:p>
        </p:txBody>
      </p:sp>
    </p:spTree>
    <p:extLst>
      <p:ext uri="{BB962C8B-B14F-4D97-AF65-F5344CB8AC3E}">
        <p14:creationId xmlns:p14="http://schemas.microsoft.com/office/powerpoint/2010/main" val="976837709"/>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3" r:id="rId3"/>
    <p:sldLayoutId id="2147483666" r:id="rId4"/>
    <p:sldLayoutId id="2147483650" r:id="rId5"/>
    <p:sldLayoutId id="2147483661" r:id="rId6"/>
    <p:sldLayoutId id="2147483662" r:id="rId7"/>
    <p:sldLayoutId id="2147483656" r:id="rId8"/>
    <p:sldLayoutId id="2147483664" r:id="rId9"/>
    <p:sldLayoutId id="2147483665" r:id="rId10"/>
    <p:sldLayoutId id="2147483651" r:id="rId11"/>
    <p:sldLayoutId id="2147483658" r:id="rId12"/>
    <p:sldLayoutId id="2147483659" r:id="rId13"/>
    <p:sldLayoutId id="2147483654" r:id="rId14"/>
    <p:sldLayoutId id="2147483655" r:id="rId15"/>
    <p:sldLayoutId id="2147483660"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000" b="1" kern="1200">
          <a:solidFill>
            <a:schemeClr val="accent6"/>
          </a:solidFill>
          <a:latin typeface="+mj-lt"/>
          <a:ea typeface="+mj-ea"/>
          <a:cs typeface="+mj-cs"/>
        </a:defRPr>
      </a:lvl1pPr>
    </p:titleStyle>
    <p:bodyStyle>
      <a:lvl1pPr marL="180975"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1pPr>
      <a:lvl2pPr marL="536575"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2pPr>
      <a:lvl3pPr marL="900113"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3pPr>
      <a:lvl4pPr marL="1255713" indent="-18097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4pPr>
      <a:lvl5pPr marL="1611313" indent="-174625"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s://www.nationalgas.com/contact-us/stakeholder-resources#actab-2"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2482A-A667-5288-95B5-2A5F79F147BC}"/>
              </a:ext>
            </a:extLst>
          </p:cNvPr>
          <p:cNvSpPr>
            <a:spLocks noGrp="1"/>
          </p:cNvSpPr>
          <p:nvPr>
            <p:ph type="ctrTitle"/>
          </p:nvPr>
        </p:nvSpPr>
        <p:spPr>
          <a:xfrm>
            <a:off x="406403" y="2235570"/>
            <a:ext cx="9210295" cy="1395865"/>
          </a:xfrm>
        </p:spPr>
        <p:txBody>
          <a:bodyPr>
            <a:normAutofit fontScale="90000"/>
          </a:bodyPr>
          <a:lstStyle/>
          <a:p>
            <a:r>
              <a:rPr lang="en-GB" dirty="0"/>
              <a:t>Pre-Modification Discussion: </a:t>
            </a:r>
            <a:br>
              <a:rPr lang="en-GB" dirty="0"/>
            </a:br>
            <a:r>
              <a:rPr lang="en-GB" dirty="0"/>
              <a:t>Alignment of Entry and Exit Capacity Constraint Management Provisions</a:t>
            </a:r>
          </a:p>
        </p:txBody>
      </p:sp>
      <p:sp>
        <p:nvSpPr>
          <p:cNvPr id="3" name="Subtitle 2">
            <a:extLst>
              <a:ext uri="{FF2B5EF4-FFF2-40B4-BE49-F238E27FC236}">
                <a16:creationId xmlns:a16="http://schemas.microsoft.com/office/drawing/2014/main" id="{2BD8DAC6-16FC-FF30-4B0A-9ABF9C965CB4}"/>
              </a:ext>
            </a:extLst>
          </p:cNvPr>
          <p:cNvSpPr>
            <a:spLocks noGrp="1"/>
          </p:cNvSpPr>
          <p:nvPr>
            <p:ph type="subTitle" idx="1"/>
          </p:nvPr>
        </p:nvSpPr>
        <p:spPr>
          <a:xfrm>
            <a:off x="406404" y="4057636"/>
            <a:ext cx="7482110" cy="1655762"/>
          </a:xfrm>
        </p:spPr>
        <p:txBody>
          <a:bodyPr/>
          <a:lstStyle/>
          <a:p>
            <a:r>
              <a:rPr lang="en-GB" dirty="0"/>
              <a:t>Phil Lucas</a:t>
            </a:r>
          </a:p>
          <a:p>
            <a:r>
              <a:rPr lang="en-GB" b="0" dirty="0"/>
              <a:t>Transmission Workgroup: 5</a:t>
            </a:r>
            <a:r>
              <a:rPr lang="en-GB" b="0" baseline="30000" dirty="0"/>
              <a:t>th</a:t>
            </a:r>
            <a:r>
              <a:rPr lang="en-GB" b="0" dirty="0"/>
              <a:t> May 2023</a:t>
            </a:r>
          </a:p>
        </p:txBody>
      </p:sp>
      <p:sp>
        <p:nvSpPr>
          <p:cNvPr id="7" name="Footer Placeholder 4">
            <a:extLst>
              <a:ext uri="{FF2B5EF4-FFF2-40B4-BE49-F238E27FC236}">
                <a16:creationId xmlns:a16="http://schemas.microsoft.com/office/drawing/2014/main" id="{236D5589-7DAA-EDF7-86B4-BCF32828D44D}"/>
              </a:ext>
            </a:extLst>
          </p:cNvPr>
          <p:cNvSpPr txBox="1">
            <a:spLocks/>
          </p:cNvSpPr>
          <p:nvPr/>
        </p:nvSpPr>
        <p:spPr>
          <a:xfrm>
            <a:off x="2003426" y="6291037"/>
            <a:ext cx="6610784" cy="216000"/>
          </a:xfrm>
          <a:prstGeom prst="rect">
            <a:avLst/>
          </a:prstGeom>
        </p:spPr>
        <p:txBody>
          <a:bodyPr vert="horz" lIns="0" tIns="0" rIns="0" bIns="0" rtlCol="0" anchor="ctr"/>
          <a:lstStyle>
            <a:defPPr>
              <a:defRPr lang="en-US"/>
            </a:defPPr>
            <a:lvl1pPr marL="0" algn="l" defTabSz="914400" rtl="0" eaLnBrk="1" latinLnBrk="0" hangingPunct="1">
              <a:defRPr sz="10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Private &amp; Confidential</a:t>
            </a:r>
            <a:endParaRPr lang="en-GB" dirty="0"/>
          </a:p>
        </p:txBody>
      </p:sp>
      <p:sp>
        <p:nvSpPr>
          <p:cNvPr id="8" name="TextBox 7">
            <a:extLst>
              <a:ext uri="{FF2B5EF4-FFF2-40B4-BE49-F238E27FC236}">
                <a16:creationId xmlns:a16="http://schemas.microsoft.com/office/drawing/2014/main" id="{7B26B52E-63E2-9B3A-72B6-1AEEEB0FCDB5}"/>
              </a:ext>
            </a:extLst>
          </p:cNvPr>
          <p:cNvSpPr txBox="1"/>
          <p:nvPr/>
        </p:nvSpPr>
        <p:spPr>
          <a:xfrm>
            <a:off x="405432" y="6291037"/>
            <a:ext cx="1597993" cy="216000"/>
          </a:xfrm>
          <a:prstGeom prst="rect">
            <a:avLst/>
          </a:prstGeom>
          <a:noFill/>
        </p:spPr>
        <p:txBody>
          <a:bodyPr wrap="square" lIns="0" tIns="0" rIns="0" bIns="0" rtlCol="0" anchor="ctr">
            <a:noAutofit/>
          </a:bodyPr>
          <a:lstStyle/>
          <a:p>
            <a:r>
              <a:rPr lang="en-GB" sz="1000" b="1" dirty="0">
                <a:solidFill>
                  <a:schemeClr val="accent6"/>
                </a:solidFill>
              </a:rPr>
              <a:t>National Gas Transmission </a:t>
            </a:r>
            <a:r>
              <a:rPr lang="en-GB" sz="1000" b="0" dirty="0">
                <a:solidFill>
                  <a:schemeClr val="accent6"/>
                </a:solidFill>
              </a:rPr>
              <a:t>|</a:t>
            </a:r>
          </a:p>
        </p:txBody>
      </p:sp>
    </p:spTree>
    <p:extLst>
      <p:ext uri="{BB962C8B-B14F-4D97-AF65-F5344CB8AC3E}">
        <p14:creationId xmlns:p14="http://schemas.microsoft.com/office/powerpoint/2010/main" val="161175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A214C3B-EE76-2C1E-ACFF-E36082AC070B}"/>
              </a:ext>
            </a:extLst>
          </p:cNvPr>
          <p:cNvSpPr>
            <a:spLocks noGrp="1"/>
          </p:cNvSpPr>
          <p:nvPr>
            <p:ph type="title"/>
          </p:nvPr>
        </p:nvSpPr>
        <p:spPr/>
        <p:txBody>
          <a:bodyPr/>
          <a:lstStyle/>
          <a:p>
            <a:r>
              <a:rPr lang="en-GB" dirty="0"/>
              <a:t>Why Change - Context</a:t>
            </a:r>
          </a:p>
        </p:txBody>
      </p:sp>
      <p:sp>
        <p:nvSpPr>
          <p:cNvPr id="12" name="Content Placeholder 11">
            <a:extLst>
              <a:ext uri="{FF2B5EF4-FFF2-40B4-BE49-F238E27FC236}">
                <a16:creationId xmlns:a16="http://schemas.microsoft.com/office/drawing/2014/main" id="{2C717695-5397-C096-C0C9-0420C3C73F1D}"/>
              </a:ext>
            </a:extLst>
          </p:cNvPr>
          <p:cNvSpPr>
            <a:spLocks noGrp="1"/>
          </p:cNvSpPr>
          <p:nvPr>
            <p:ph idx="1"/>
          </p:nvPr>
        </p:nvSpPr>
        <p:spPr>
          <a:xfrm>
            <a:off x="405432" y="1242177"/>
            <a:ext cx="11590256" cy="5264860"/>
          </a:xfrm>
        </p:spPr>
        <p:txBody>
          <a:bodyPr>
            <a:normAutofit fontScale="70000" lnSpcReduction="20000"/>
          </a:bodyPr>
          <a:lstStyle/>
          <a:p>
            <a:pPr marL="0" lvl="1" indent="0">
              <a:buNone/>
            </a:pPr>
            <a:r>
              <a:rPr lang="en-GB" sz="3200" b="1" dirty="0"/>
              <a:t>Documents required by the Transporter Licence (and subject to approval by the Authority):</a:t>
            </a:r>
          </a:p>
          <a:p>
            <a:pPr lvl="1"/>
            <a:endParaRPr lang="en-GB" sz="3200" b="1" dirty="0"/>
          </a:p>
          <a:p>
            <a:pPr lvl="1"/>
            <a:r>
              <a:rPr lang="en-GB" sz="3200" b="1" dirty="0"/>
              <a:t>Entry Capacity Release Methodology (ECR) (Special Condition 9.18) </a:t>
            </a:r>
          </a:p>
          <a:p>
            <a:pPr lvl="2"/>
            <a:endParaRPr lang="en-GB" sz="3200" dirty="0"/>
          </a:p>
          <a:p>
            <a:pPr lvl="2"/>
            <a:r>
              <a:rPr lang="en-GB" sz="3200" dirty="0"/>
              <a:t>Para 74: “</a:t>
            </a:r>
            <a:r>
              <a:rPr lang="en-GB" sz="3200" i="1" dirty="0"/>
              <a:t>Where, in respect of any given Gas Flow Day, circumstances arise in which National Grid  foresees a capacity constraint occurring at an ASEP, National Grid may withhold capacity from sale for that ASEP in DSEC auction</a:t>
            </a:r>
            <a:r>
              <a:rPr lang="en-GB" sz="3200" dirty="0"/>
              <a:t>…” </a:t>
            </a:r>
          </a:p>
          <a:p>
            <a:pPr lvl="1"/>
            <a:endParaRPr lang="en-GB" sz="3200" dirty="0"/>
          </a:p>
          <a:p>
            <a:pPr lvl="1"/>
            <a:r>
              <a:rPr lang="en-GB" sz="3200" b="1" dirty="0"/>
              <a:t>Exit Capacity Release Methodology (</a:t>
            </a:r>
            <a:r>
              <a:rPr lang="en-GB" sz="3200" b="1" dirty="0" err="1"/>
              <a:t>ExCR</a:t>
            </a:r>
            <a:r>
              <a:rPr lang="en-GB" sz="3200" b="1" dirty="0"/>
              <a:t>) (Special Condition 9.18) </a:t>
            </a:r>
          </a:p>
          <a:p>
            <a:pPr lvl="2"/>
            <a:endParaRPr lang="en-GB" sz="3200" dirty="0"/>
          </a:p>
          <a:p>
            <a:pPr lvl="2"/>
            <a:r>
              <a:rPr lang="en-GB" sz="3200" dirty="0"/>
              <a:t>Para 162: “</a:t>
            </a:r>
            <a:r>
              <a:rPr lang="en-GB" sz="3200" i="1" dirty="0"/>
              <a:t>Where, in respect of any given Gas Flow Day, circumstances arise in which National Grid foresees a capacity constraint occurring at an NTS Exit Point, National Grid may withhold capacity from sale for that NTS Exit Point in the Daily auctions. The quantity withheld will be limited to that which National Grid considers necessary to avoid the constraint or to avoid increasing the extent of the constraint, and hence to avoid or limit, the cost of any actions needed to manage the constraint</a:t>
            </a:r>
            <a:r>
              <a:rPr lang="en-GB" sz="3200" dirty="0"/>
              <a:t>”. </a:t>
            </a:r>
          </a:p>
          <a:p>
            <a:pPr lvl="1"/>
            <a:endParaRPr lang="en-GB" sz="3200" dirty="0"/>
          </a:p>
          <a:p>
            <a:pPr lvl="1"/>
            <a:r>
              <a:rPr lang="en-GB" sz="3200" b="1" dirty="0"/>
              <a:t>System Management Principles Statement (SMPS) (Special Condition 9.19) </a:t>
            </a:r>
          </a:p>
          <a:p>
            <a:pPr marL="0" lvl="1" indent="0">
              <a:buNone/>
            </a:pPr>
            <a:endParaRPr lang="en-GB" sz="3200" dirty="0"/>
          </a:p>
          <a:p>
            <a:pPr lvl="2"/>
            <a:r>
              <a:rPr lang="en-GB" sz="3200" dirty="0"/>
              <a:t>Part C: enables the use of a number of tools to manage localised transportation capability including to “</a:t>
            </a:r>
            <a:r>
              <a:rPr lang="en-GB" sz="3200" i="1" dirty="0"/>
              <a:t>restrict the quantity of daily firm NTS Capacity made available</a:t>
            </a:r>
            <a:r>
              <a:rPr lang="en-GB" sz="3200" dirty="0"/>
              <a:t>”</a:t>
            </a:r>
          </a:p>
        </p:txBody>
      </p:sp>
      <p:sp>
        <p:nvSpPr>
          <p:cNvPr id="7" name="Footer Placeholder 6">
            <a:extLst>
              <a:ext uri="{FF2B5EF4-FFF2-40B4-BE49-F238E27FC236}">
                <a16:creationId xmlns:a16="http://schemas.microsoft.com/office/drawing/2014/main" id="{D0500867-A214-9C23-650D-758FCBACC09E}"/>
              </a:ext>
            </a:extLst>
          </p:cNvPr>
          <p:cNvSpPr>
            <a:spLocks noGrp="1"/>
          </p:cNvSpPr>
          <p:nvPr>
            <p:ph type="ftr" sz="quarter" idx="11"/>
          </p:nvPr>
        </p:nvSpPr>
        <p:spPr/>
        <p:txBody>
          <a:bodyPr/>
          <a:lstStyle/>
          <a:p>
            <a:r>
              <a:rPr lang="en-GB"/>
              <a:t>Private &amp; Confidential</a:t>
            </a:r>
          </a:p>
        </p:txBody>
      </p:sp>
      <p:sp>
        <p:nvSpPr>
          <p:cNvPr id="8" name="Slide Number Placeholder 7">
            <a:extLst>
              <a:ext uri="{FF2B5EF4-FFF2-40B4-BE49-F238E27FC236}">
                <a16:creationId xmlns:a16="http://schemas.microsoft.com/office/drawing/2014/main" id="{27D3E889-3E99-9F11-1339-5E3FD2E2E859}"/>
              </a:ext>
            </a:extLst>
          </p:cNvPr>
          <p:cNvSpPr>
            <a:spLocks noGrp="1"/>
          </p:cNvSpPr>
          <p:nvPr>
            <p:ph type="sldNum" sz="quarter" idx="12"/>
          </p:nvPr>
        </p:nvSpPr>
        <p:spPr/>
        <p:txBody>
          <a:bodyPr/>
          <a:lstStyle/>
          <a:p>
            <a:fld id="{22D356C2-113D-466F-A9E6-BFB2DEE646A5}" type="slidenum">
              <a:rPr lang="en-GB" smtClean="0"/>
              <a:t>2</a:t>
            </a:fld>
            <a:endParaRPr lang="en-GB"/>
          </a:p>
        </p:txBody>
      </p:sp>
    </p:spTree>
    <p:extLst>
      <p:ext uri="{BB962C8B-B14F-4D97-AF65-F5344CB8AC3E}">
        <p14:creationId xmlns:p14="http://schemas.microsoft.com/office/powerpoint/2010/main" val="3376681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A214C3B-EE76-2C1E-ACFF-E36082AC070B}"/>
              </a:ext>
            </a:extLst>
          </p:cNvPr>
          <p:cNvSpPr>
            <a:spLocks noGrp="1"/>
          </p:cNvSpPr>
          <p:nvPr>
            <p:ph type="title"/>
          </p:nvPr>
        </p:nvSpPr>
        <p:spPr/>
        <p:txBody>
          <a:bodyPr/>
          <a:lstStyle/>
          <a:p>
            <a:r>
              <a:rPr lang="en-GB" dirty="0"/>
              <a:t>Why Change - Context</a:t>
            </a:r>
          </a:p>
        </p:txBody>
      </p:sp>
      <p:sp>
        <p:nvSpPr>
          <p:cNvPr id="12" name="Content Placeholder 11">
            <a:extLst>
              <a:ext uri="{FF2B5EF4-FFF2-40B4-BE49-F238E27FC236}">
                <a16:creationId xmlns:a16="http://schemas.microsoft.com/office/drawing/2014/main" id="{2C717695-5397-C096-C0C9-0420C3C73F1D}"/>
              </a:ext>
            </a:extLst>
          </p:cNvPr>
          <p:cNvSpPr>
            <a:spLocks noGrp="1"/>
          </p:cNvSpPr>
          <p:nvPr>
            <p:ph idx="1"/>
          </p:nvPr>
        </p:nvSpPr>
        <p:spPr>
          <a:xfrm>
            <a:off x="405432" y="1242177"/>
            <a:ext cx="11590256" cy="5048860"/>
          </a:xfrm>
        </p:spPr>
        <p:txBody>
          <a:bodyPr>
            <a:normAutofit fontScale="85000" lnSpcReduction="20000"/>
          </a:bodyPr>
          <a:lstStyle/>
          <a:p>
            <a:r>
              <a:rPr lang="en-GB" sz="3200" b="1" dirty="0"/>
              <a:t>UNC TPD Section B – System Use and Capacity</a:t>
            </a:r>
          </a:p>
          <a:p>
            <a:endParaRPr lang="en-GB" sz="3200" dirty="0"/>
          </a:p>
          <a:p>
            <a:pPr lvl="1"/>
            <a:r>
              <a:rPr lang="en-GB" sz="3200" u="sng" dirty="0"/>
              <a:t>B2: NTS Entry</a:t>
            </a:r>
          </a:p>
          <a:p>
            <a:pPr lvl="2"/>
            <a:endParaRPr lang="en-GB" sz="3200" dirty="0"/>
          </a:p>
          <a:p>
            <a:pPr lvl="2"/>
            <a:r>
              <a:rPr lang="en-GB" sz="3200" dirty="0"/>
              <a:t>B2.9: Capacity Constraint Management  </a:t>
            </a:r>
          </a:p>
          <a:p>
            <a:pPr lvl="2"/>
            <a:endParaRPr lang="en-GB" sz="3200" dirty="0"/>
          </a:p>
          <a:p>
            <a:pPr lvl="2"/>
            <a:r>
              <a:rPr lang="en-GB" sz="3200" dirty="0"/>
              <a:t>B2.9.6: “</a:t>
            </a:r>
            <a:r>
              <a:rPr lang="en-GB" sz="3200" i="1" dirty="0"/>
              <a:t>National Gas Transmission shall for the purposes of the management of a capacity constraint take such steps as are in accordance with the System Management Principles</a:t>
            </a:r>
            <a:r>
              <a:rPr lang="en-GB" sz="3200" dirty="0"/>
              <a:t>”</a:t>
            </a:r>
          </a:p>
          <a:p>
            <a:pPr lvl="1"/>
            <a:endParaRPr lang="en-GB" sz="3200" dirty="0"/>
          </a:p>
          <a:p>
            <a:pPr lvl="1"/>
            <a:r>
              <a:rPr lang="en-GB" sz="3200" u="sng" dirty="0"/>
              <a:t>B3: NTS Exit</a:t>
            </a:r>
          </a:p>
          <a:p>
            <a:pPr lvl="2"/>
            <a:endParaRPr lang="en-GB" sz="3200" dirty="0"/>
          </a:p>
          <a:p>
            <a:pPr lvl="2"/>
            <a:r>
              <a:rPr lang="en-GB" sz="3200" dirty="0"/>
              <a:t>B3.8: NTS Exit Constraints</a:t>
            </a:r>
          </a:p>
          <a:p>
            <a:pPr lvl="2"/>
            <a:endParaRPr lang="en-GB" sz="3200" dirty="0"/>
          </a:p>
          <a:p>
            <a:pPr lvl="2"/>
            <a:r>
              <a:rPr lang="en-GB" sz="3200" dirty="0"/>
              <a:t>No equivalent provision to B2.9.6 i.e. reference to System Management Principles (as set out in the SMPS)</a:t>
            </a:r>
          </a:p>
          <a:p>
            <a:pPr marL="0" lvl="1" indent="0">
              <a:buNone/>
            </a:pPr>
            <a:endParaRPr lang="en-GB" sz="3200" dirty="0"/>
          </a:p>
          <a:p>
            <a:pPr marL="0" lvl="1" indent="0">
              <a:buNone/>
            </a:pPr>
            <a:endParaRPr lang="en-GB" sz="3200" dirty="0"/>
          </a:p>
        </p:txBody>
      </p:sp>
      <p:sp>
        <p:nvSpPr>
          <p:cNvPr id="7" name="Footer Placeholder 6">
            <a:extLst>
              <a:ext uri="{FF2B5EF4-FFF2-40B4-BE49-F238E27FC236}">
                <a16:creationId xmlns:a16="http://schemas.microsoft.com/office/drawing/2014/main" id="{D0500867-A214-9C23-650D-758FCBACC09E}"/>
              </a:ext>
            </a:extLst>
          </p:cNvPr>
          <p:cNvSpPr>
            <a:spLocks noGrp="1"/>
          </p:cNvSpPr>
          <p:nvPr>
            <p:ph type="ftr" sz="quarter" idx="11"/>
          </p:nvPr>
        </p:nvSpPr>
        <p:spPr/>
        <p:txBody>
          <a:bodyPr/>
          <a:lstStyle/>
          <a:p>
            <a:r>
              <a:rPr lang="en-GB"/>
              <a:t>Private &amp; Confidential</a:t>
            </a:r>
          </a:p>
        </p:txBody>
      </p:sp>
      <p:sp>
        <p:nvSpPr>
          <p:cNvPr id="8" name="Slide Number Placeholder 7">
            <a:extLst>
              <a:ext uri="{FF2B5EF4-FFF2-40B4-BE49-F238E27FC236}">
                <a16:creationId xmlns:a16="http://schemas.microsoft.com/office/drawing/2014/main" id="{27D3E889-3E99-9F11-1339-5E3FD2E2E859}"/>
              </a:ext>
            </a:extLst>
          </p:cNvPr>
          <p:cNvSpPr>
            <a:spLocks noGrp="1"/>
          </p:cNvSpPr>
          <p:nvPr>
            <p:ph type="sldNum" sz="quarter" idx="12"/>
          </p:nvPr>
        </p:nvSpPr>
        <p:spPr/>
        <p:txBody>
          <a:bodyPr/>
          <a:lstStyle/>
          <a:p>
            <a:fld id="{22D356C2-113D-466F-A9E6-BFB2DEE646A5}" type="slidenum">
              <a:rPr lang="en-GB" smtClean="0"/>
              <a:t>3</a:t>
            </a:fld>
            <a:endParaRPr lang="en-GB"/>
          </a:p>
        </p:txBody>
      </p:sp>
    </p:spTree>
    <p:extLst>
      <p:ext uri="{BB962C8B-B14F-4D97-AF65-F5344CB8AC3E}">
        <p14:creationId xmlns:p14="http://schemas.microsoft.com/office/powerpoint/2010/main" val="25947539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A214C3B-EE76-2C1E-ACFF-E36082AC070B}"/>
              </a:ext>
            </a:extLst>
          </p:cNvPr>
          <p:cNvSpPr>
            <a:spLocks noGrp="1"/>
          </p:cNvSpPr>
          <p:nvPr>
            <p:ph type="title"/>
          </p:nvPr>
        </p:nvSpPr>
        <p:spPr/>
        <p:txBody>
          <a:bodyPr/>
          <a:lstStyle/>
          <a:p>
            <a:r>
              <a:rPr lang="en-GB" dirty="0"/>
              <a:t>Why Change - Summary</a:t>
            </a:r>
          </a:p>
        </p:txBody>
      </p:sp>
      <p:sp>
        <p:nvSpPr>
          <p:cNvPr id="12" name="Content Placeholder 11">
            <a:extLst>
              <a:ext uri="{FF2B5EF4-FFF2-40B4-BE49-F238E27FC236}">
                <a16:creationId xmlns:a16="http://schemas.microsoft.com/office/drawing/2014/main" id="{2C717695-5397-C096-C0C9-0420C3C73F1D}"/>
              </a:ext>
            </a:extLst>
          </p:cNvPr>
          <p:cNvSpPr>
            <a:spLocks noGrp="1"/>
          </p:cNvSpPr>
          <p:nvPr>
            <p:ph idx="1"/>
          </p:nvPr>
        </p:nvSpPr>
        <p:spPr>
          <a:xfrm>
            <a:off x="405432" y="1242177"/>
            <a:ext cx="11590256" cy="5048860"/>
          </a:xfrm>
        </p:spPr>
        <p:txBody>
          <a:bodyPr>
            <a:normAutofit fontScale="85000" lnSpcReduction="20000"/>
          </a:bodyPr>
          <a:lstStyle/>
          <a:p>
            <a:pPr marL="457200" indent="-457200">
              <a:buFont typeface="Arial" panose="020B0604020202020204" pitchFamily="34" charset="0"/>
              <a:buChar char="•"/>
            </a:pPr>
            <a:r>
              <a:rPr lang="en-GB" sz="3200" dirty="0"/>
              <a:t>There are explicit requirements in Licence for NGT to comply with the ECR (SC 9.18.1), </a:t>
            </a:r>
            <a:r>
              <a:rPr lang="en-GB" sz="3200" dirty="0" err="1"/>
              <a:t>ExCR</a:t>
            </a:r>
            <a:r>
              <a:rPr lang="en-GB" sz="3200" dirty="0"/>
              <a:t> (SC 9.18.1) and SMPS (SC 9.19.9)</a:t>
            </a:r>
          </a:p>
          <a:p>
            <a:pPr marL="457200" indent="-457200">
              <a:buFont typeface="Arial" panose="020B0604020202020204" pitchFamily="34" charset="0"/>
              <a:buChar char="•"/>
            </a:pPr>
            <a:endParaRPr lang="en-GB" sz="3200" dirty="0"/>
          </a:p>
          <a:p>
            <a:pPr marL="457200" indent="-457200">
              <a:buFont typeface="Arial" panose="020B0604020202020204" pitchFamily="34" charset="0"/>
              <a:buChar char="•"/>
            </a:pPr>
            <a:r>
              <a:rPr lang="en-GB" sz="3200" dirty="0"/>
              <a:t>However, unlike TPD B2, TPD B3 does not require NGT to “</a:t>
            </a:r>
            <a:r>
              <a:rPr lang="en-GB" sz="3200" i="1" dirty="0"/>
              <a:t>take steps as are in accordance with the System Management Principles</a:t>
            </a:r>
            <a:r>
              <a:rPr lang="en-GB" sz="3200" dirty="0"/>
              <a:t>” in the management of an </a:t>
            </a:r>
            <a:r>
              <a:rPr lang="en-GB" sz="3200" b="1" u="sng" dirty="0"/>
              <a:t>Exit</a:t>
            </a:r>
            <a:r>
              <a:rPr lang="en-GB" sz="3200" dirty="0"/>
              <a:t> Capacity Constraint</a:t>
            </a:r>
          </a:p>
          <a:p>
            <a:pPr marL="457200" indent="-457200">
              <a:buFont typeface="Arial" panose="020B0604020202020204" pitchFamily="34" charset="0"/>
              <a:buChar char="•"/>
            </a:pPr>
            <a:endParaRPr lang="en-GB" sz="3200" dirty="0"/>
          </a:p>
          <a:p>
            <a:pPr marL="457200" indent="-457200">
              <a:buFont typeface="Arial" panose="020B0604020202020204" pitchFamily="34" charset="0"/>
              <a:buChar char="•"/>
            </a:pPr>
            <a:r>
              <a:rPr lang="en-GB" sz="3200" dirty="0"/>
              <a:t>Including such will better align UNC B3 with UNC B2 and also better reflect (in the context of the management of Exit Capacity Constraints) the licence requirement for NGT to comply with the SMPS</a:t>
            </a:r>
          </a:p>
          <a:p>
            <a:pPr marL="457200" indent="-457200">
              <a:buFont typeface="Arial" panose="020B0604020202020204" pitchFamily="34" charset="0"/>
              <a:buChar char="•"/>
            </a:pPr>
            <a:endParaRPr lang="en-GB" sz="3200" dirty="0"/>
          </a:p>
          <a:p>
            <a:pPr marL="457200" indent="-457200">
              <a:buFont typeface="Arial" panose="020B0604020202020204" pitchFamily="34" charset="0"/>
              <a:buChar char="•"/>
            </a:pPr>
            <a:r>
              <a:rPr lang="en-GB" sz="3200" dirty="0"/>
              <a:t>From an operational perspective there would be no change if implemented as NGT operates, and will continue to operate, in accordance with the SMPS (and </a:t>
            </a:r>
            <a:r>
              <a:rPr lang="en-GB" sz="3200" dirty="0" err="1"/>
              <a:t>ExCR</a:t>
            </a:r>
            <a:r>
              <a:rPr lang="en-GB" sz="3200" dirty="0"/>
              <a:t>) in the management of Exit Capacity Constraints</a:t>
            </a:r>
          </a:p>
          <a:p>
            <a:pPr marL="457200" indent="-457200">
              <a:buFont typeface="Arial" panose="020B0604020202020204" pitchFamily="34" charset="0"/>
              <a:buChar char="•"/>
            </a:pPr>
            <a:endParaRPr lang="en-GB" sz="3200" dirty="0"/>
          </a:p>
          <a:p>
            <a:pPr marL="457200" indent="-457200">
              <a:buFont typeface="Arial" panose="020B0604020202020204" pitchFamily="34" charset="0"/>
              <a:buChar char="•"/>
            </a:pPr>
            <a:r>
              <a:rPr lang="en-GB" sz="3200" dirty="0"/>
              <a:t>Our approach was set out in an industry </a:t>
            </a:r>
            <a:r>
              <a:rPr lang="en-GB" sz="3200" dirty="0">
                <a:hlinkClick r:id="rId2"/>
              </a:rPr>
              <a:t>webinar</a:t>
            </a:r>
            <a:r>
              <a:rPr lang="en-GB" sz="3200" dirty="0"/>
              <a:t> on 16</a:t>
            </a:r>
            <a:r>
              <a:rPr lang="en-GB" sz="3200" baseline="30000" dirty="0"/>
              <a:t>th</a:t>
            </a:r>
            <a:r>
              <a:rPr lang="en-GB" sz="3200" dirty="0"/>
              <a:t> December 2022</a:t>
            </a:r>
          </a:p>
          <a:p>
            <a:pPr marL="0" lvl="1" indent="0">
              <a:buNone/>
            </a:pPr>
            <a:endParaRPr lang="en-GB" sz="3200" dirty="0"/>
          </a:p>
        </p:txBody>
      </p:sp>
      <p:sp>
        <p:nvSpPr>
          <p:cNvPr id="7" name="Footer Placeholder 6">
            <a:extLst>
              <a:ext uri="{FF2B5EF4-FFF2-40B4-BE49-F238E27FC236}">
                <a16:creationId xmlns:a16="http://schemas.microsoft.com/office/drawing/2014/main" id="{D0500867-A214-9C23-650D-758FCBACC09E}"/>
              </a:ext>
            </a:extLst>
          </p:cNvPr>
          <p:cNvSpPr>
            <a:spLocks noGrp="1"/>
          </p:cNvSpPr>
          <p:nvPr>
            <p:ph type="ftr" sz="quarter" idx="11"/>
          </p:nvPr>
        </p:nvSpPr>
        <p:spPr/>
        <p:txBody>
          <a:bodyPr/>
          <a:lstStyle/>
          <a:p>
            <a:r>
              <a:rPr lang="en-GB"/>
              <a:t>Private &amp; Confidential</a:t>
            </a:r>
          </a:p>
        </p:txBody>
      </p:sp>
      <p:sp>
        <p:nvSpPr>
          <p:cNvPr id="8" name="Slide Number Placeholder 7">
            <a:extLst>
              <a:ext uri="{FF2B5EF4-FFF2-40B4-BE49-F238E27FC236}">
                <a16:creationId xmlns:a16="http://schemas.microsoft.com/office/drawing/2014/main" id="{27D3E889-3E99-9F11-1339-5E3FD2E2E859}"/>
              </a:ext>
            </a:extLst>
          </p:cNvPr>
          <p:cNvSpPr>
            <a:spLocks noGrp="1"/>
          </p:cNvSpPr>
          <p:nvPr>
            <p:ph type="sldNum" sz="quarter" idx="12"/>
          </p:nvPr>
        </p:nvSpPr>
        <p:spPr/>
        <p:txBody>
          <a:bodyPr/>
          <a:lstStyle/>
          <a:p>
            <a:fld id="{22D356C2-113D-466F-A9E6-BFB2DEE646A5}" type="slidenum">
              <a:rPr lang="en-GB" smtClean="0"/>
              <a:t>4</a:t>
            </a:fld>
            <a:endParaRPr lang="en-GB"/>
          </a:p>
        </p:txBody>
      </p:sp>
    </p:spTree>
    <p:extLst>
      <p:ext uri="{BB962C8B-B14F-4D97-AF65-F5344CB8AC3E}">
        <p14:creationId xmlns:p14="http://schemas.microsoft.com/office/powerpoint/2010/main" val="2381159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A214C3B-EE76-2C1E-ACFF-E36082AC070B}"/>
              </a:ext>
            </a:extLst>
          </p:cNvPr>
          <p:cNvSpPr>
            <a:spLocks noGrp="1"/>
          </p:cNvSpPr>
          <p:nvPr>
            <p:ph type="title"/>
          </p:nvPr>
        </p:nvSpPr>
        <p:spPr/>
        <p:txBody>
          <a:bodyPr/>
          <a:lstStyle/>
          <a:p>
            <a:r>
              <a:rPr lang="en-GB" dirty="0"/>
              <a:t>Solution</a:t>
            </a:r>
          </a:p>
        </p:txBody>
      </p:sp>
      <p:sp>
        <p:nvSpPr>
          <p:cNvPr id="12" name="Content Placeholder 11">
            <a:extLst>
              <a:ext uri="{FF2B5EF4-FFF2-40B4-BE49-F238E27FC236}">
                <a16:creationId xmlns:a16="http://schemas.microsoft.com/office/drawing/2014/main" id="{2C717695-5397-C096-C0C9-0420C3C73F1D}"/>
              </a:ext>
            </a:extLst>
          </p:cNvPr>
          <p:cNvSpPr>
            <a:spLocks noGrp="1"/>
          </p:cNvSpPr>
          <p:nvPr>
            <p:ph idx="1"/>
          </p:nvPr>
        </p:nvSpPr>
        <p:spPr>
          <a:xfrm>
            <a:off x="405432" y="1242177"/>
            <a:ext cx="11590256" cy="5048860"/>
          </a:xfrm>
        </p:spPr>
        <p:txBody>
          <a:bodyPr>
            <a:normAutofit fontScale="92500" lnSpcReduction="20000"/>
          </a:bodyPr>
          <a:lstStyle/>
          <a:p>
            <a:pPr marL="457200" indent="-457200">
              <a:buFont typeface="Arial" panose="020B0604020202020204" pitchFamily="34" charset="0"/>
              <a:buChar char="•"/>
            </a:pPr>
            <a:r>
              <a:rPr lang="en-GB" sz="3200" dirty="0"/>
              <a:t>In TPD B3.8 (NTS Exit Constraints) include a requirement for NGT operate in accordance with the System Management Principles</a:t>
            </a:r>
          </a:p>
          <a:p>
            <a:pPr marL="457200" indent="-457200">
              <a:buFont typeface="Arial" panose="020B0604020202020204" pitchFamily="34" charset="0"/>
              <a:buChar char="•"/>
            </a:pPr>
            <a:endParaRPr lang="en-GB" sz="3200" dirty="0"/>
          </a:p>
          <a:p>
            <a:pPr marL="638175" lvl="1" indent="-457200"/>
            <a:r>
              <a:rPr lang="en-GB" sz="3200" dirty="0"/>
              <a:t>B3.8.x </a:t>
            </a:r>
          </a:p>
          <a:p>
            <a:pPr marL="627063" lvl="1" indent="0">
              <a:buNone/>
            </a:pPr>
            <a:r>
              <a:rPr lang="en-GB" sz="3200" dirty="0"/>
              <a:t>“</a:t>
            </a:r>
            <a:r>
              <a:rPr lang="en-GB" sz="3200" i="1" dirty="0"/>
              <a:t>National Gas Transmission shall for the purposes of the management of a capacity constraint take such steps as are in accordance with the System Management Principles; it however being acknowledged that the System Management Principles do not form part of, and are not incorporated into, and are not binding upon National Gas Transmission pursuant to, the Code</a:t>
            </a:r>
            <a:r>
              <a:rPr lang="en-GB" sz="3200" dirty="0"/>
              <a:t>.” </a:t>
            </a:r>
          </a:p>
          <a:p>
            <a:pPr marL="457200" indent="-457200">
              <a:buFont typeface="Arial" panose="020B0604020202020204" pitchFamily="34" charset="0"/>
              <a:buChar char="•"/>
            </a:pPr>
            <a:endParaRPr lang="en-GB" sz="3200" dirty="0"/>
          </a:p>
          <a:p>
            <a:pPr marL="457200" indent="-457200">
              <a:buFont typeface="Arial" panose="020B0604020202020204" pitchFamily="34" charset="0"/>
              <a:buChar char="•"/>
            </a:pPr>
            <a:r>
              <a:rPr lang="en-GB" sz="3200" dirty="0"/>
              <a:t>If implemented, for Users it would enhance clarity/transparency in the UNC of the approach taken by NGT to the management of Exit Capacity Constraints</a:t>
            </a:r>
          </a:p>
          <a:p>
            <a:endParaRPr lang="en-GB" sz="3200" dirty="0"/>
          </a:p>
          <a:p>
            <a:pPr marL="0" lvl="1" indent="0">
              <a:buNone/>
            </a:pPr>
            <a:endParaRPr lang="en-GB" sz="3200" dirty="0"/>
          </a:p>
          <a:p>
            <a:pPr marL="0" lvl="1" indent="0">
              <a:buNone/>
            </a:pPr>
            <a:endParaRPr lang="en-GB" sz="3200" dirty="0"/>
          </a:p>
        </p:txBody>
      </p:sp>
      <p:sp>
        <p:nvSpPr>
          <p:cNvPr id="7" name="Footer Placeholder 6">
            <a:extLst>
              <a:ext uri="{FF2B5EF4-FFF2-40B4-BE49-F238E27FC236}">
                <a16:creationId xmlns:a16="http://schemas.microsoft.com/office/drawing/2014/main" id="{D0500867-A214-9C23-650D-758FCBACC09E}"/>
              </a:ext>
            </a:extLst>
          </p:cNvPr>
          <p:cNvSpPr>
            <a:spLocks noGrp="1"/>
          </p:cNvSpPr>
          <p:nvPr>
            <p:ph type="ftr" sz="quarter" idx="11"/>
          </p:nvPr>
        </p:nvSpPr>
        <p:spPr/>
        <p:txBody>
          <a:bodyPr/>
          <a:lstStyle/>
          <a:p>
            <a:r>
              <a:rPr lang="en-GB" dirty="0"/>
              <a:t>Private &amp; Confidential</a:t>
            </a:r>
          </a:p>
        </p:txBody>
      </p:sp>
      <p:sp>
        <p:nvSpPr>
          <p:cNvPr id="8" name="Slide Number Placeholder 7">
            <a:extLst>
              <a:ext uri="{FF2B5EF4-FFF2-40B4-BE49-F238E27FC236}">
                <a16:creationId xmlns:a16="http://schemas.microsoft.com/office/drawing/2014/main" id="{27D3E889-3E99-9F11-1339-5E3FD2E2E859}"/>
              </a:ext>
            </a:extLst>
          </p:cNvPr>
          <p:cNvSpPr>
            <a:spLocks noGrp="1"/>
          </p:cNvSpPr>
          <p:nvPr>
            <p:ph type="sldNum" sz="quarter" idx="12"/>
          </p:nvPr>
        </p:nvSpPr>
        <p:spPr/>
        <p:txBody>
          <a:bodyPr/>
          <a:lstStyle/>
          <a:p>
            <a:fld id="{22D356C2-113D-466F-A9E6-BFB2DEE646A5}" type="slidenum">
              <a:rPr lang="en-GB" smtClean="0"/>
              <a:t>5</a:t>
            </a:fld>
            <a:endParaRPr lang="en-GB"/>
          </a:p>
        </p:txBody>
      </p:sp>
    </p:spTree>
    <p:extLst>
      <p:ext uri="{BB962C8B-B14F-4D97-AF65-F5344CB8AC3E}">
        <p14:creationId xmlns:p14="http://schemas.microsoft.com/office/powerpoint/2010/main" val="9510005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E17E4B-BF07-8846-BB4F-72CBBAE900C9}"/>
              </a:ext>
            </a:extLst>
          </p:cNvPr>
          <p:cNvSpPr>
            <a:spLocks noGrp="1"/>
          </p:cNvSpPr>
          <p:nvPr>
            <p:ph type="title"/>
          </p:nvPr>
        </p:nvSpPr>
        <p:spPr/>
        <p:txBody>
          <a:bodyPr/>
          <a:lstStyle/>
          <a:p>
            <a:r>
              <a:rPr lang="en-GB" dirty="0"/>
              <a:t>Thank you</a:t>
            </a:r>
          </a:p>
        </p:txBody>
      </p:sp>
    </p:spTree>
    <p:extLst>
      <p:ext uri="{BB962C8B-B14F-4D97-AF65-F5344CB8AC3E}">
        <p14:creationId xmlns:p14="http://schemas.microsoft.com/office/powerpoint/2010/main" val="374876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147">
      <a:dk1>
        <a:srgbClr val="575756"/>
      </a:dk1>
      <a:lt1>
        <a:sysClr val="window" lastClr="FFFFFF"/>
      </a:lt1>
      <a:dk2>
        <a:srgbClr val="878787"/>
      </a:dk2>
      <a:lt2>
        <a:srgbClr val="DADADA"/>
      </a:lt2>
      <a:accent1>
        <a:srgbClr val="7CC400"/>
      </a:accent1>
      <a:accent2>
        <a:srgbClr val="007B34"/>
      </a:accent2>
      <a:accent3>
        <a:srgbClr val="00857A"/>
      </a:accent3>
      <a:accent4>
        <a:srgbClr val="004C9D"/>
      </a:accent4>
      <a:accent5>
        <a:srgbClr val="32C8FA"/>
      </a:accent5>
      <a:accent6>
        <a:srgbClr val="00B2A1"/>
      </a:accent6>
      <a:hlink>
        <a:srgbClr val="007B34"/>
      </a:hlink>
      <a:folHlink>
        <a:srgbClr val="007B34"/>
      </a:folHlink>
    </a:clrScheme>
    <a:fontScheme name="Custom 60">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GT_PowerPoint template" id="{9755FDE0-8C85-C243-87AC-6EAB5DD85B14}" vid="{2164221D-13D1-A347-92C5-850C313FD3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5F1071FEC59E41A820E9294AE07AB1" ma:contentTypeVersion="13" ma:contentTypeDescription="Create a new document." ma:contentTypeScope="" ma:versionID="afa430f74a32e3efa4060f383787e031">
  <xsd:schema xmlns:xsd="http://www.w3.org/2001/XMLSchema" xmlns:xs="http://www.w3.org/2001/XMLSchema" xmlns:p="http://schemas.microsoft.com/office/2006/metadata/properties" xmlns:ns2="028dae23-1077-43f0-af6a-f64793792108" xmlns:ns3="3ee84ff3-1fa2-4b0e-bbc1-9d3729ac2ba9" targetNamespace="http://schemas.microsoft.com/office/2006/metadata/properties" ma:root="true" ma:fieldsID="8dabbb055c5f64ea5c64131a36c7f1a8" ns2:_="" ns3:_="">
    <xsd:import namespace="028dae23-1077-43f0-af6a-f64793792108"/>
    <xsd:import namespace="3ee84ff3-1fa2-4b0e-bbc1-9d3729ac2ba9"/>
    <xsd:element name="properties">
      <xsd:complexType>
        <xsd:sequence>
          <xsd:element name="documentManagement">
            <xsd:complexType>
              <xsd:all>
                <xsd:element ref="ns2:Sign_x002d_off_x0020_status"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_Flow_SignoffStatu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8dae23-1077-43f0-af6a-f64793792108" elementFormDefault="qualified">
    <xsd:import namespace="http://schemas.microsoft.com/office/2006/documentManagement/types"/>
    <xsd:import namespace="http://schemas.microsoft.com/office/infopath/2007/PartnerControls"/>
    <xsd:element name="Sign_x002d_off_x0020_status" ma:index="8" nillable="true" ma:displayName="Sign-off status" ma:list="UserInfo" ma:SharePointGroup="0" ma:internalName="Sign_x002d_off_x0020_status"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_Flow_SignoffStatus" ma:index="18" nillable="true" ma:displayName="Sign-off status" ma:format="Dropdown" ma:internalName="Sign_x002d_off_x0020_status0">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e84ff3-1fa2-4b0e-bbc1-9d3729ac2ba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Flow_SignoffStatus xmlns="028dae23-1077-43f0-af6a-f64793792108" xsi:nil="true"/>
    <Sign_x002d_off_x0020_status xmlns="028dae23-1077-43f0-af6a-f64793792108">
      <UserInfo>
        <DisplayName/>
        <AccountId xsi:nil="true"/>
        <AccountType/>
      </UserInfo>
    </Sign_x002d_off_x0020_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DB87A0-214A-492A-9E80-FB7BBC9BC872}"/>
</file>

<file path=customXml/itemProps2.xml><?xml version="1.0" encoding="utf-8"?>
<ds:datastoreItem xmlns:ds="http://schemas.openxmlformats.org/officeDocument/2006/customXml" ds:itemID="{D06C0955-E97B-47AD-82BE-44B64AC7AB55}">
  <ds:schemaRefs>
    <ds:schemaRef ds:uri="http://schemas.microsoft.com/office/2006/metadata/properties"/>
    <ds:schemaRef ds:uri="cadce026-d35b-4a62-a2ee-1436bb44fb55"/>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fd3f14cf-c43e-4448-85f1-d3a36c181a0a"/>
    <ds:schemaRef ds:uri="http://purl.org/dc/elements/1.1/"/>
    <ds:schemaRef ds:uri="a618e47c-7853-4507-a12e-9186dea01ba6"/>
    <ds:schemaRef ds:uri="http://www.w3.org/XML/1998/namespace"/>
    <ds:schemaRef ds:uri="http://purl.org/dc/dcmitype/"/>
  </ds:schemaRefs>
</ds:datastoreItem>
</file>

<file path=customXml/itemProps3.xml><?xml version="1.0" encoding="utf-8"?>
<ds:datastoreItem xmlns:ds="http://schemas.openxmlformats.org/officeDocument/2006/customXml" ds:itemID="{01A826C3-D190-4917-A9A8-24B0F31023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NGT_PowerPoint template (1)</Template>
  <TotalTime>120</TotalTime>
  <Words>619</Words>
  <Application>Microsoft Office PowerPoint</Application>
  <PresentationFormat>Widescreen</PresentationFormat>
  <Paragraphs>60</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Tenorite</vt:lpstr>
      <vt:lpstr>Calibri</vt:lpstr>
      <vt:lpstr>Arial</vt:lpstr>
      <vt:lpstr>Office Theme</vt:lpstr>
      <vt:lpstr>Pre-Modification Discussion:  Alignment of Entry and Exit Capacity Constraint Management Provisions</vt:lpstr>
      <vt:lpstr>Why Change - Context</vt:lpstr>
      <vt:lpstr>Why Change - Context</vt:lpstr>
      <vt:lpstr>Why Change - Summary</vt:lpstr>
      <vt:lpstr>Solution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runs here</dc:title>
  <dc:creator>Lucas, Phil (National Gas)</dc:creator>
  <cp:lastModifiedBy>Lucas, Phil (National Gas)</cp:lastModifiedBy>
  <cp:revision>1</cp:revision>
  <dcterms:created xsi:type="dcterms:W3CDTF">2023-04-26T12:02:57Z</dcterms:created>
  <dcterms:modified xsi:type="dcterms:W3CDTF">2023-04-26T14:03:25Z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0x01010082C04B8B39E81A45BB23B658E64D401A</vt:lpwstr>
  </property>
  <property fmtid="{D5CDD505-2E9C-101B-9397-08002B2CF9AE}" pid="3" name="MediaServiceImageTags">
    <vt:lpwstr/>
  </property>
</Properties>
</file>