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01" r:id="rId5"/>
    <p:sldId id="305" r:id="rId6"/>
    <p:sldId id="2076137732" r:id="rId7"/>
    <p:sldId id="2076137730" r:id="rId8"/>
  </p:sldIdLst>
  <p:sldSz cx="9144000" cy="5143500" type="screen16x9"/>
  <p:notesSz cx="6858000" cy="9144000"/>
  <p:embeddedFontLst>
    <p:embeddedFont>
      <p:font typeface="Avenir Next LT Pro" panose="020B0504020202020204" pitchFamily="34" charset="77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Nunito Sans" pitchFamily="2" charset="77"/>
      <p:regular r:id="rId19"/>
      <p:bold r:id="rId20"/>
      <p:italic r:id="rId21"/>
      <p:boldItalic r:id="rId22"/>
    </p:embeddedFont>
    <p:embeddedFont>
      <p:font typeface="Poppins Light" pitchFamily="2" charset="77"/>
      <p:regular r:id="rId23"/>
      <p:italic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40D1F5"/>
    <a:srgbClr val="3E5AA8"/>
    <a:srgbClr val="D75733"/>
    <a:srgbClr val="F5835D"/>
    <a:srgbClr val="84B8DA"/>
    <a:srgbClr val="FFFFFF"/>
    <a:srgbClr val="B1D6E8"/>
    <a:srgbClr val="9C4877"/>
    <a:srgbClr val="2B8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{1BD7E111-0CB8-44D6-8891-C1BB2F81B7CC}">
      <p1710:readonlyRecommended xmlns:p1710="http://schemas.microsoft.com/office/powerpoint/2017/10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BACDF69-F8D3-CC4C-BCCE-55FC0C3418AD}" v="267" dt="2023-04-25T10:57:29.0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89"/>
    <p:restoredTop sz="94645"/>
  </p:normalViewPr>
  <p:slideViewPr>
    <p:cSldViewPr snapToGrid="0">
      <p:cViewPr varScale="1">
        <p:scale>
          <a:sx n="198" d="100"/>
          <a:sy n="198" d="100"/>
        </p:scale>
        <p:origin x="344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font" Target="fonts/font11.fntdata"/><Relationship Id="rId7" Type="http://schemas.openxmlformats.org/officeDocument/2006/relationships/slide" Target="slides/slide3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1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anne Williams" userId="d39fd7a2-e977-4005-a1b8-665cd7ce1fbd" providerId="ADAL" clId="{CBACDF69-F8D3-CC4C-BCCE-55FC0C3418AD}"/>
    <pc:docChg chg="undo custSel addSld delSld modSld sldOrd">
      <pc:chgData name="Joanne Williams" userId="d39fd7a2-e977-4005-a1b8-665cd7ce1fbd" providerId="ADAL" clId="{CBACDF69-F8D3-CC4C-BCCE-55FC0C3418AD}" dt="2023-04-26T08:49:40.599" v="2227" actId="20577"/>
      <pc:docMkLst>
        <pc:docMk/>
      </pc:docMkLst>
      <pc:sldChg chg="del">
        <pc:chgData name="Joanne Williams" userId="d39fd7a2-e977-4005-a1b8-665cd7ce1fbd" providerId="ADAL" clId="{CBACDF69-F8D3-CC4C-BCCE-55FC0C3418AD}" dt="2023-04-25T09:03:09.874" v="1687" actId="2696"/>
        <pc:sldMkLst>
          <pc:docMk/>
          <pc:sldMk cId="3528580504" sldId="292"/>
        </pc:sldMkLst>
      </pc:sldChg>
      <pc:sldChg chg="del">
        <pc:chgData name="Joanne Williams" userId="d39fd7a2-e977-4005-a1b8-665cd7ce1fbd" providerId="ADAL" clId="{CBACDF69-F8D3-CC4C-BCCE-55FC0C3418AD}" dt="2023-04-25T09:03:21.488" v="1694" actId="2696"/>
        <pc:sldMkLst>
          <pc:docMk/>
          <pc:sldMk cId="2288530504" sldId="303"/>
        </pc:sldMkLst>
      </pc:sldChg>
      <pc:sldChg chg="modSp mod">
        <pc:chgData name="Joanne Williams" userId="d39fd7a2-e977-4005-a1b8-665cd7ce1fbd" providerId="ADAL" clId="{CBACDF69-F8D3-CC4C-BCCE-55FC0C3418AD}" dt="2023-04-26T08:49:40.599" v="2227" actId="20577"/>
        <pc:sldMkLst>
          <pc:docMk/>
          <pc:sldMk cId="291978045" sldId="305"/>
        </pc:sldMkLst>
        <pc:spChg chg="mod">
          <ac:chgData name="Joanne Williams" userId="d39fd7a2-e977-4005-a1b8-665cd7ce1fbd" providerId="ADAL" clId="{CBACDF69-F8D3-CC4C-BCCE-55FC0C3418AD}" dt="2023-04-24T11:48:17.529" v="16" actId="20577"/>
          <ac:spMkLst>
            <pc:docMk/>
            <pc:sldMk cId="291978045" sldId="305"/>
            <ac:spMk id="2" creationId="{8405AC14-A788-4BAF-A545-1E87CADA7CD7}"/>
          </ac:spMkLst>
        </pc:spChg>
        <pc:spChg chg="mod">
          <ac:chgData name="Joanne Williams" userId="d39fd7a2-e977-4005-a1b8-665cd7ce1fbd" providerId="ADAL" clId="{CBACDF69-F8D3-CC4C-BCCE-55FC0C3418AD}" dt="2023-04-26T08:49:40.599" v="2227" actId="20577"/>
          <ac:spMkLst>
            <pc:docMk/>
            <pc:sldMk cId="291978045" sldId="305"/>
            <ac:spMk id="3" creationId="{81AE9FD4-F41E-4D86-B664-C3B4EF570F93}"/>
          </ac:spMkLst>
        </pc:spChg>
      </pc:sldChg>
      <pc:sldChg chg="del">
        <pc:chgData name="Joanne Williams" userId="d39fd7a2-e977-4005-a1b8-665cd7ce1fbd" providerId="ADAL" clId="{CBACDF69-F8D3-CC4C-BCCE-55FC0C3418AD}" dt="2023-04-25T09:03:14.392" v="1689" actId="2696"/>
        <pc:sldMkLst>
          <pc:docMk/>
          <pc:sldMk cId="2850749420" sldId="307"/>
        </pc:sldMkLst>
      </pc:sldChg>
      <pc:sldChg chg="del">
        <pc:chgData name="Joanne Williams" userId="d39fd7a2-e977-4005-a1b8-665cd7ce1fbd" providerId="ADAL" clId="{CBACDF69-F8D3-CC4C-BCCE-55FC0C3418AD}" dt="2023-04-24T12:46:40.840" v="1247" actId="2696"/>
        <pc:sldMkLst>
          <pc:docMk/>
          <pc:sldMk cId="3540909069" sldId="308"/>
        </pc:sldMkLst>
      </pc:sldChg>
      <pc:sldChg chg="del">
        <pc:chgData name="Joanne Williams" userId="d39fd7a2-e977-4005-a1b8-665cd7ce1fbd" providerId="ADAL" clId="{CBACDF69-F8D3-CC4C-BCCE-55FC0C3418AD}" dt="2023-04-25T09:03:15.594" v="1690" actId="2696"/>
        <pc:sldMkLst>
          <pc:docMk/>
          <pc:sldMk cId="4218966161" sldId="309"/>
        </pc:sldMkLst>
      </pc:sldChg>
      <pc:sldChg chg="del">
        <pc:chgData name="Joanne Williams" userId="d39fd7a2-e977-4005-a1b8-665cd7ce1fbd" providerId="ADAL" clId="{CBACDF69-F8D3-CC4C-BCCE-55FC0C3418AD}" dt="2023-04-25T09:03:18.784" v="1692" actId="2696"/>
        <pc:sldMkLst>
          <pc:docMk/>
          <pc:sldMk cId="1025605077" sldId="310"/>
        </pc:sldMkLst>
      </pc:sldChg>
      <pc:sldChg chg="del">
        <pc:chgData name="Joanne Williams" userId="d39fd7a2-e977-4005-a1b8-665cd7ce1fbd" providerId="ADAL" clId="{CBACDF69-F8D3-CC4C-BCCE-55FC0C3418AD}" dt="2023-04-25T09:03:19.718" v="1693" actId="2696"/>
        <pc:sldMkLst>
          <pc:docMk/>
          <pc:sldMk cId="3475236829" sldId="311"/>
        </pc:sldMkLst>
      </pc:sldChg>
      <pc:sldChg chg="del">
        <pc:chgData name="Joanne Williams" userId="d39fd7a2-e977-4005-a1b8-665cd7ce1fbd" providerId="ADAL" clId="{CBACDF69-F8D3-CC4C-BCCE-55FC0C3418AD}" dt="2023-04-25T09:03:16.357" v="1691" actId="2696"/>
        <pc:sldMkLst>
          <pc:docMk/>
          <pc:sldMk cId="1097339442" sldId="312"/>
        </pc:sldMkLst>
      </pc:sldChg>
      <pc:sldChg chg="del">
        <pc:chgData name="Joanne Williams" userId="d39fd7a2-e977-4005-a1b8-665cd7ce1fbd" providerId="ADAL" clId="{CBACDF69-F8D3-CC4C-BCCE-55FC0C3418AD}" dt="2023-04-25T09:03:13.129" v="1688" actId="2696"/>
        <pc:sldMkLst>
          <pc:docMk/>
          <pc:sldMk cId="1856697633" sldId="313"/>
        </pc:sldMkLst>
      </pc:sldChg>
      <pc:sldChg chg="del">
        <pc:chgData name="Joanne Williams" userId="d39fd7a2-e977-4005-a1b8-665cd7ce1fbd" providerId="ADAL" clId="{CBACDF69-F8D3-CC4C-BCCE-55FC0C3418AD}" dt="2023-04-25T09:03:01.534" v="1685" actId="2696"/>
        <pc:sldMkLst>
          <pc:docMk/>
          <pc:sldMk cId="2898648737" sldId="314"/>
        </pc:sldMkLst>
      </pc:sldChg>
      <pc:sldChg chg="modSp add del mod ord">
        <pc:chgData name="Joanne Williams" userId="d39fd7a2-e977-4005-a1b8-665cd7ce1fbd" providerId="ADAL" clId="{CBACDF69-F8D3-CC4C-BCCE-55FC0C3418AD}" dt="2023-04-25T08:56:07.052" v="1481" actId="2696"/>
        <pc:sldMkLst>
          <pc:docMk/>
          <pc:sldMk cId="3178651953" sldId="2076137728"/>
        </pc:sldMkLst>
        <pc:spChg chg="mod">
          <ac:chgData name="Joanne Williams" userId="d39fd7a2-e977-4005-a1b8-665cd7ce1fbd" providerId="ADAL" clId="{CBACDF69-F8D3-CC4C-BCCE-55FC0C3418AD}" dt="2023-04-24T12:12:51.743" v="806" actId="207"/>
          <ac:spMkLst>
            <pc:docMk/>
            <pc:sldMk cId="3178651953" sldId="2076137728"/>
            <ac:spMk id="4" creationId="{E7E4FBD8-AA64-A9D9-006F-5F1CF319D24B}"/>
          </ac:spMkLst>
        </pc:spChg>
        <pc:spChg chg="mod">
          <ac:chgData name="Joanne Williams" userId="d39fd7a2-e977-4005-a1b8-665cd7ce1fbd" providerId="ADAL" clId="{CBACDF69-F8D3-CC4C-BCCE-55FC0C3418AD}" dt="2023-04-24T12:12:54.895" v="807" actId="207"/>
          <ac:spMkLst>
            <pc:docMk/>
            <pc:sldMk cId="3178651953" sldId="2076137728"/>
            <ac:spMk id="5" creationId="{B7A0594E-633A-77B0-096A-6689634D0DB4}"/>
          </ac:spMkLst>
        </pc:spChg>
        <pc:spChg chg="mod">
          <ac:chgData name="Joanne Williams" userId="d39fd7a2-e977-4005-a1b8-665cd7ce1fbd" providerId="ADAL" clId="{CBACDF69-F8D3-CC4C-BCCE-55FC0C3418AD}" dt="2023-04-24T12:12:57.995" v="808" actId="207"/>
          <ac:spMkLst>
            <pc:docMk/>
            <pc:sldMk cId="3178651953" sldId="2076137728"/>
            <ac:spMk id="6" creationId="{A0A2A366-2B6A-3E49-D612-811E3FA4199A}"/>
          </ac:spMkLst>
        </pc:spChg>
        <pc:spChg chg="mod">
          <ac:chgData name="Joanne Williams" userId="d39fd7a2-e977-4005-a1b8-665cd7ce1fbd" providerId="ADAL" clId="{CBACDF69-F8D3-CC4C-BCCE-55FC0C3418AD}" dt="2023-04-24T12:13:05.229" v="810" actId="207"/>
          <ac:spMkLst>
            <pc:docMk/>
            <pc:sldMk cId="3178651953" sldId="2076137728"/>
            <ac:spMk id="7" creationId="{7DCDE1EA-8C78-358C-7324-5BE902109265}"/>
          </ac:spMkLst>
        </pc:spChg>
        <pc:spChg chg="mod">
          <ac:chgData name="Joanne Williams" userId="d39fd7a2-e977-4005-a1b8-665cd7ce1fbd" providerId="ADAL" clId="{CBACDF69-F8D3-CC4C-BCCE-55FC0C3418AD}" dt="2023-04-24T12:13:01.146" v="809" actId="207"/>
          <ac:spMkLst>
            <pc:docMk/>
            <pc:sldMk cId="3178651953" sldId="2076137728"/>
            <ac:spMk id="30" creationId="{80B7E0E9-E6EE-FF5F-8F67-6E0E1F7613F1}"/>
          </ac:spMkLst>
        </pc:spChg>
      </pc:sldChg>
      <pc:sldChg chg="add del">
        <pc:chgData name="Joanne Williams" userId="d39fd7a2-e977-4005-a1b8-665cd7ce1fbd" providerId="ADAL" clId="{CBACDF69-F8D3-CC4C-BCCE-55FC0C3418AD}" dt="2023-04-24T12:13:53.840" v="813" actId="2696"/>
        <pc:sldMkLst>
          <pc:docMk/>
          <pc:sldMk cId="294828777" sldId="2076137729"/>
        </pc:sldMkLst>
      </pc:sldChg>
      <pc:sldChg chg="addSp delSp modSp add mod">
        <pc:chgData name="Joanne Williams" userId="d39fd7a2-e977-4005-a1b8-665cd7ce1fbd" providerId="ADAL" clId="{CBACDF69-F8D3-CC4C-BCCE-55FC0C3418AD}" dt="2023-04-26T08:49:04.813" v="2225" actId="20577"/>
        <pc:sldMkLst>
          <pc:docMk/>
          <pc:sldMk cId="1023417586" sldId="2076137730"/>
        </pc:sldMkLst>
        <pc:spChg chg="del">
          <ac:chgData name="Joanne Williams" userId="d39fd7a2-e977-4005-a1b8-665cd7ce1fbd" providerId="ADAL" clId="{CBACDF69-F8D3-CC4C-BCCE-55FC0C3418AD}" dt="2023-04-24T12:16:08.976" v="903" actId="478"/>
          <ac:spMkLst>
            <pc:docMk/>
            <pc:sldMk cId="1023417586" sldId="2076137730"/>
            <ac:spMk id="2" creationId="{77586845-2A2E-1340-1DC6-1B2E9CAA2CA7}"/>
          </ac:spMkLst>
        </pc:spChg>
        <pc:spChg chg="del">
          <ac:chgData name="Joanne Williams" userId="d39fd7a2-e977-4005-a1b8-665cd7ce1fbd" providerId="ADAL" clId="{CBACDF69-F8D3-CC4C-BCCE-55FC0C3418AD}" dt="2023-04-24T12:14:59.344" v="861" actId="478"/>
          <ac:spMkLst>
            <pc:docMk/>
            <pc:sldMk cId="1023417586" sldId="2076137730"/>
            <ac:spMk id="3" creationId="{C22CE7E6-E29D-F536-CBAF-C486984BDE23}"/>
          </ac:spMkLst>
        </pc:spChg>
        <pc:spChg chg="add mod">
          <ac:chgData name="Joanne Williams" userId="d39fd7a2-e977-4005-a1b8-665cd7ce1fbd" providerId="ADAL" clId="{CBACDF69-F8D3-CC4C-BCCE-55FC0C3418AD}" dt="2023-04-25T09:46:33.121" v="2023"/>
          <ac:spMkLst>
            <pc:docMk/>
            <pc:sldMk cId="1023417586" sldId="2076137730"/>
            <ac:spMk id="4" creationId="{17376622-D27B-8333-CCEB-3ADC89DE9738}"/>
          </ac:spMkLst>
        </pc:spChg>
        <pc:spChg chg="del mod">
          <ac:chgData name="Joanne Williams" userId="d39fd7a2-e977-4005-a1b8-665cd7ce1fbd" providerId="ADAL" clId="{CBACDF69-F8D3-CC4C-BCCE-55FC0C3418AD}" dt="2023-04-24T12:14:51.465" v="857" actId="478"/>
          <ac:spMkLst>
            <pc:docMk/>
            <pc:sldMk cId="1023417586" sldId="2076137730"/>
            <ac:spMk id="4" creationId="{E7E4FBD8-AA64-A9D9-006F-5F1CF319D24B}"/>
          </ac:spMkLst>
        </pc:spChg>
        <pc:spChg chg="del mod">
          <ac:chgData name="Joanne Williams" userId="d39fd7a2-e977-4005-a1b8-665cd7ce1fbd" providerId="ADAL" clId="{CBACDF69-F8D3-CC4C-BCCE-55FC0C3418AD}" dt="2023-04-24T12:17:58.516" v="952" actId="478"/>
          <ac:spMkLst>
            <pc:docMk/>
            <pc:sldMk cId="1023417586" sldId="2076137730"/>
            <ac:spMk id="5" creationId="{B7A0594E-633A-77B0-096A-6689634D0DB4}"/>
          </ac:spMkLst>
        </pc:spChg>
        <pc:spChg chg="add mod">
          <ac:chgData name="Joanne Williams" userId="d39fd7a2-e977-4005-a1b8-665cd7ce1fbd" providerId="ADAL" clId="{CBACDF69-F8D3-CC4C-BCCE-55FC0C3418AD}" dt="2023-04-25T10:54:52.005" v="2150" actId="14100"/>
          <ac:spMkLst>
            <pc:docMk/>
            <pc:sldMk cId="1023417586" sldId="2076137730"/>
            <ac:spMk id="5" creationId="{B8767C1B-24AA-8C0A-253A-F96F5A6B0042}"/>
          </ac:spMkLst>
        </pc:spChg>
        <pc:spChg chg="del mod">
          <ac:chgData name="Joanne Williams" userId="d39fd7a2-e977-4005-a1b8-665cd7ce1fbd" providerId="ADAL" clId="{CBACDF69-F8D3-CC4C-BCCE-55FC0C3418AD}" dt="2023-04-24T12:18:08.655" v="957" actId="478"/>
          <ac:spMkLst>
            <pc:docMk/>
            <pc:sldMk cId="1023417586" sldId="2076137730"/>
            <ac:spMk id="6" creationId="{A0A2A366-2B6A-3E49-D612-811E3FA4199A}"/>
          </ac:spMkLst>
        </pc:spChg>
        <pc:spChg chg="del mod">
          <ac:chgData name="Joanne Williams" userId="d39fd7a2-e977-4005-a1b8-665cd7ce1fbd" providerId="ADAL" clId="{CBACDF69-F8D3-CC4C-BCCE-55FC0C3418AD}" dt="2023-04-24T12:18:10.514" v="958" actId="478"/>
          <ac:spMkLst>
            <pc:docMk/>
            <pc:sldMk cId="1023417586" sldId="2076137730"/>
            <ac:spMk id="7" creationId="{7DCDE1EA-8C78-358C-7324-5BE902109265}"/>
          </ac:spMkLst>
        </pc:spChg>
        <pc:spChg chg="mod">
          <ac:chgData name="Joanne Williams" userId="d39fd7a2-e977-4005-a1b8-665cd7ce1fbd" providerId="ADAL" clId="{CBACDF69-F8D3-CC4C-BCCE-55FC0C3418AD}" dt="2023-04-25T08:56:00.073" v="1480" actId="5793"/>
          <ac:spMkLst>
            <pc:docMk/>
            <pc:sldMk cId="1023417586" sldId="2076137730"/>
            <ac:spMk id="8" creationId="{81B6B2BB-F80D-931E-38DD-98E0A4CE544A}"/>
          </ac:spMkLst>
        </pc:spChg>
        <pc:spChg chg="del">
          <ac:chgData name="Joanne Williams" userId="d39fd7a2-e977-4005-a1b8-665cd7ce1fbd" providerId="ADAL" clId="{CBACDF69-F8D3-CC4C-BCCE-55FC0C3418AD}" dt="2023-04-24T12:14:57.217" v="859" actId="478"/>
          <ac:spMkLst>
            <pc:docMk/>
            <pc:sldMk cId="1023417586" sldId="2076137730"/>
            <ac:spMk id="9" creationId="{A1F798BE-815E-106A-EA9B-7A997675AA7A}"/>
          </ac:spMkLst>
        </pc:spChg>
        <pc:spChg chg="del mod">
          <ac:chgData name="Joanne Williams" userId="d39fd7a2-e977-4005-a1b8-665cd7ce1fbd" providerId="ADAL" clId="{CBACDF69-F8D3-CC4C-BCCE-55FC0C3418AD}" dt="2023-04-24T12:15:04.338" v="867" actId="478"/>
          <ac:spMkLst>
            <pc:docMk/>
            <pc:sldMk cId="1023417586" sldId="2076137730"/>
            <ac:spMk id="10" creationId="{78BB2EDC-88DD-259B-D035-ED156BA93DA8}"/>
          </ac:spMkLst>
        </pc:spChg>
        <pc:spChg chg="mod">
          <ac:chgData name="Joanne Williams" userId="d39fd7a2-e977-4005-a1b8-665cd7ce1fbd" providerId="ADAL" clId="{CBACDF69-F8D3-CC4C-BCCE-55FC0C3418AD}" dt="2023-04-25T10:57:53.408" v="2179" actId="1076"/>
          <ac:spMkLst>
            <pc:docMk/>
            <pc:sldMk cId="1023417586" sldId="2076137730"/>
            <ac:spMk id="12" creationId="{755BDA16-1DBB-5907-81A1-F7BC0C6BD851}"/>
          </ac:spMkLst>
        </pc:spChg>
        <pc:spChg chg="del mod">
          <ac:chgData name="Joanne Williams" userId="d39fd7a2-e977-4005-a1b8-665cd7ce1fbd" providerId="ADAL" clId="{CBACDF69-F8D3-CC4C-BCCE-55FC0C3418AD}" dt="2023-04-24T12:24:32.880" v="967" actId="478"/>
          <ac:spMkLst>
            <pc:docMk/>
            <pc:sldMk cId="1023417586" sldId="2076137730"/>
            <ac:spMk id="13" creationId="{6FBB5F2F-F270-7E43-6CAC-C1685E180B50}"/>
          </ac:spMkLst>
        </pc:spChg>
        <pc:spChg chg="del mod">
          <ac:chgData name="Joanne Williams" userId="d39fd7a2-e977-4005-a1b8-665cd7ce1fbd" providerId="ADAL" clId="{CBACDF69-F8D3-CC4C-BCCE-55FC0C3418AD}" dt="2023-04-24T12:24:40.260" v="970" actId="478"/>
          <ac:spMkLst>
            <pc:docMk/>
            <pc:sldMk cId="1023417586" sldId="2076137730"/>
            <ac:spMk id="14" creationId="{6403D819-B072-083C-5781-895766C8804B}"/>
          </ac:spMkLst>
        </pc:spChg>
        <pc:spChg chg="mod">
          <ac:chgData name="Joanne Williams" userId="d39fd7a2-e977-4005-a1b8-665cd7ce1fbd" providerId="ADAL" clId="{CBACDF69-F8D3-CC4C-BCCE-55FC0C3418AD}" dt="2023-04-25T10:57:53.408" v="2179" actId="1076"/>
          <ac:spMkLst>
            <pc:docMk/>
            <pc:sldMk cId="1023417586" sldId="2076137730"/>
            <ac:spMk id="15" creationId="{E9AD0A79-C370-1EA8-1B5D-C04A36675253}"/>
          </ac:spMkLst>
        </pc:spChg>
        <pc:spChg chg="del mod">
          <ac:chgData name="Joanne Williams" userId="d39fd7a2-e977-4005-a1b8-665cd7ce1fbd" providerId="ADAL" clId="{CBACDF69-F8D3-CC4C-BCCE-55FC0C3418AD}" dt="2023-04-25T09:45:37.844" v="1996" actId="478"/>
          <ac:spMkLst>
            <pc:docMk/>
            <pc:sldMk cId="1023417586" sldId="2076137730"/>
            <ac:spMk id="16" creationId="{B5F6C26F-53F6-5D9E-9198-89DF28223690}"/>
          </ac:spMkLst>
        </pc:spChg>
        <pc:spChg chg="mod">
          <ac:chgData name="Joanne Williams" userId="d39fd7a2-e977-4005-a1b8-665cd7ce1fbd" providerId="ADAL" clId="{CBACDF69-F8D3-CC4C-BCCE-55FC0C3418AD}" dt="2023-04-25T10:57:15.172" v="2171" actId="1076"/>
          <ac:spMkLst>
            <pc:docMk/>
            <pc:sldMk cId="1023417586" sldId="2076137730"/>
            <ac:spMk id="17" creationId="{31E96A15-61BD-76E7-7EBB-33004D49ACFD}"/>
          </ac:spMkLst>
        </pc:spChg>
        <pc:spChg chg="mod">
          <ac:chgData name="Joanne Williams" userId="d39fd7a2-e977-4005-a1b8-665cd7ce1fbd" providerId="ADAL" clId="{CBACDF69-F8D3-CC4C-BCCE-55FC0C3418AD}" dt="2023-04-25T10:56:33.541" v="2162" actId="12788"/>
          <ac:spMkLst>
            <pc:docMk/>
            <pc:sldMk cId="1023417586" sldId="2076137730"/>
            <ac:spMk id="18" creationId="{402E6CFC-8B60-2534-1809-9C4DBAE10D6C}"/>
          </ac:spMkLst>
        </pc:spChg>
        <pc:spChg chg="mod">
          <ac:chgData name="Joanne Williams" userId="d39fd7a2-e977-4005-a1b8-665cd7ce1fbd" providerId="ADAL" clId="{CBACDF69-F8D3-CC4C-BCCE-55FC0C3418AD}" dt="2023-04-25T10:58:07.750" v="2182" actId="1076"/>
          <ac:spMkLst>
            <pc:docMk/>
            <pc:sldMk cId="1023417586" sldId="2076137730"/>
            <ac:spMk id="19" creationId="{A2175A3B-05E7-98CF-F645-144828B3F0AA}"/>
          </ac:spMkLst>
        </pc:spChg>
        <pc:spChg chg="mod">
          <ac:chgData name="Joanne Williams" userId="d39fd7a2-e977-4005-a1b8-665cd7ce1fbd" providerId="ADAL" clId="{CBACDF69-F8D3-CC4C-BCCE-55FC0C3418AD}" dt="2023-04-25T10:11:53.324" v="2028" actId="20577"/>
          <ac:spMkLst>
            <pc:docMk/>
            <pc:sldMk cId="1023417586" sldId="2076137730"/>
            <ac:spMk id="20" creationId="{B9BEDB03-4126-5E27-50D4-16B1558B873D}"/>
          </ac:spMkLst>
        </pc:spChg>
        <pc:spChg chg="del mod">
          <ac:chgData name="Joanne Williams" userId="d39fd7a2-e977-4005-a1b8-665cd7ce1fbd" providerId="ADAL" clId="{CBACDF69-F8D3-CC4C-BCCE-55FC0C3418AD}" dt="2023-04-24T12:24:38.785" v="969" actId="478"/>
          <ac:spMkLst>
            <pc:docMk/>
            <pc:sldMk cId="1023417586" sldId="2076137730"/>
            <ac:spMk id="21" creationId="{C0177AEF-85EB-4757-BA00-FBC36A03000B}"/>
          </ac:spMkLst>
        </pc:spChg>
        <pc:spChg chg="mod">
          <ac:chgData name="Joanne Williams" userId="d39fd7a2-e977-4005-a1b8-665cd7ce1fbd" providerId="ADAL" clId="{CBACDF69-F8D3-CC4C-BCCE-55FC0C3418AD}" dt="2023-04-25T10:57:12.637" v="2170" actId="14100"/>
          <ac:spMkLst>
            <pc:docMk/>
            <pc:sldMk cId="1023417586" sldId="2076137730"/>
            <ac:spMk id="22" creationId="{7765525F-DB46-45BA-F39C-732254761AF5}"/>
          </ac:spMkLst>
        </pc:spChg>
        <pc:spChg chg="mod">
          <ac:chgData name="Joanne Williams" userId="d39fd7a2-e977-4005-a1b8-665cd7ce1fbd" providerId="ADAL" clId="{CBACDF69-F8D3-CC4C-BCCE-55FC0C3418AD}" dt="2023-04-25T10:57:06.466" v="2168" actId="14100"/>
          <ac:spMkLst>
            <pc:docMk/>
            <pc:sldMk cId="1023417586" sldId="2076137730"/>
            <ac:spMk id="23" creationId="{6D05B43F-166E-8F17-13D8-21177C0AF265}"/>
          </ac:spMkLst>
        </pc:spChg>
        <pc:spChg chg="mod">
          <ac:chgData name="Joanne Williams" userId="d39fd7a2-e977-4005-a1b8-665cd7ce1fbd" providerId="ADAL" clId="{CBACDF69-F8D3-CC4C-BCCE-55FC0C3418AD}" dt="2023-04-25T10:58:18.020" v="2184" actId="1076"/>
          <ac:spMkLst>
            <pc:docMk/>
            <pc:sldMk cId="1023417586" sldId="2076137730"/>
            <ac:spMk id="24" creationId="{2151A7A9-8B78-BBC5-B6B0-76005580BAC0}"/>
          </ac:spMkLst>
        </pc:spChg>
        <pc:spChg chg="del mod">
          <ac:chgData name="Joanne Williams" userId="d39fd7a2-e977-4005-a1b8-665cd7ce1fbd" providerId="ADAL" clId="{CBACDF69-F8D3-CC4C-BCCE-55FC0C3418AD}" dt="2023-04-24T12:16:41.064" v="908" actId="478"/>
          <ac:spMkLst>
            <pc:docMk/>
            <pc:sldMk cId="1023417586" sldId="2076137730"/>
            <ac:spMk id="25" creationId="{6FEB484C-D287-49CF-7130-A3731672E8BC}"/>
          </ac:spMkLst>
        </pc:spChg>
        <pc:spChg chg="add mod">
          <ac:chgData name="Joanne Williams" userId="d39fd7a2-e977-4005-a1b8-665cd7ce1fbd" providerId="ADAL" clId="{CBACDF69-F8D3-CC4C-BCCE-55FC0C3418AD}" dt="2023-04-25T10:57:53.408" v="2179" actId="1076"/>
          <ac:spMkLst>
            <pc:docMk/>
            <pc:sldMk cId="1023417586" sldId="2076137730"/>
            <ac:spMk id="26" creationId="{FE93CE3C-BFB6-4D10-096B-03B5EA4F769E}"/>
          </ac:spMkLst>
        </pc:spChg>
        <pc:spChg chg="del">
          <ac:chgData name="Joanne Williams" userId="d39fd7a2-e977-4005-a1b8-665cd7ce1fbd" providerId="ADAL" clId="{CBACDF69-F8D3-CC4C-BCCE-55FC0C3418AD}" dt="2023-04-24T12:14:53.865" v="858" actId="478"/>
          <ac:spMkLst>
            <pc:docMk/>
            <pc:sldMk cId="1023417586" sldId="2076137730"/>
            <ac:spMk id="27" creationId="{0BCF459A-378B-4819-4745-9C589A0963B6}"/>
          </ac:spMkLst>
        </pc:spChg>
        <pc:spChg chg="del mod">
          <ac:chgData name="Joanne Williams" userId="d39fd7a2-e977-4005-a1b8-665cd7ce1fbd" providerId="ADAL" clId="{CBACDF69-F8D3-CC4C-BCCE-55FC0C3418AD}" dt="2023-04-24T12:34:55.350" v="1198" actId="478"/>
          <ac:spMkLst>
            <pc:docMk/>
            <pc:sldMk cId="1023417586" sldId="2076137730"/>
            <ac:spMk id="28" creationId="{91E18BD7-67BC-7D49-6B22-153852D8E444}"/>
          </ac:spMkLst>
        </pc:spChg>
        <pc:spChg chg="del mod">
          <ac:chgData name="Joanne Williams" userId="d39fd7a2-e977-4005-a1b8-665cd7ce1fbd" providerId="ADAL" clId="{CBACDF69-F8D3-CC4C-BCCE-55FC0C3418AD}" dt="2023-04-24T12:34:55.350" v="1198" actId="478"/>
          <ac:spMkLst>
            <pc:docMk/>
            <pc:sldMk cId="1023417586" sldId="2076137730"/>
            <ac:spMk id="29" creationId="{BEC74D85-66CF-4A1E-60F4-A85C11DD4094}"/>
          </ac:spMkLst>
        </pc:spChg>
        <pc:spChg chg="del mod">
          <ac:chgData name="Joanne Williams" userId="d39fd7a2-e977-4005-a1b8-665cd7ce1fbd" providerId="ADAL" clId="{CBACDF69-F8D3-CC4C-BCCE-55FC0C3418AD}" dt="2023-04-24T12:34:55.350" v="1198" actId="478"/>
          <ac:spMkLst>
            <pc:docMk/>
            <pc:sldMk cId="1023417586" sldId="2076137730"/>
            <ac:spMk id="30" creationId="{80B7E0E9-E6EE-FF5F-8F67-6E0E1F7613F1}"/>
          </ac:spMkLst>
        </pc:spChg>
        <pc:spChg chg="mod">
          <ac:chgData name="Joanne Williams" userId="d39fd7a2-e977-4005-a1b8-665cd7ce1fbd" providerId="ADAL" clId="{CBACDF69-F8D3-CC4C-BCCE-55FC0C3418AD}" dt="2023-04-24T12:16:30.343" v="906" actId="2711"/>
          <ac:spMkLst>
            <pc:docMk/>
            <pc:sldMk cId="1023417586" sldId="2076137730"/>
            <ac:spMk id="31" creationId="{F6E03C12-6185-2997-0E85-7EA95FDFA5DF}"/>
          </ac:spMkLst>
        </pc:spChg>
        <pc:spChg chg="del">
          <ac:chgData name="Joanne Williams" userId="d39fd7a2-e977-4005-a1b8-665cd7ce1fbd" providerId="ADAL" clId="{CBACDF69-F8D3-CC4C-BCCE-55FC0C3418AD}" dt="2023-04-24T12:15:02.599" v="865" actId="478"/>
          <ac:spMkLst>
            <pc:docMk/>
            <pc:sldMk cId="1023417586" sldId="2076137730"/>
            <ac:spMk id="32" creationId="{75D6C674-EABD-D28C-7652-EBB1101FC63D}"/>
          </ac:spMkLst>
        </pc:spChg>
        <pc:spChg chg="del mod">
          <ac:chgData name="Joanne Williams" userId="d39fd7a2-e977-4005-a1b8-665cd7ce1fbd" providerId="ADAL" clId="{CBACDF69-F8D3-CC4C-BCCE-55FC0C3418AD}" dt="2023-04-24T12:16:43.181" v="909" actId="478"/>
          <ac:spMkLst>
            <pc:docMk/>
            <pc:sldMk cId="1023417586" sldId="2076137730"/>
            <ac:spMk id="33" creationId="{D0C71EFE-B7F2-7C0F-56C9-E5A4E6EC20C2}"/>
          </ac:spMkLst>
        </pc:spChg>
        <pc:spChg chg="del mod">
          <ac:chgData name="Joanne Williams" userId="d39fd7a2-e977-4005-a1b8-665cd7ce1fbd" providerId="ADAL" clId="{CBACDF69-F8D3-CC4C-BCCE-55FC0C3418AD}" dt="2023-04-24T12:16:50.971" v="914" actId="478"/>
          <ac:spMkLst>
            <pc:docMk/>
            <pc:sldMk cId="1023417586" sldId="2076137730"/>
            <ac:spMk id="34" creationId="{40EC5092-3138-326E-FD78-26CB524682D6}"/>
          </ac:spMkLst>
        </pc:spChg>
        <pc:spChg chg="del mod">
          <ac:chgData name="Joanne Williams" userId="d39fd7a2-e977-4005-a1b8-665cd7ce1fbd" providerId="ADAL" clId="{CBACDF69-F8D3-CC4C-BCCE-55FC0C3418AD}" dt="2023-04-24T12:15:01.112" v="863" actId="478"/>
          <ac:spMkLst>
            <pc:docMk/>
            <pc:sldMk cId="1023417586" sldId="2076137730"/>
            <ac:spMk id="35" creationId="{A96F5F94-18A9-1DC1-6388-6D1720CFC9AE}"/>
          </ac:spMkLst>
        </pc:spChg>
        <pc:spChg chg="del mod">
          <ac:chgData name="Joanne Williams" userId="d39fd7a2-e977-4005-a1b8-665cd7ce1fbd" providerId="ADAL" clId="{CBACDF69-F8D3-CC4C-BCCE-55FC0C3418AD}" dt="2023-04-24T12:16:48.013" v="912" actId="478"/>
          <ac:spMkLst>
            <pc:docMk/>
            <pc:sldMk cId="1023417586" sldId="2076137730"/>
            <ac:spMk id="36" creationId="{6AE4F44C-BF9B-F495-065A-C937053E12FD}"/>
          </ac:spMkLst>
        </pc:spChg>
        <pc:spChg chg="add mod">
          <ac:chgData name="Joanne Williams" userId="d39fd7a2-e977-4005-a1b8-665cd7ce1fbd" providerId="ADAL" clId="{CBACDF69-F8D3-CC4C-BCCE-55FC0C3418AD}" dt="2023-04-25T10:58:00.309" v="2181" actId="1076"/>
          <ac:spMkLst>
            <pc:docMk/>
            <pc:sldMk cId="1023417586" sldId="2076137730"/>
            <ac:spMk id="37" creationId="{25F9A32C-F2CB-7805-DF81-09230E77B697}"/>
          </ac:spMkLst>
        </pc:spChg>
        <pc:spChg chg="add mod">
          <ac:chgData name="Joanne Williams" userId="d39fd7a2-e977-4005-a1b8-665cd7ce1fbd" providerId="ADAL" clId="{CBACDF69-F8D3-CC4C-BCCE-55FC0C3418AD}" dt="2023-04-25T08:57:16.706" v="1499" actId="1037"/>
          <ac:spMkLst>
            <pc:docMk/>
            <pc:sldMk cId="1023417586" sldId="2076137730"/>
            <ac:spMk id="38" creationId="{8266F2EE-DBC3-A0F9-8CF4-F62D64B25C22}"/>
          </ac:spMkLst>
        </pc:spChg>
        <pc:spChg chg="del mod">
          <ac:chgData name="Joanne Williams" userId="d39fd7a2-e977-4005-a1b8-665cd7ce1fbd" providerId="ADAL" clId="{CBACDF69-F8D3-CC4C-BCCE-55FC0C3418AD}" dt="2023-04-25T08:59:21.604" v="1526" actId="478"/>
          <ac:spMkLst>
            <pc:docMk/>
            <pc:sldMk cId="1023417586" sldId="2076137730"/>
            <ac:spMk id="40" creationId="{3AA502B6-82C9-FE8D-081F-EDA22849328A}"/>
          </ac:spMkLst>
        </pc:spChg>
        <pc:spChg chg="add mod">
          <ac:chgData name="Joanne Williams" userId="d39fd7a2-e977-4005-a1b8-665cd7ce1fbd" providerId="ADAL" clId="{CBACDF69-F8D3-CC4C-BCCE-55FC0C3418AD}" dt="2023-04-25T08:57:16.706" v="1499" actId="1037"/>
          <ac:spMkLst>
            <pc:docMk/>
            <pc:sldMk cId="1023417586" sldId="2076137730"/>
            <ac:spMk id="41" creationId="{11136C89-275E-B5C6-1209-2B318AE812B2}"/>
          </ac:spMkLst>
        </pc:spChg>
        <pc:spChg chg="mod">
          <ac:chgData name="Joanne Williams" userId="d39fd7a2-e977-4005-a1b8-665cd7ce1fbd" providerId="ADAL" clId="{CBACDF69-F8D3-CC4C-BCCE-55FC0C3418AD}" dt="2023-04-25T10:54:36.943" v="2145"/>
          <ac:spMkLst>
            <pc:docMk/>
            <pc:sldMk cId="1023417586" sldId="2076137730"/>
            <ac:spMk id="42" creationId="{97B7224A-96E7-0FE9-2DF1-D05624727EEC}"/>
          </ac:spMkLst>
        </pc:spChg>
        <pc:spChg chg="del mod">
          <ac:chgData name="Joanne Williams" userId="d39fd7a2-e977-4005-a1b8-665cd7ce1fbd" providerId="ADAL" clId="{CBACDF69-F8D3-CC4C-BCCE-55FC0C3418AD}" dt="2023-04-24T12:28:31.621" v="1015" actId="478"/>
          <ac:spMkLst>
            <pc:docMk/>
            <pc:sldMk cId="1023417586" sldId="2076137730"/>
            <ac:spMk id="43" creationId="{3C5BF77D-F015-090C-4F9E-44F219A1B466}"/>
          </ac:spMkLst>
        </pc:spChg>
        <pc:spChg chg="del mod">
          <ac:chgData name="Joanne Williams" userId="d39fd7a2-e977-4005-a1b8-665cd7ce1fbd" providerId="ADAL" clId="{CBACDF69-F8D3-CC4C-BCCE-55FC0C3418AD}" dt="2023-04-24T12:16:39.083" v="907" actId="478"/>
          <ac:spMkLst>
            <pc:docMk/>
            <pc:sldMk cId="1023417586" sldId="2076137730"/>
            <ac:spMk id="44" creationId="{A9B29CAA-4F66-BC57-A08F-5E3B95655F7F}"/>
          </ac:spMkLst>
        </pc:spChg>
        <pc:spChg chg="mod">
          <ac:chgData name="Joanne Williams" userId="d39fd7a2-e977-4005-a1b8-665cd7ce1fbd" providerId="ADAL" clId="{CBACDF69-F8D3-CC4C-BCCE-55FC0C3418AD}" dt="2023-04-25T13:08:40.780" v="2185" actId="1076"/>
          <ac:spMkLst>
            <pc:docMk/>
            <pc:sldMk cId="1023417586" sldId="2076137730"/>
            <ac:spMk id="45" creationId="{269EA3E4-BEA1-9E9C-031E-4908EDF7B532}"/>
          </ac:spMkLst>
        </pc:spChg>
        <pc:spChg chg="del mod">
          <ac:chgData name="Joanne Williams" userId="d39fd7a2-e977-4005-a1b8-665cd7ce1fbd" providerId="ADAL" clId="{CBACDF69-F8D3-CC4C-BCCE-55FC0C3418AD}" dt="2023-04-24T12:16:54.364" v="916" actId="478"/>
          <ac:spMkLst>
            <pc:docMk/>
            <pc:sldMk cId="1023417586" sldId="2076137730"/>
            <ac:spMk id="46" creationId="{04017D90-5792-21DE-D466-E392800C2965}"/>
          </ac:spMkLst>
        </pc:spChg>
        <pc:spChg chg="mod">
          <ac:chgData name="Joanne Williams" userId="d39fd7a2-e977-4005-a1b8-665cd7ce1fbd" providerId="ADAL" clId="{CBACDF69-F8D3-CC4C-BCCE-55FC0C3418AD}" dt="2023-04-26T08:47:18.749" v="2221" actId="20577"/>
          <ac:spMkLst>
            <pc:docMk/>
            <pc:sldMk cId="1023417586" sldId="2076137730"/>
            <ac:spMk id="47" creationId="{80F516E5-4E34-16B2-64A2-AE0884561473}"/>
          </ac:spMkLst>
        </pc:spChg>
        <pc:spChg chg="add mod">
          <ac:chgData name="Joanne Williams" userId="d39fd7a2-e977-4005-a1b8-665cd7ce1fbd" providerId="ADAL" clId="{CBACDF69-F8D3-CC4C-BCCE-55FC0C3418AD}" dt="2023-04-25T08:57:16.706" v="1499" actId="1037"/>
          <ac:spMkLst>
            <pc:docMk/>
            <pc:sldMk cId="1023417586" sldId="2076137730"/>
            <ac:spMk id="48" creationId="{B71E4516-8778-6B78-62D2-1A3B60CAA27A}"/>
          </ac:spMkLst>
        </pc:spChg>
        <pc:spChg chg="del mod">
          <ac:chgData name="Joanne Williams" userId="d39fd7a2-e977-4005-a1b8-665cd7ce1fbd" providerId="ADAL" clId="{CBACDF69-F8D3-CC4C-BCCE-55FC0C3418AD}" dt="2023-04-24T12:16:45.386" v="910" actId="478"/>
          <ac:spMkLst>
            <pc:docMk/>
            <pc:sldMk cId="1023417586" sldId="2076137730"/>
            <ac:spMk id="49" creationId="{8F554CA0-2402-3762-4936-BB15F71B2B89}"/>
          </ac:spMkLst>
        </pc:spChg>
        <pc:spChg chg="add mod">
          <ac:chgData name="Joanne Williams" userId="d39fd7a2-e977-4005-a1b8-665cd7ce1fbd" providerId="ADAL" clId="{CBACDF69-F8D3-CC4C-BCCE-55FC0C3418AD}" dt="2023-04-25T08:57:16.706" v="1499" actId="1037"/>
          <ac:spMkLst>
            <pc:docMk/>
            <pc:sldMk cId="1023417586" sldId="2076137730"/>
            <ac:spMk id="50" creationId="{98E6E13F-4DB7-1F05-31D3-C23B024EAAD2}"/>
          </ac:spMkLst>
        </pc:spChg>
        <pc:spChg chg="del mod">
          <ac:chgData name="Joanne Williams" userId="d39fd7a2-e977-4005-a1b8-665cd7ce1fbd" providerId="ADAL" clId="{CBACDF69-F8D3-CC4C-BCCE-55FC0C3418AD}" dt="2023-04-24T12:16:49.531" v="913" actId="478"/>
          <ac:spMkLst>
            <pc:docMk/>
            <pc:sldMk cId="1023417586" sldId="2076137730"/>
            <ac:spMk id="51" creationId="{5D37BA80-C50F-E7F9-6EBE-19D3B17C3224}"/>
          </ac:spMkLst>
        </pc:spChg>
        <pc:spChg chg="del mod">
          <ac:chgData name="Joanne Williams" userId="d39fd7a2-e977-4005-a1b8-665cd7ce1fbd" providerId="ADAL" clId="{CBACDF69-F8D3-CC4C-BCCE-55FC0C3418AD}" dt="2023-04-24T12:16:46.665" v="911" actId="478"/>
          <ac:spMkLst>
            <pc:docMk/>
            <pc:sldMk cId="1023417586" sldId="2076137730"/>
            <ac:spMk id="52" creationId="{B8CF319D-5834-B648-FD6E-76323011CC99}"/>
          </ac:spMkLst>
        </pc:spChg>
        <pc:spChg chg="add del mod">
          <ac:chgData name="Joanne Williams" userId="d39fd7a2-e977-4005-a1b8-665cd7ce1fbd" providerId="ADAL" clId="{CBACDF69-F8D3-CC4C-BCCE-55FC0C3418AD}" dt="2023-04-25T10:57:53.408" v="2179" actId="1076"/>
          <ac:spMkLst>
            <pc:docMk/>
            <pc:sldMk cId="1023417586" sldId="2076137730"/>
            <ac:spMk id="53" creationId="{67F12979-D074-F949-AA5F-045D4E569DDD}"/>
          </ac:spMkLst>
        </pc:spChg>
        <pc:spChg chg="add del mod">
          <ac:chgData name="Joanne Williams" userId="d39fd7a2-e977-4005-a1b8-665cd7ce1fbd" providerId="ADAL" clId="{CBACDF69-F8D3-CC4C-BCCE-55FC0C3418AD}" dt="2023-04-26T08:49:04.813" v="2225" actId="20577"/>
          <ac:spMkLst>
            <pc:docMk/>
            <pc:sldMk cId="1023417586" sldId="2076137730"/>
            <ac:spMk id="54" creationId="{D65DADD2-39FE-2E98-A613-BC2D88F05974}"/>
          </ac:spMkLst>
        </pc:spChg>
        <pc:spChg chg="add del mod">
          <ac:chgData name="Joanne Williams" userId="d39fd7a2-e977-4005-a1b8-665cd7ce1fbd" providerId="ADAL" clId="{CBACDF69-F8D3-CC4C-BCCE-55FC0C3418AD}" dt="2023-04-25T10:58:12.800" v="2183" actId="1076"/>
          <ac:spMkLst>
            <pc:docMk/>
            <pc:sldMk cId="1023417586" sldId="2076137730"/>
            <ac:spMk id="55" creationId="{99CDDE5D-B69E-2D17-732F-2C8652A7AEBE}"/>
          </ac:spMkLst>
        </pc:spChg>
        <pc:spChg chg="add del mod">
          <ac:chgData name="Joanne Williams" userId="d39fd7a2-e977-4005-a1b8-665cd7ce1fbd" providerId="ADAL" clId="{CBACDF69-F8D3-CC4C-BCCE-55FC0C3418AD}" dt="2023-04-25T08:58:36.336" v="1514" actId="478"/>
          <ac:spMkLst>
            <pc:docMk/>
            <pc:sldMk cId="1023417586" sldId="2076137730"/>
            <ac:spMk id="56" creationId="{B9F46643-C105-EC47-B10C-39C950EEE6BC}"/>
          </ac:spMkLst>
        </pc:spChg>
        <pc:spChg chg="add del mod">
          <ac:chgData name="Joanne Williams" userId="d39fd7a2-e977-4005-a1b8-665cd7ce1fbd" providerId="ADAL" clId="{CBACDF69-F8D3-CC4C-BCCE-55FC0C3418AD}" dt="2023-04-25T08:58:42.774" v="1517" actId="14100"/>
          <ac:spMkLst>
            <pc:docMk/>
            <pc:sldMk cId="1023417586" sldId="2076137730"/>
            <ac:spMk id="57" creationId="{449A4452-A4F8-44FE-1481-10992CBD6458}"/>
          </ac:spMkLst>
        </pc:spChg>
        <pc:spChg chg="add del mod">
          <ac:chgData name="Joanne Williams" userId="d39fd7a2-e977-4005-a1b8-665cd7ce1fbd" providerId="ADAL" clId="{CBACDF69-F8D3-CC4C-BCCE-55FC0C3418AD}" dt="2023-04-25T08:59:41.988" v="1530" actId="1076"/>
          <ac:spMkLst>
            <pc:docMk/>
            <pc:sldMk cId="1023417586" sldId="2076137730"/>
            <ac:spMk id="58" creationId="{0D6DD0A5-F56A-9BB1-F9F5-AB797A75BB64}"/>
          </ac:spMkLst>
        </pc:spChg>
        <pc:spChg chg="add del mod">
          <ac:chgData name="Joanne Williams" userId="d39fd7a2-e977-4005-a1b8-665cd7ce1fbd" providerId="ADAL" clId="{CBACDF69-F8D3-CC4C-BCCE-55FC0C3418AD}" dt="2023-04-25T09:45:06.639" v="1989" actId="478"/>
          <ac:spMkLst>
            <pc:docMk/>
            <pc:sldMk cId="1023417586" sldId="2076137730"/>
            <ac:spMk id="59" creationId="{1A2D6E53-0966-1AB0-3269-FFDDF7673F51}"/>
          </ac:spMkLst>
        </pc:spChg>
        <pc:spChg chg="add del mod">
          <ac:chgData name="Joanne Williams" userId="d39fd7a2-e977-4005-a1b8-665cd7ce1fbd" providerId="ADAL" clId="{CBACDF69-F8D3-CC4C-BCCE-55FC0C3418AD}" dt="2023-04-25T08:56:36.424" v="1486" actId="478"/>
          <ac:spMkLst>
            <pc:docMk/>
            <pc:sldMk cId="1023417586" sldId="2076137730"/>
            <ac:spMk id="60" creationId="{941A3D84-090E-1782-87A9-F7C3ADB19D4D}"/>
          </ac:spMkLst>
        </pc:spChg>
        <pc:spChg chg="add mod">
          <ac:chgData name="Joanne Williams" userId="d39fd7a2-e977-4005-a1b8-665cd7ce1fbd" providerId="ADAL" clId="{CBACDF69-F8D3-CC4C-BCCE-55FC0C3418AD}" dt="2023-04-25T10:57:17.323" v="2172" actId="1076"/>
          <ac:spMkLst>
            <pc:docMk/>
            <pc:sldMk cId="1023417586" sldId="2076137730"/>
            <ac:spMk id="61" creationId="{75265AE7-E242-239F-8B00-D9EED5D30CA4}"/>
          </ac:spMkLst>
        </pc:spChg>
        <pc:picChg chg="add mod">
          <ac:chgData name="Joanne Williams" userId="d39fd7a2-e977-4005-a1b8-665cd7ce1fbd" providerId="ADAL" clId="{CBACDF69-F8D3-CC4C-BCCE-55FC0C3418AD}" dt="2023-04-25T10:57:53.408" v="2179" actId="1076"/>
          <ac:picMkLst>
            <pc:docMk/>
            <pc:sldMk cId="1023417586" sldId="2076137730"/>
            <ac:picMk id="3" creationId="{A4E98090-B079-CEBF-6093-D8D826BFD40C}"/>
          </ac:picMkLst>
        </pc:picChg>
        <pc:picChg chg="add mod">
          <ac:chgData name="Joanne Williams" userId="d39fd7a2-e977-4005-a1b8-665cd7ce1fbd" providerId="ADAL" clId="{CBACDF69-F8D3-CC4C-BCCE-55FC0C3418AD}" dt="2023-04-25T10:57:57.994" v="2180" actId="1076"/>
          <ac:picMkLst>
            <pc:docMk/>
            <pc:sldMk cId="1023417586" sldId="2076137730"/>
            <ac:picMk id="6" creationId="{4AF2CB5C-1969-CD08-CED4-EA2E1F575999}"/>
          </ac:picMkLst>
        </pc:picChg>
        <pc:picChg chg="del">
          <ac:chgData name="Joanne Williams" userId="d39fd7a2-e977-4005-a1b8-665cd7ce1fbd" providerId="ADAL" clId="{CBACDF69-F8D3-CC4C-BCCE-55FC0C3418AD}" dt="2023-04-24T12:15:01.666" v="864" actId="478"/>
          <ac:picMkLst>
            <pc:docMk/>
            <pc:sldMk cId="1023417586" sldId="2076137730"/>
            <ac:picMk id="11" creationId="{562DFAD6-464E-0EEA-90DD-1129EDEA89FB}"/>
          </ac:picMkLst>
        </pc:picChg>
        <pc:picChg chg="del">
          <ac:chgData name="Joanne Williams" userId="d39fd7a2-e977-4005-a1b8-665cd7ce1fbd" providerId="ADAL" clId="{CBACDF69-F8D3-CC4C-BCCE-55FC0C3418AD}" dt="2023-04-24T12:14:57.928" v="860" actId="478"/>
          <ac:picMkLst>
            <pc:docMk/>
            <pc:sldMk cId="1023417586" sldId="2076137730"/>
            <ac:picMk id="39" creationId="{6D6B3AEB-6E53-E363-3D28-90061E9AF116}"/>
          </ac:picMkLst>
        </pc:picChg>
      </pc:sldChg>
      <pc:sldChg chg="add del">
        <pc:chgData name="Joanne Williams" userId="d39fd7a2-e977-4005-a1b8-665cd7ce1fbd" providerId="ADAL" clId="{CBACDF69-F8D3-CC4C-BCCE-55FC0C3418AD}" dt="2023-04-25T09:03:02.142" v="1686" actId="2696"/>
        <pc:sldMkLst>
          <pc:docMk/>
          <pc:sldMk cId="1199957548" sldId="2076137731"/>
        </pc:sldMkLst>
      </pc:sldChg>
      <pc:sldChg chg="addSp delSp modSp new mod ord modClrScheme chgLayout">
        <pc:chgData name="Joanne Williams" userId="d39fd7a2-e977-4005-a1b8-665cd7ce1fbd" providerId="ADAL" clId="{CBACDF69-F8D3-CC4C-BCCE-55FC0C3418AD}" dt="2023-04-26T08:47:02.706" v="2218" actId="20577"/>
        <pc:sldMkLst>
          <pc:docMk/>
          <pc:sldMk cId="2196470515" sldId="2076137732"/>
        </pc:sldMkLst>
        <pc:spChg chg="add mod">
          <ac:chgData name="Joanne Williams" userId="d39fd7a2-e977-4005-a1b8-665cd7ce1fbd" providerId="ADAL" clId="{CBACDF69-F8D3-CC4C-BCCE-55FC0C3418AD}" dt="2023-04-25T09:46:23.684" v="2021" actId="2085"/>
          <ac:spMkLst>
            <pc:docMk/>
            <pc:sldMk cId="2196470515" sldId="2076137732"/>
            <ac:spMk id="2" creationId="{C66186BE-8C32-6D1C-3DE2-64A7E294A700}"/>
          </ac:spMkLst>
        </pc:spChg>
        <pc:spChg chg="del">
          <ac:chgData name="Joanne Williams" userId="d39fd7a2-e977-4005-a1b8-665cd7ce1fbd" providerId="ADAL" clId="{CBACDF69-F8D3-CC4C-BCCE-55FC0C3418AD}" dt="2023-04-25T08:53:05.986" v="1398" actId="700"/>
          <ac:spMkLst>
            <pc:docMk/>
            <pc:sldMk cId="2196470515" sldId="2076137732"/>
            <ac:spMk id="2" creationId="{DAA9E896-C9CD-9D7F-B9FB-3B2C9D2258B8}"/>
          </ac:spMkLst>
        </pc:spChg>
        <pc:spChg chg="del mod ord">
          <ac:chgData name="Joanne Williams" userId="d39fd7a2-e977-4005-a1b8-665cd7ce1fbd" providerId="ADAL" clId="{CBACDF69-F8D3-CC4C-BCCE-55FC0C3418AD}" dt="2023-04-25T08:53:05.986" v="1398" actId="700"/>
          <ac:spMkLst>
            <pc:docMk/>
            <pc:sldMk cId="2196470515" sldId="2076137732"/>
            <ac:spMk id="3" creationId="{0D8FE9AE-BEDB-D009-CFDA-68275A541959}"/>
          </ac:spMkLst>
        </pc:spChg>
        <pc:spChg chg="del mod ord">
          <ac:chgData name="Joanne Williams" userId="d39fd7a2-e977-4005-a1b8-665cd7ce1fbd" providerId="ADAL" clId="{CBACDF69-F8D3-CC4C-BCCE-55FC0C3418AD}" dt="2023-04-25T08:53:05.986" v="1398" actId="700"/>
          <ac:spMkLst>
            <pc:docMk/>
            <pc:sldMk cId="2196470515" sldId="2076137732"/>
            <ac:spMk id="4" creationId="{8F615F19-6999-A179-871D-C445336CB554}"/>
          </ac:spMkLst>
        </pc:spChg>
        <pc:spChg chg="add del mod ord">
          <ac:chgData name="Joanne Williams" userId="d39fd7a2-e977-4005-a1b8-665cd7ce1fbd" providerId="ADAL" clId="{CBACDF69-F8D3-CC4C-BCCE-55FC0C3418AD}" dt="2023-04-25T08:53:11.366" v="1399" actId="700"/>
          <ac:spMkLst>
            <pc:docMk/>
            <pc:sldMk cId="2196470515" sldId="2076137732"/>
            <ac:spMk id="5" creationId="{AB5DAA16-1515-ADB8-A9A7-1DC0AD617482}"/>
          </ac:spMkLst>
        </pc:spChg>
        <pc:spChg chg="add del mod ord">
          <ac:chgData name="Joanne Williams" userId="d39fd7a2-e977-4005-a1b8-665cd7ce1fbd" providerId="ADAL" clId="{CBACDF69-F8D3-CC4C-BCCE-55FC0C3418AD}" dt="2023-04-25T08:53:11.366" v="1399" actId="700"/>
          <ac:spMkLst>
            <pc:docMk/>
            <pc:sldMk cId="2196470515" sldId="2076137732"/>
            <ac:spMk id="6" creationId="{F453EE19-5CEB-5C73-FED4-B4CC3E232DB2}"/>
          </ac:spMkLst>
        </pc:spChg>
        <pc:spChg chg="add mod">
          <ac:chgData name="Joanne Williams" userId="d39fd7a2-e977-4005-a1b8-665cd7ce1fbd" providerId="ADAL" clId="{CBACDF69-F8D3-CC4C-BCCE-55FC0C3418AD}" dt="2023-04-25T09:43:30.995" v="1978" actId="1076"/>
          <ac:spMkLst>
            <pc:docMk/>
            <pc:sldMk cId="2196470515" sldId="2076137732"/>
            <ac:spMk id="7" creationId="{295A9AB9-7E03-FB59-C1AC-17762B89B24C}"/>
          </ac:spMkLst>
        </pc:spChg>
        <pc:spChg chg="add del mod">
          <ac:chgData name="Joanne Williams" userId="d39fd7a2-e977-4005-a1b8-665cd7ce1fbd" providerId="ADAL" clId="{CBACDF69-F8D3-CC4C-BCCE-55FC0C3418AD}" dt="2023-04-25T09:43:27.278" v="1976" actId="478"/>
          <ac:spMkLst>
            <pc:docMk/>
            <pc:sldMk cId="2196470515" sldId="2076137732"/>
            <ac:spMk id="8" creationId="{525FE889-845A-F28F-15E8-BCAA4FBD9096}"/>
          </ac:spMkLst>
        </pc:spChg>
        <pc:spChg chg="add mod">
          <ac:chgData name="Joanne Williams" userId="d39fd7a2-e977-4005-a1b8-665cd7ce1fbd" providerId="ADAL" clId="{CBACDF69-F8D3-CC4C-BCCE-55FC0C3418AD}" dt="2023-04-25T09:43:37.620" v="1979" actId="1076"/>
          <ac:spMkLst>
            <pc:docMk/>
            <pc:sldMk cId="2196470515" sldId="2076137732"/>
            <ac:spMk id="9" creationId="{DC6A40AD-7F69-2B67-F523-7D5A39269DF4}"/>
          </ac:spMkLst>
        </pc:spChg>
        <pc:spChg chg="add del mod">
          <ac:chgData name="Joanne Williams" userId="d39fd7a2-e977-4005-a1b8-665cd7ce1fbd" providerId="ADAL" clId="{CBACDF69-F8D3-CC4C-BCCE-55FC0C3418AD}" dt="2023-04-25T08:54:55.438" v="1452" actId="478"/>
          <ac:spMkLst>
            <pc:docMk/>
            <pc:sldMk cId="2196470515" sldId="2076137732"/>
            <ac:spMk id="10" creationId="{46A7EDA3-7655-A0E3-ED77-CABB632C389E}"/>
          </ac:spMkLst>
        </pc:spChg>
        <pc:spChg chg="add mod">
          <ac:chgData name="Joanne Williams" userId="d39fd7a2-e977-4005-a1b8-665cd7ce1fbd" providerId="ADAL" clId="{CBACDF69-F8D3-CC4C-BCCE-55FC0C3418AD}" dt="2023-04-25T09:46:30.129" v="2022" actId="1076"/>
          <ac:spMkLst>
            <pc:docMk/>
            <pc:sldMk cId="2196470515" sldId="2076137732"/>
            <ac:spMk id="11" creationId="{F4EAC548-C226-CF7E-4F1A-F14BD32BE599}"/>
          </ac:spMkLst>
        </pc:spChg>
        <pc:spChg chg="add mod">
          <ac:chgData name="Joanne Williams" userId="d39fd7a2-e977-4005-a1b8-665cd7ce1fbd" providerId="ADAL" clId="{CBACDF69-F8D3-CC4C-BCCE-55FC0C3418AD}" dt="2023-04-25T08:54:44.085" v="1446" actId="1076"/>
          <ac:spMkLst>
            <pc:docMk/>
            <pc:sldMk cId="2196470515" sldId="2076137732"/>
            <ac:spMk id="12" creationId="{B0F70D20-BEBF-ED53-5C72-F9A0DDF6BFC2}"/>
          </ac:spMkLst>
        </pc:spChg>
        <pc:spChg chg="add mod">
          <ac:chgData name="Joanne Williams" userId="d39fd7a2-e977-4005-a1b8-665cd7ce1fbd" providerId="ADAL" clId="{CBACDF69-F8D3-CC4C-BCCE-55FC0C3418AD}" dt="2023-04-25T08:55:21.689" v="1457" actId="1076"/>
          <ac:spMkLst>
            <pc:docMk/>
            <pc:sldMk cId="2196470515" sldId="2076137732"/>
            <ac:spMk id="13" creationId="{C6D1208F-656F-9F3B-B051-9F8270958D91}"/>
          </ac:spMkLst>
        </pc:spChg>
        <pc:spChg chg="add mod">
          <ac:chgData name="Joanne Williams" userId="d39fd7a2-e977-4005-a1b8-665cd7ce1fbd" providerId="ADAL" clId="{CBACDF69-F8D3-CC4C-BCCE-55FC0C3418AD}" dt="2023-04-25T09:43:37.620" v="1979" actId="1076"/>
          <ac:spMkLst>
            <pc:docMk/>
            <pc:sldMk cId="2196470515" sldId="2076137732"/>
            <ac:spMk id="14" creationId="{918BCFB3-80F5-F7CF-4BF8-3BE97968A53E}"/>
          </ac:spMkLst>
        </pc:spChg>
        <pc:spChg chg="add mod">
          <ac:chgData name="Joanne Williams" userId="d39fd7a2-e977-4005-a1b8-665cd7ce1fbd" providerId="ADAL" clId="{CBACDF69-F8D3-CC4C-BCCE-55FC0C3418AD}" dt="2023-04-25T09:43:37.620" v="1979" actId="1076"/>
          <ac:spMkLst>
            <pc:docMk/>
            <pc:sldMk cId="2196470515" sldId="2076137732"/>
            <ac:spMk id="15" creationId="{40ABDD52-A3B6-6AD9-CF9E-B1D88EF5AB7F}"/>
          </ac:spMkLst>
        </pc:spChg>
        <pc:spChg chg="add mod">
          <ac:chgData name="Joanne Williams" userId="d39fd7a2-e977-4005-a1b8-665cd7ce1fbd" providerId="ADAL" clId="{CBACDF69-F8D3-CC4C-BCCE-55FC0C3418AD}" dt="2023-04-25T09:43:41.609" v="1980" actId="1076"/>
          <ac:spMkLst>
            <pc:docMk/>
            <pc:sldMk cId="2196470515" sldId="2076137732"/>
            <ac:spMk id="16" creationId="{9F709E08-3508-D5C3-813B-65E44EF46CF8}"/>
          </ac:spMkLst>
        </pc:spChg>
        <pc:spChg chg="add mod">
          <ac:chgData name="Joanne Williams" userId="d39fd7a2-e977-4005-a1b8-665cd7ce1fbd" providerId="ADAL" clId="{CBACDF69-F8D3-CC4C-BCCE-55FC0C3418AD}" dt="2023-04-25T08:53:53.810" v="1440"/>
          <ac:spMkLst>
            <pc:docMk/>
            <pc:sldMk cId="2196470515" sldId="2076137732"/>
            <ac:spMk id="17" creationId="{4C9E6159-5A0C-3B99-DD34-E5A280B57AFA}"/>
          </ac:spMkLst>
        </pc:spChg>
        <pc:spChg chg="add mod">
          <ac:chgData name="Joanne Williams" userId="d39fd7a2-e977-4005-a1b8-665cd7ce1fbd" providerId="ADAL" clId="{CBACDF69-F8D3-CC4C-BCCE-55FC0C3418AD}" dt="2023-04-25T09:43:37.620" v="1979" actId="1076"/>
          <ac:spMkLst>
            <pc:docMk/>
            <pc:sldMk cId="2196470515" sldId="2076137732"/>
            <ac:spMk id="18" creationId="{D53C9880-3F4C-5E9C-6529-0007D6899889}"/>
          </ac:spMkLst>
        </pc:spChg>
        <pc:spChg chg="add mod">
          <ac:chgData name="Joanne Williams" userId="d39fd7a2-e977-4005-a1b8-665cd7ce1fbd" providerId="ADAL" clId="{CBACDF69-F8D3-CC4C-BCCE-55FC0C3418AD}" dt="2023-04-25T09:43:41.609" v="1980" actId="1076"/>
          <ac:spMkLst>
            <pc:docMk/>
            <pc:sldMk cId="2196470515" sldId="2076137732"/>
            <ac:spMk id="19" creationId="{D1C5BA53-E774-8922-16CB-EE6CE2B55D73}"/>
          </ac:spMkLst>
        </pc:spChg>
        <pc:spChg chg="add mod">
          <ac:chgData name="Joanne Williams" userId="d39fd7a2-e977-4005-a1b8-665cd7ce1fbd" providerId="ADAL" clId="{CBACDF69-F8D3-CC4C-BCCE-55FC0C3418AD}" dt="2023-04-25T09:43:37.620" v="1979" actId="1076"/>
          <ac:spMkLst>
            <pc:docMk/>
            <pc:sldMk cId="2196470515" sldId="2076137732"/>
            <ac:spMk id="20" creationId="{5541F649-2221-9052-6BF6-14A716259CCF}"/>
          </ac:spMkLst>
        </pc:spChg>
        <pc:spChg chg="add mod">
          <ac:chgData name="Joanne Williams" userId="d39fd7a2-e977-4005-a1b8-665cd7ce1fbd" providerId="ADAL" clId="{CBACDF69-F8D3-CC4C-BCCE-55FC0C3418AD}" dt="2023-04-26T08:47:02.706" v="2218" actId="20577"/>
          <ac:spMkLst>
            <pc:docMk/>
            <pc:sldMk cId="2196470515" sldId="2076137732"/>
            <ac:spMk id="21" creationId="{3CBA25EC-7D9A-A303-9BE2-49E693A60CC0}"/>
          </ac:spMkLst>
        </pc:spChg>
        <pc:spChg chg="add mod">
          <ac:chgData name="Joanne Williams" userId="d39fd7a2-e977-4005-a1b8-665cd7ce1fbd" providerId="ADAL" clId="{CBACDF69-F8D3-CC4C-BCCE-55FC0C3418AD}" dt="2023-04-25T10:49:08.468" v="2129" actId="14100"/>
          <ac:spMkLst>
            <pc:docMk/>
            <pc:sldMk cId="2196470515" sldId="2076137732"/>
            <ac:spMk id="22" creationId="{2649D1EA-2CDB-3EC2-83A0-8131998A97AB}"/>
          </ac:spMkLst>
        </pc:spChg>
        <pc:spChg chg="add mod">
          <ac:chgData name="Joanne Williams" userId="d39fd7a2-e977-4005-a1b8-665cd7ce1fbd" providerId="ADAL" clId="{CBACDF69-F8D3-CC4C-BCCE-55FC0C3418AD}" dt="2023-04-25T09:43:37.620" v="1979" actId="1076"/>
          <ac:spMkLst>
            <pc:docMk/>
            <pc:sldMk cId="2196470515" sldId="2076137732"/>
            <ac:spMk id="23" creationId="{0817D2AB-5B23-3062-7100-BAB110142D48}"/>
          </ac:spMkLst>
        </pc:spChg>
        <pc:spChg chg="add del mod">
          <ac:chgData name="Joanne Williams" userId="d39fd7a2-e977-4005-a1b8-665cd7ce1fbd" providerId="ADAL" clId="{CBACDF69-F8D3-CC4C-BCCE-55FC0C3418AD}" dt="2023-04-25T08:54:00.363" v="1441" actId="478"/>
          <ac:spMkLst>
            <pc:docMk/>
            <pc:sldMk cId="2196470515" sldId="2076137732"/>
            <ac:spMk id="24" creationId="{95AEB99A-FBB0-1142-3D61-21ED1FEF4E36}"/>
          </ac:spMkLst>
        </pc:spChg>
        <pc:spChg chg="add mod">
          <ac:chgData name="Joanne Williams" userId="d39fd7a2-e977-4005-a1b8-665cd7ce1fbd" providerId="ADAL" clId="{CBACDF69-F8D3-CC4C-BCCE-55FC0C3418AD}" dt="2023-04-25T08:53:53.810" v="1440"/>
          <ac:spMkLst>
            <pc:docMk/>
            <pc:sldMk cId="2196470515" sldId="2076137732"/>
            <ac:spMk id="25" creationId="{37F3FDFA-7551-F235-E115-31C59B474457}"/>
          </ac:spMkLst>
        </pc:spChg>
        <pc:spChg chg="add mod">
          <ac:chgData name="Joanne Williams" userId="d39fd7a2-e977-4005-a1b8-665cd7ce1fbd" providerId="ADAL" clId="{CBACDF69-F8D3-CC4C-BCCE-55FC0C3418AD}" dt="2023-04-25T08:53:53.810" v="1440"/>
          <ac:spMkLst>
            <pc:docMk/>
            <pc:sldMk cId="2196470515" sldId="2076137732"/>
            <ac:spMk id="26" creationId="{640C346B-256E-762F-3A7C-8E7E14EC0BF2}"/>
          </ac:spMkLst>
        </pc:spChg>
        <pc:spChg chg="add mod">
          <ac:chgData name="Joanne Williams" userId="d39fd7a2-e977-4005-a1b8-665cd7ce1fbd" providerId="ADAL" clId="{CBACDF69-F8D3-CC4C-BCCE-55FC0C3418AD}" dt="2023-04-25T08:53:53.810" v="1440"/>
          <ac:spMkLst>
            <pc:docMk/>
            <pc:sldMk cId="2196470515" sldId="2076137732"/>
            <ac:spMk id="27" creationId="{837A531B-8549-AFA5-3C38-B2FC484FB142}"/>
          </ac:spMkLst>
        </pc:spChg>
        <pc:spChg chg="add mod">
          <ac:chgData name="Joanne Williams" userId="d39fd7a2-e977-4005-a1b8-665cd7ce1fbd" providerId="ADAL" clId="{CBACDF69-F8D3-CC4C-BCCE-55FC0C3418AD}" dt="2023-04-25T08:53:53.810" v="1440"/>
          <ac:spMkLst>
            <pc:docMk/>
            <pc:sldMk cId="2196470515" sldId="2076137732"/>
            <ac:spMk id="28" creationId="{C166F129-0997-4852-86AA-8EEB18749A06}"/>
          </ac:spMkLst>
        </pc:spChg>
        <pc:spChg chg="add del mod">
          <ac:chgData name="Joanne Williams" userId="d39fd7a2-e977-4005-a1b8-665cd7ce1fbd" providerId="ADAL" clId="{CBACDF69-F8D3-CC4C-BCCE-55FC0C3418AD}" dt="2023-04-25T08:54:02.854" v="1442" actId="478"/>
          <ac:spMkLst>
            <pc:docMk/>
            <pc:sldMk cId="2196470515" sldId="2076137732"/>
            <ac:spMk id="29" creationId="{3436E8BF-A2BB-B23D-758F-8DED5C5C60DD}"/>
          </ac:spMkLst>
        </pc:spChg>
        <pc:spChg chg="add del mod">
          <ac:chgData name="Joanne Williams" userId="d39fd7a2-e977-4005-a1b8-665cd7ce1fbd" providerId="ADAL" clId="{CBACDF69-F8D3-CC4C-BCCE-55FC0C3418AD}" dt="2023-04-25T08:54:02.854" v="1442" actId="478"/>
          <ac:spMkLst>
            <pc:docMk/>
            <pc:sldMk cId="2196470515" sldId="2076137732"/>
            <ac:spMk id="30" creationId="{E2FDBC40-E203-1A9E-E867-FF293AC4DA44}"/>
          </ac:spMkLst>
        </pc:spChg>
        <pc:spChg chg="add del mod">
          <ac:chgData name="Joanne Williams" userId="d39fd7a2-e977-4005-a1b8-665cd7ce1fbd" providerId="ADAL" clId="{CBACDF69-F8D3-CC4C-BCCE-55FC0C3418AD}" dt="2023-04-25T08:54:02.854" v="1442" actId="478"/>
          <ac:spMkLst>
            <pc:docMk/>
            <pc:sldMk cId="2196470515" sldId="2076137732"/>
            <ac:spMk id="31" creationId="{F835525A-ACA0-CB3C-A296-7883F12C10C9}"/>
          </ac:spMkLst>
        </pc:spChg>
        <pc:spChg chg="add del mod">
          <ac:chgData name="Joanne Williams" userId="d39fd7a2-e977-4005-a1b8-665cd7ce1fbd" providerId="ADAL" clId="{CBACDF69-F8D3-CC4C-BCCE-55FC0C3418AD}" dt="2023-04-25T08:54:02.854" v="1442" actId="478"/>
          <ac:spMkLst>
            <pc:docMk/>
            <pc:sldMk cId="2196470515" sldId="2076137732"/>
            <ac:spMk id="32" creationId="{FD3DB6CA-1A5E-1775-04E0-1AE4EFF03B2B}"/>
          </ac:spMkLst>
        </pc:spChg>
        <pc:spChg chg="add del mod">
          <ac:chgData name="Joanne Williams" userId="d39fd7a2-e977-4005-a1b8-665cd7ce1fbd" providerId="ADAL" clId="{CBACDF69-F8D3-CC4C-BCCE-55FC0C3418AD}" dt="2023-04-25T08:54:02.854" v="1442" actId="478"/>
          <ac:spMkLst>
            <pc:docMk/>
            <pc:sldMk cId="2196470515" sldId="2076137732"/>
            <ac:spMk id="33" creationId="{A51C722A-CC77-DB28-2972-0C204E4CB792}"/>
          </ac:spMkLst>
        </pc:spChg>
        <pc:spChg chg="add del mod">
          <ac:chgData name="Joanne Williams" userId="d39fd7a2-e977-4005-a1b8-665cd7ce1fbd" providerId="ADAL" clId="{CBACDF69-F8D3-CC4C-BCCE-55FC0C3418AD}" dt="2023-04-25T08:54:02.854" v="1442" actId="478"/>
          <ac:spMkLst>
            <pc:docMk/>
            <pc:sldMk cId="2196470515" sldId="2076137732"/>
            <ac:spMk id="34" creationId="{71EE0269-D4CF-2CF2-BF96-1AEF2757C812}"/>
          </ac:spMkLst>
        </pc:spChg>
        <pc:spChg chg="add mod">
          <ac:chgData name="Joanne Williams" userId="d39fd7a2-e977-4005-a1b8-665cd7ce1fbd" providerId="ADAL" clId="{CBACDF69-F8D3-CC4C-BCCE-55FC0C3418AD}" dt="2023-04-25T09:43:41.609" v="1980" actId="1076"/>
          <ac:spMkLst>
            <pc:docMk/>
            <pc:sldMk cId="2196470515" sldId="2076137732"/>
            <ac:spMk id="35" creationId="{EEEE5F00-1AF2-B1F4-2193-8F38309C1CD8}"/>
          </ac:spMkLst>
        </pc:spChg>
      </pc:sldChg>
      <pc:sldChg chg="new del">
        <pc:chgData name="Joanne Williams" userId="d39fd7a2-e977-4005-a1b8-665cd7ce1fbd" providerId="ADAL" clId="{CBACDF69-F8D3-CC4C-BCCE-55FC0C3418AD}" dt="2023-04-25T08:52:53.707" v="1396" actId="2696"/>
        <pc:sldMkLst>
          <pc:docMk/>
          <pc:sldMk cId="2339309318" sldId="2076137732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158AE68-B2C4-407B-A853-67ABA7BBDB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2F355C-8E16-4484-8D33-9BD23C2FD2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FE0485-080A-4727-9301-4C8F7C1A81A4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12E68C-3A87-4053-9F42-3E9448407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181A81-4B97-4D4A-9BBA-92EDE09D3EE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89CC6B-C00A-48E6-B507-224DD12FC6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4038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CC7C86-2D66-4C55-8F99-E153512351BA}" type="datetimeFigureOut">
              <a:rPr lang="en-GB" smtClean="0"/>
              <a:t>25/04/2023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2357B9-A31F-4FC7-A38A-70DF36F64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964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D15C3A-2F39-4EA3-BA98-F5F2450E317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7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56CCCDB-AA96-1AF9-E2DC-872804D98E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217" y="495035"/>
            <a:ext cx="3130548" cy="860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0393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- copy heav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4">
            <a:extLst>
              <a:ext uri="{FF2B5EF4-FFF2-40B4-BE49-F238E27FC236}">
                <a16:creationId xmlns:a16="http://schemas.microsoft.com/office/drawing/2014/main" id="{BFE89D31-1694-4358-8650-1FB611FAD6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95537" y="260494"/>
            <a:ext cx="4691063" cy="480709"/>
          </a:xfrm>
          <a:prstGeom prst="rect">
            <a:avLst/>
          </a:prstGeom>
        </p:spPr>
        <p:txBody>
          <a:bodyPr wrap="square">
            <a:spAutoFit/>
          </a:bodyPr>
          <a:lstStyle>
            <a:lvl1pPr algn="ctr">
              <a:defRPr kumimoji="0" lang="en-GB" sz="2596" b="0" i="0" u="none" strike="noStrike" kern="0" cap="none" spc="0" normalizeH="0" baseline="0" noProof="0" dirty="0" smtClean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 Light" panose="00000400000000000000" pitchFamily="2" charset="0"/>
                <a:ea typeface="+mj-ea"/>
                <a:cs typeface="Poppins Light" panose="00000400000000000000" pitchFamily="2" charset="0"/>
              </a:defRPr>
            </a:lvl1pPr>
          </a:lstStyle>
          <a:p>
            <a:pPr marL="12685" marR="5074" lvl="0" indent="0" algn="l" defTabSz="913280" rtl="0" eaLnBrk="1" fontAlgn="auto" latinLnBrk="0" hangingPunct="1">
              <a:lnSpc>
                <a:spcPts val="2996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596" b="0" i="0" u="none" strike="noStrike" kern="0" cap="none" spc="0" normalizeH="0" baseline="0" noProof="0">
                <a:ln>
                  <a:noFill/>
                </a:ln>
                <a:solidFill>
                  <a:srgbClr val="FFBA1A"/>
                </a:solidFill>
                <a:effectLst/>
                <a:uLnTx/>
                <a:uFillTx/>
                <a:latin typeface="Poppins Light"/>
                <a:ea typeface="+mn-ea"/>
                <a:cs typeface="+mn-cs"/>
              </a:rPr>
              <a:t>Simple content heavy slide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072CB-C7B4-4E15-BFA3-70CB1D0970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57200" y="897418"/>
            <a:ext cx="8305800" cy="3881408"/>
          </a:xfrm>
          <a:prstGeom prst="rect">
            <a:avLst/>
          </a:prstGeom>
        </p:spPr>
        <p:txBody>
          <a:bodyPr/>
          <a:lstStyle>
            <a:lvl1pPr>
              <a:defRPr sz="899">
                <a:solidFill>
                  <a:schemeClr val="accent1"/>
                </a:solidFill>
              </a:defRPr>
            </a:lvl1pPr>
            <a:lvl2pPr>
              <a:defRPr sz="899">
                <a:solidFill>
                  <a:schemeClr val="accent1"/>
                </a:solidFill>
              </a:defRPr>
            </a:lvl2pPr>
            <a:lvl3pPr>
              <a:defRPr sz="899">
                <a:solidFill>
                  <a:schemeClr val="accent1"/>
                </a:solidFill>
              </a:defRPr>
            </a:lvl3pPr>
            <a:lvl4pPr>
              <a:defRPr sz="899">
                <a:solidFill>
                  <a:schemeClr val="accent1"/>
                </a:solidFill>
              </a:defRPr>
            </a:lvl4pPr>
            <a:lvl5pPr>
              <a:defRPr sz="899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677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  <a:latin typeface="+mj-lt"/>
              </a:defRPr>
            </a:lvl1pPr>
            <a:lvl2pPr>
              <a:defRPr>
                <a:solidFill>
                  <a:srgbClr val="000000"/>
                </a:solidFill>
                <a:latin typeface="+mj-lt"/>
              </a:defRPr>
            </a:lvl2pPr>
            <a:lvl3pPr>
              <a:defRPr>
                <a:solidFill>
                  <a:srgbClr val="000000"/>
                </a:solidFill>
                <a:latin typeface="+mj-lt"/>
              </a:defRPr>
            </a:lvl3pPr>
            <a:lvl4pPr>
              <a:defRPr>
                <a:solidFill>
                  <a:srgbClr val="000000"/>
                </a:solidFill>
                <a:latin typeface="+mj-lt"/>
              </a:defRPr>
            </a:lvl4pPr>
            <a:lvl5pPr>
              <a:defRPr>
                <a:solidFill>
                  <a:srgbClr val="000000"/>
                </a:solidFill>
                <a:latin typeface="+mj-lt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1192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87301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+mj-lt"/>
              </a:defRPr>
            </a:lvl1pPr>
            <a:lvl2pPr>
              <a:defRPr sz="2400">
                <a:solidFill>
                  <a:srgbClr val="000000"/>
                </a:solidFill>
                <a:latin typeface="+mj-lt"/>
              </a:defRPr>
            </a:lvl2pPr>
            <a:lvl3pPr>
              <a:defRPr sz="2000">
                <a:solidFill>
                  <a:srgbClr val="000000"/>
                </a:solidFill>
                <a:latin typeface="+mj-lt"/>
              </a:defRPr>
            </a:lvl3pPr>
            <a:lvl4pPr>
              <a:defRPr sz="1800">
                <a:solidFill>
                  <a:srgbClr val="000000"/>
                </a:solidFill>
                <a:latin typeface="+mj-lt"/>
              </a:defRPr>
            </a:lvl4pPr>
            <a:lvl5pPr>
              <a:defRPr sz="1800">
                <a:solidFill>
                  <a:srgbClr val="000000"/>
                </a:solidFill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5506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>
                <a:solidFill>
                  <a:srgbClr val="000000"/>
                </a:solidFill>
                <a:latin typeface="+mj-lt"/>
              </a:defRPr>
            </a:lvl1pPr>
            <a:lvl2pPr>
              <a:defRPr sz="2000">
                <a:solidFill>
                  <a:srgbClr val="000000"/>
                </a:solidFill>
                <a:latin typeface="+mj-lt"/>
              </a:defRPr>
            </a:lvl2pPr>
            <a:lvl3pPr>
              <a:defRPr sz="1800">
                <a:solidFill>
                  <a:srgbClr val="000000"/>
                </a:solidFill>
                <a:latin typeface="+mj-lt"/>
              </a:defRPr>
            </a:lvl3pPr>
            <a:lvl4pPr>
              <a:defRPr sz="1600">
                <a:solidFill>
                  <a:srgbClr val="000000"/>
                </a:solidFill>
                <a:latin typeface="+mj-lt"/>
              </a:defRPr>
            </a:lvl4pPr>
            <a:lvl5pPr>
              <a:defRPr sz="1600">
                <a:solidFill>
                  <a:srgbClr val="000000"/>
                </a:solidFill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8097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12197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7238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  <a:latin typeface="+mj-lt"/>
              </a:defRPr>
            </a:lvl1pPr>
            <a:lvl2pPr>
              <a:defRPr sz="2800">
                <a:solidFill>
                  <a:srgbClr val="000000"/>
                </a:solidFill>
                <a:latin typeface="+mj-lt"/>
              </a:defRPr>
            </a:lvl2pPr>
            <a:lvl3pPr>
              <a:defRPr sz="2400">
                <a:solidFill>
                  <a:srgbClr val="000000"/>
                </a:solidFill>
                <a:latin typeface="+mj-lt"/>
              </a:defRPr>
            </a:lvl3pPr>
            <a:lvl4pPr>
              <a:defRPr sz="2000">
                <a:solidFill>
                  <a:srgbClr val="000000"/>
                </a:solidFill>
                <a:latin typeface="+mj-lt"/>
              </a:defRPr>
            </a:lvl4pPr>
            <a:lvl5pPr>
              <a:defRPr sz="2000">
                <a:solidFill>
                  <a:srgbClr val="000000"/>
                </a:solidFill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075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>
                <a:solidFill>
                  <a:srgbClr val="000000"/>
                </a:solidFill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2197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8229600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9291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rgbClr val="3E5AA8"/>
          </a:solidFill>
          <a:latin typeface="Avenir Next LT Pro" panose="020B05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venir Next LT Pro" panose="020B05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xoserve.com/products-services/data-products/contact-management-service-cms/cms-rebuild/" TargetMode="Externa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356D5-B70A-4AED-B307-F751BD00AB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63638"/>
            <a:ext cx="7772400" cy="1102519"/>
          </a:xfrm>
        </p:spPr>
        <p:txBody>
          <a:bodyPr/>
          <a:lstStyle/>
          <a:p>
            <a:r>
              <a:rPr lang="en-US">
                <a:latin typeface="+mj-lt"/>
                <a:cs typeface="Arial"/>
              </a:rPr>
              <a:t>CMS Rebuild ChMC Updates</a:t>
            </a:r>
            <a:endParaRPr lang="en-GB">
              <a:latin typeface="+mj-lt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1D95C411-71A7-222B-3C08-44A3B8E3409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May 2023</a:t>
            </a:r>
          </a:p>
        </p:txBody>
      </p:sp>
    </p:spTree>
    <p:extLst>
      <p:ext uri="{BB962C8B-B14F-4D97-AF65-F5344CB8AC3E}">
        <p14:creationId xmlns:p14="http://schemas.microsoft.com/office/powerpoint/2010/main" val="32897968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5AC14-A788-4BAF-A545-1E87CADA7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+mj-lt"/>
              </a:rPr>
              <a:t>Progress Update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AE9FD4-F41E-4D86-B664-C3B4EF570F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7524" y="692522"/>
            <a:ext cx="8568952" cy="3925881"/>
          </a:xfrm>
        </p:spPr>
        <p:txBody>
          <a:bodyPr>
            <a:noAutofit/>
          </a:bodyPr>
          <a:lstStyle/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1200" dirty="0">
                <a:solidFill>
                  <a:srgbClr val="000000"/>
                </a:solidFill>
                <a:latin typeface="+mn-lt"/>
              </a:rPr>
              <a:t>XRN 5556.d – Isolation (ISO) and Dead To Live (DTL) processes were successfully deployed on 24 April 2023. To support this launch the following activities have been completed: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GB" sz="1000" dirty="0">
                <a:latin typeface="+mn-lt"/>
              </a:rPr>
              <a:t>Customer Focus Group 11 April 2023 ran through the processes 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GB" sz="1000" dirty="0">
                <a:solidFill>
                  <a:srgbClr val="000000"/>
                </a:solidFill>
                <a:latin typeface="+mn-lt"/>
              </a:rPr>
              <a:t>End to </a:t>
            </a:r>
            <a:r>
              <a:rPr lang="en-GB" sz="1000" dirty="0">
                <a:latin typeface="+mn-lt"/>
              </a:rPr>
              <a:t>E</a:t>
            </a:r>
            <a:r>
              <a:rPr lang="en-GB" sz="1000" dirty="0">
                <a:solidFill>
                  <a:srgbClr val="000000"/>
                </a:solidFill>
                <a:latin typeface="+mn-lt"/>
              </a:rPr>
              <a:t>nd – Customer Walkthrough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GB" sz="1000" dirty="0">
                <a:latin typeface="+mn-lt"/>
              </a:rPr>
              <a:t>Customer support call for the first week </a:t>
            </a:r>
            <a:r>
              <a:rPr lang="en-GB" sz="1000" dirty="0">
                <a:solidFill>
                  <a:srgbClr val="000000"/>
                </a:solidFill>
                <a:latin typeface="+mn-lt"/>
              </a:rPr>
              <a:t>CMS Rebuild P</a:t>
            </a:r>
            <a:r>
              <a:rPr lang="en-GB" sz="1000" dirty="0">
                <a:latin typeface="+mn-lt"/>
              </a:rPr>
              <a:t>age updated alongside training material</a:t>
            </a:r>
            <a:r>
              <a:rPr lang="en-GB" sz="1000" dirty="0">
                <a:solidFill>
                  <a:srgbClr val="000000"/>
                </a:solidFill>
                <a:latin typeface="+mn-lt"/>
              </a:rPr>
              <a:t> </a:t>
            </a:r>
          </a:p>
          <a:p>
            <a:pPr marL="457200" lvl="1" indent="0">
              <a:spcBef>
                <a:spcPts val="200"/>
              </a:spcBef>
              <a:spcAft>
                <a:spcPts val="600"/>
              </a:spcAft>
              <a:buNone/>
            </a:pPr>
            <a:endParaRPr lang="en-GB" sz="500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1200" dirty="0">
                <a:solidFill>
                  <a:srgbClr val="000000"/>
                </a:solidFill>
                <a:latin typeface="+mn-lt"/>
              </a:rPr>
              <a:t>Next release will be XRN5556.e and XRN5556.c, this is currently being targeted for the end of June and it will contain: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GB" sz="1000" dirty="0">
                <a:latin typeface="+mn-lt"/>
              </a:rPr>
              <a:t>Address Amendments (ADD / UNC)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GB" sz="1000" dirty="0">
                <a:solidFill>
                  <a:srgbClr val="000000"/>
                </a:solidFill>
                <a:latin typeface="+mn-lt"/>
              </a:rPr>
              <a:t>Network Raised Meter Number Creation (DMN)</a:t>
            </a:r>
          </a:p>
          <a:p>
            <a:pPr lvl="1">
              <a:spcBef>
                <a:spcPts val="200"/>
              </a:spcBef>
              <a:spcAft>
                <a:spcPts val="600"/>
              </a:spcAft>
            </a:pPr>
            <a:r>
              <a:rPr lang="en-GB" sz="1000" dirty="0">
                <a:latin typeface="+mn-lt"/>
              </a:rPr>
              <a:t>Ability to bulk upload</a:t>
            </a:r>
          </a:p>
          <a:p>
            <a:pPr marL="457200" lvl="1" indent="0">
              <a:spcBef>
                <a:spcPts val="200"/>
              </a:spcBef>
              <a:spcAft>
                <a:spcPts val="600"/>
              </a:spcAft>
              <a:buNone/>
            </a:pPr>
            <a:endParaRPr lang="en-GB" sz="500" dirty="0">
              <a:latin typeface="+mn-lt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1200" dirty="0">
                <a:latin typeface="+mn-lt"/>
              </a:rPr>
              <a:t>The remaining Prioritisation and Roadmap and Delivery Roadmap are in the following pages. Please note that due to the synched deliveries with UKLink Change Team there are is a small discrepancy in the order of delivery to that of the prioritisation.</a:t>
            </a:r>
          </a:p>
          <a:p>
            <a:pPr>
              <a:spcBef>
                <a:spcPts val="200"/>
              </a:spcBef>
              <a:spcAft>
                <a:spcPts val="600"/>
              </a:spcAft>
            </a:pPr>
            <a:endParaRPr lang="en-GB" sz="500" dirty="0">
              <a:latin typeface="+mn-lt"/>
            </a:endParaRPr>
          </a:p>
          <a:p>
            <a:pPr>
              <a:spcBef>
                <a:spcPts val="200"/>
              </a:spcBef>
              <a:spcAft>
                <a:spcPts val="600"/>
              </a:spcAft>
            </a:pPr>
            <a:r>
              <a:rPr lang="en-GB" sz="1200" dirty="0">
                <a:latin typeface="+mn-lt"/>
              </a:rPr>
              <a:t>The CMS Rebuild webpage </a:t>
            </a:r>
            <a:r>
              <a:rPr lang="en-GB" sz="1200" dirty="0">
                <a:latin typeface="+mn-lt"/>
                <a:hlinkClick r:id="rId2"/>
              </a:rPr>
              <a:t>(</a:t>
            </a:r>
            <a:r>
              <a:rPr lang="en-US" sz="1200" dirty="0">
                <a:latin typeface="+mn-lt"/>
                <a:hlinkClick r:id="rId2"/>
              </a:rPr>
              <a:t>https://www.xoserve.com/products-services/data-products/contact-management-service-cms/cms-rebuild/</a:t>
            </a:r>
            <a:r>
              <a:rPr lang="en-GB" sz="1200" dirty="0">
                <a:latin typeface="+mn-lt"/>
                <a:hlinkClick r:id="rId2"/>
              </a:rPr>
              <a:t>) </a:t>
            </a:r>
            <a:r>
              <a:rPr lang="en-GB" sz="1200" dirty="0">
                <a:latin typeface="+mn-lt"/>
              </a:rPr>
              <a:t>contains the link to register for future Customer Focus Groups which are captured below, please note the agenda for the Focus Groups will be issued between 3 - 7 days prior to the session.</a:t>
            </a:r>
            <a:endParaRPr lang="en-US" sz="1200" dirty="0">
              <a:latin typeface="+mn-lt"/>
            </a:endParaRPr>
          </a:p>
          <a:p>
            <a:pPr marL="456565" indent="-456565"/>
            <a:endParaRPr lang="en-US" sz="900" dirty="0">
              <a:latin typeface="Arial"/>
              <a:cs typeface="Arial"/>
            </a:endParaRPr>
          </a:p>
          <a:p>
            <a:pPr lvl="1">
              <a:spcBef>
                <a:spcPts val="200"/>
              </a:spcBef>
              <a:spcAft>
                <a:spcPts val="600"/>
              </a:spcAft>
            </a:pPr>
            <a:endParaRPr lang="en-GB" sz="1000" dirty="0">
              <a:solidFill>
                <a:srgbClr val="000000"/>
              </a:solidFill>
              <a:latin typeface="+mn-lt"/>
            </a:endParaRPr>
          </a:p>
          <a:p>
            <a:pPr lvl="1">
              <a:spcBef>
                <a:spcPts val="200"/>
              </a:spcBef>
              <a:spcAft>
                <a:spcPts val="600"/>
              </a:spcAft>
            </a:pPr>
            <a:endParaRPr lang="en-GB" sz="10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978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95A9AB9-7E03-FB59-C1AC-17762B89B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CMS Rebuild Prioritisation Road Map</a:t>
            </a:r>
          </a:p>
        </p:txBody>
      </p: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DC6A40AD-7F69-2B67-F523-7D5A39269DF4}"/>
              </a:ext>
            </a:extLst>
          </p:cNvPr>
          <p:cNvSpPr/>
          <p:nvPr/>
        </p:nvSpPr>
        <p:spPr>
          <a:xfrm>
            <a:off x="2037908" y="883013"/>
            <a:ext cx="876620" cy="17624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Address Amendments (ADD/ UNC)</a:t>
            </a:r>
          </a:p>
        </p:txBody>
      </p:sp>
      <p:sp>
        <p:nvSpPr>
          <p:cNvPr id="11" name="Rectangle: Rounded Corners 6">
            <a:extLst>
              <a:ext uri="{FF2B5EF4-FFF2-40B4-BE49-F238E27FC236}">
                <a16:creationId xmlns:a16="http://schemas.microsoft.com/office/drawing/2014/main" id="{F4EAC548-C226-CF7E-4F1A-F14BD32BE599}"/>
              </a:ext>
            </a:extLst>
          </p:cNvPr>
          <p:cNvSpPr/>
          <p:nvPr/>
        </p:nvSpPr>
        <p:spPr>
          <a:xfrm>
            <a:off x="6067736" y="3164798"/>
            <a:ext cx="885275" cy="6243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Generic to desk 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workflows</a:t>
            </a:r>
            <a:endParaRPr lang="en-GB" sz="799">
              <a:solidFill>
                <a:sysClr val="windowText" lastClr="00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0F70D20-BEBF-ED53-5C72-F9A0DDF6BFC2}"/>
              </a:ext>
            </a:extLst>
          </p:cNvPr>
          <p:cNvSpPr txBox="1"/>
          <p:nvPr/>
        </p:nvSpPr>
        <p:spPr>
          <a:xfrm>
            <a:off x="-74886" y="1204718"/>
            <a:ext cx="1848684" cy="394964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>
                <a:solidFill>
                  <a:srgbClr val="304A90"/>
                </a:solidFill>
                <a:cs typeface="Poppins Medium"/>
              </a:rPr>
              <a:t>Process Priority </a:t>
            </a:r>
          </a:p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>
                <a:solidFill>
                  <a:srgbClr val="304A90"/>
                </a:solidFill>
                <a:cs typeface="Poppins Medium"/>
              </a:rPr>
              <a:t>Order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D1208F-656F-9F3B-B051-9F8270958D91}"/>
              </a:ext>
            </a:extLst>
          </p:cNvPr>
          <p:cNvSpPr txBox="1"/>
          <p:nvPr/>
        </p:nvSpPr>
        <p:spPr>
          <a:xfrm>
            <a:off x="87793" y="3242073"/>
            <a:ext cx="1683583" cy="382140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>
                <a:solidFill>
                  <a:srgbClr val="304A90"/>
                </a:solidFill>
                <a:cs typeface="Poppins Medium"/>
              </a:rPr>
              <a:t>Additional Functionality / Enhancements</a:t>
            </a:r>
          </a:p>
        </p:txBody>
      </p:sp>
      <p:sp>
        <p:nvSpPr>
          <p:cNvPr id="14" name="Rectangle: Rounded Corners 6">
            <a:extLst>
              <a:ext uri="{FF2B5EF4-FFF2-40B4-BE49-F238E27FC236}">
                <a16:creationId xmlns:a16="http://schemas.microsoft.com/office/drawing/2014/main" id="{918BCFB3-80F5-F7CF-4BF8-3BE97968A53E}"/>
              </a:ext>
            </a:extLst>
          </p:cNvPr>
          <p:cNvSpPr/>
          <p:nvPr/>
        </p:nvSpPr>
        <p:spPr>
          <a:xfrm>
            <a:off x="3045365" y="882418"/>
            <a:ext cx="876620" cy="176420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Request for Adjustment 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(RFA)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Consumption Dispute Query (CDQ)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40ABDD52-A3B6-6AD9-CF9E-B1D88EF5AB7F}"/>
              </a:ext>
            </a:extLst>
          </p:cNvPr>
          <p:cNvSpPr/>
          <p:nvPr/>
        </p:nvSpPr>
        <p:spPr>
          <a:xfrm>
            <a:off x="6067736" y="883012"/>
            <a:ext cx="876620" cy="17624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Gas Safety Regulation 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(GSR)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Manage Unregistered Sites 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(MUS)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16" name="Rectangle: Rounded Corners 6">
            <a:extLst>
              <a:ext uri="{FF2B5EF4-FFF2-40B4-BE49-F238E27FC236}">
                <a16:creationId xmlns:a16="http://schemas.microsoft.com/office/drawing/2014/main" id="{9F709E08-3508-D5C3-813B-65E44EF46CF8}"/>
              </a:ext>
            </a:extLst>
          </p:cNvPr>
          <p:cNvSpPr/>
          <p:nvPr/>
        </p:nvSpPr>
        <p:spPr>
          <a:xfrm>
            <a:off x="5042399" y="3164798"/>
            <a:ext cx="885274" cy="6243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SUT Enhancements*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C9E6159-5A0C-3B99-DD34-E5A280B57AFA}"/>
              </a:ext>
            </a:extLst>
          </p:cNvPr>
          <p:cNvSpPr/>
          <p:nvPr/>
        </p:nvSpPr>
        <p:spPr>
          <a:xfrm>
            <a:off x="8008406" y="4989784"/>
            <a:ext cx="836348" cy="148568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" dirty="0">
                <a:solidFill>
                  <a:srgbClr val="002060"/>
                </a:solidFill>
              </a:rPr>
              <a:t>New Process</a:t>
            </a:r>
          </a:p>
        </p:txBody>
      </p:sp>
      <p:sp>
        <p:nvSpPr>
          <p:cNvPr id="18" name="Rectangle: Rounded Corners 6">
            <a:extLst>
              <a:ext uri="{FF2B5EF4-FFF2-40B4-BE49-F238E27FC236}">
                <a16:creationId xmlns:a16="http://schemas.microsoft.com/office/drawing/2014/main" id="{D53C9880-3F4C-5E9C-6529-0007D6899889}"/>
              </a:ext>
            </a:extLst>
          </p:cNvPr>
          <p:cNvSpPr/>
          <p:nvPr/>
        </p:nvSpPr>
        <p:spPr>
          <a:xfrm>
            <a:off x="7075191" y="883013"/>
            <a:ext cx="847851" cy="17624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New MPRN Creation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 (FOM)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Daily Metered Query 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(DMQ)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Network Raised Meter Number Creation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(DMN)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19" name="Rectangle: Rounded Corners 6">
            <a:extLst>
              <a:ext uri="{FF2B5EF4-FFF2-40B4-BE49-F238E27FC236}">
                <a16:creationId xmlns:a16="http://schemas.microsoft.com/office/drawing/2014/main" id="{D1C5BA53-E774-8922-16CB-EE6CE2B55D73}"/>
              </a:ext>
            </a:extLst>
          </p:cNvPr>
          <p:cNvSpPr/>
          <p:nvPr/>
        </p:nvSpPr>
        <p:spPr>
          <a:xfrm>
            <a:off x="2029254" y="3186832"/>
            <a:ext cx="885274" cy="630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Bulk Upload file</a:t>
            </a:r>
          </a:p>
        </p:txBody>
      </p: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5541F649-2221-9052-6BF6-14A716259CCF}"/>
              </a:ext>
            </a:extLst>
          </p:cNvPr>
          <p:cNvSpPr/>
          <p:nvPr/>
        </p:nvSpPr>
        <p:spPr>
          <a:xfrm>
            <a:off x="4052822" y="883013"/>
            <a:ext cx="876620" cy="17624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Network Raised Theft of Gas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(TOG)</a:t>
            </a:r>
          </a:p>
        </p:txBody>
      </p:sp>
      <p:sp>
        <p:nvSpPr>
          <p:cNvPr id="21" name="Rectangle: Rounded Corners 6">
            <a:extLst>
              <a:ext uri="{FF2B5EF4-FFF2-40B4-BE49-F238E27FC236}">
                <a16:creationId xmlns:a16="http://schemas.microsoft.com/office/drawing/2014/main" id="{3CBA25EC-7D9A-A303-9BE2-49E693A60CC0}"/>
              </a:ext>
            </a:extLst>
          </p:cNvPr>
          <p:cNvSpPr/>
          <p:nvPr/>
        </p:nvSpPr>
        <p:spPr>
          <a:xfrm>
            <a:off x="5060279" y="883012"/>
            <a:ext cx="876620" cy="176243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Must Reads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(MUR)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Shipper Agreed Reads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(SAR)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IGT Must Reads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(FAM)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649D1EA-2CDB-3EC2-83A0-8131998A97AB}"/>
              </a:ext>
            </a:extLst>
          </p:cNvPr>
          <p:cNvSpPr/>
          <p:nvPr/>
        </p:nvSpPr>
        <p:spPr>
          <a:xfrm>
            <a:off x="5080414" y="1442686"/>
            <a:ext cx="836348" cy="1048217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9">
              <a:solidFill>
                <a:srgbClr val="002060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817D2AB-5B23-3062-7100-BAB110142D48}"/>
              </a:ext>
            </a:extLst>
          </p:cNvPr>
          <p:cNvSpPr/>
          <p:nvPr/>
        </p:nvSpPr>
        <p:spPr>
          <a:xfrm>
            <a:off x="7116473" y="1831992"/>
            <a:ext cx="765285" cy="59592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9">
              <a:solidFill>
                <a:srgbClr val="002060"/>
              </a:solidFill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37F3FDFA-7551-F235-E115-31C59B474457}"/>
              </a:ext>
            </a:extLst>
          </p:cNvPr>
          <p:cNvSpPr/>
          <p:nvPr/>
        </p:nvSpPr>
        <p:spPr>
          <a:xfrm>
            <a:off x="6986813" y="4465036"/>
            <a:ext cx="1977675" cy="505802"/>
          </a:xfrm>
          <a:prstGeom prst="roundRect">
            <a:avLst/>
          </a:prstGeom>
          <a:solidFill>
            <a:srgbClr val="BAABE9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798">
                <a:solidFill>
                  <a:schemeClr val="bg1"/>
                </a:solidFill>
              </a:rPr>
              <a:t>A Little Later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40C346B-256E-762F-3A7C-8E7E14EC0BF2}"/>
              </a:ext>
            </a:extLst>
          </p:cNvPr>
          <p:cNvSpPr/>
          <p:nvPr/>
        </p:nvSpPr>
        <p:spPr>
          <a:xfrm>
            <a:off x="5276236" y="4463082"/>
            <a:ext cx="1683583" cy="505802"/>
          </a:xfrm>
          <a:prstGeom prst="roundRect">
            <a:avLst/>
          </a:prstGeom>
          <a:solidFill>
            <a:srgbClr val="FFE3A3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798">
                <a:solidFill>
                  <a:schemeClr val="bg1"/>
                </a:solidFill>
              </a:rPr>
              <a:t>Later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837A531B-8549-AFA5-3C38-B2FC484FB142}"/>
              </a:ext>
            </a:extLst>
          </p:cNvPr>
          <p:cNvSpPr/>
          <p:nvPr/>
        </p:nvSpPr>
        <p:spPr>
          <a:xfrm>
            <a:off x="3546429" y="4476044"/>
            <a:ext cx="1683583" cy="505802"/>
          </a:xfrm>
          <a:prstGeom prst="roundRect">
            <a:avLst/>
          </a:prstGeom>
          <a:solidFill>
            <a:srgbClr val="A3E9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798">
                <a:solidFill>
                  <a:schemeClr val="bg1"/>
                </a:solidFill>
              </a:rPr>
              <a:t>Then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C166F129-0997-4852-86AA-8EEB18749A06}"/>
              </a:ext>
            </a:extLst>
          </p:cNvPr>
          <p:cNvSpPr/>
          <p:nvPr/>
        </p:nvSpPr>
        <p:spPr>
          <a:xfrm>
            <a:off x="1820243" y="4476044"/>
            <a:ext cx="1683583" cy="505802"/>
          </a:xfrm>
          <a:prstGeom prst="roundRect">
            <a:avLst/>
          </a:prstGeom>
          <a:solidFill>
            <a:srgbClr val="A1D3F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798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35" name="Rectangle: Rounded Corners 6">
            <a:extLst>
              <a:ext uri="{FF2B5EF4-FFF2-40B4-BE49-F238E27FC236}">
                <a16:creationId xmlns:a16="http://schemas.microsoft.com/office/drawing/2014/main" id="{EEEE5F00-1AF2-B1F4-2193-8F38309C1CD8}"/>
              </a:ext>
            </a:extLst>
          </p:cNvPr>
          <p:cNvSpPr/>
          <p:nvPr/>
        </p:nvSpPr>
        <p:spPr>
          <a:xfrm>
            <a:off x="4086475" y="3170027"/>
            <a:ext cx="885274" cy="6243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Process  Enhancements*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66186BE-8C32-6D1C-3DE2-64A7E294A700}"/>
              </a:ext>
            </a:extLst>
          </p:cNvPr>
          <p:cNvSpPr/>
          <p:nvPr/>
        </p:nvSpPr>
        <p:spPr>
          <a:xfrm>
            <a:off x="-1" y="5020022"/>
            <a:ext cx="1272209" cy="123478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" dirty="0">
                <a:solidFill>
                  <a:srgbClr val="002060"/>
                </a:solidFill>
              </a:rPr>
              <a:t>* May not be required</a:t>
            </a:r>
          </a:p>
        </p:txBody>
      </p:sp>
    </p:spTree>
    <p:extLst>
      <p:ext uri="{BB962C8B-B14F-4D97-AF65-F5344CB8AC3E}">
        <p14:creationId xmlns:p14="http://schemas.microsoft.com/office/powerpoint/2010/main" val="2196470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id="{755BDA16-1DBB-5907-81A1-F7BC0C6BD851}"/>
              </a:ext>
            </a:extLst>
          </p:cNvPr>
          <p:cNvSpPr/>
          <p:nvPr/>
        </p:nvSpPr>
        <p:spPr>
          <a:xfrm>
            <a:off x="1317310" y="821807"/>
            <a:ext cx="876620" cy="11857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Isolations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 (ISO) 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Dead to Live  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(DTL)</a:t>
            </a:r>
          </a:p>
        </p:txBody>
      </p:sp>
      <p:sp>
        <p:nvSpPr>
          <p:cNvPr id="15" name="Rectangle: Rounded Corners 6">
            <a:extLst>
              <a:ext uri="{FF2B5EF4-FFF2-40B4-BE49-F238E27FC236}">
                <a16:creationId xmlns:a16="http://schemas.microsoft.com/office/drawing/2014/main" id="{E9AD0A79-C370-1EA8-1B5D-C04A36675253}"/>
              </a:ext>
            </a:extLst>
          </p:cNvPr>
          <p:cNvSpPr/>
          <p:nvPr/>
        </p:nvSpPr>
        <p:spPr>
          <a:xfrm>
            <a:off x="2324767" y="821807"/>
            <a:ext cx="876620" cy="11857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Address Amendments (ADD/ UNC)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Network Raised Meter Number Creation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(DMN)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17" name="Rectangle: Rounded Corners 6">
            <a:extLst>
              <a:ext uri="{FF2B5EF4-FFF2-40B4-BE49-F238E27FC236}">
                <a16:creationId xmlns:a16="http://schemas.microsoft.com/office/drawing/2014/main" id="{31E96A15-61BD-76E7-7EBB-33004D49ACFD}"/>
              </a:ext>
            </a:extLst>
          </p:cNvPr>
          <p:cNvSpPr/>
          <p:nvPr/>
        </p:nvSpPr>
        <p:spPr>
          <a:xfrm>
            <a:off x="7200791" y="2296015"/>
            <a:ext cx="885275" cy="6243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Generic to desk </a:t>
            </a: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workflows</a:t>
            </a:r>
            <a:endParaRPr lang="en-GB" sz="799">
              <a:solidFill>
                <a:sysClr val="windowText" lastClr="00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2E6CFC-8B60-2534-1809-9C4DBAE10D6C}"/>
              </a:ext>
            </a:extLst>
          </p:cNvPr>
          <p:cNvSpPr txBox="1"/>
          <p:nvPr/>
        </p:nvSpPr>
        <p:spPr>
          <a:xfrm>
            <a:off x="31065" y="1169435"/>
            <a:ext cx="1272210" cy="394964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 dirty="0">
                <a:solidFill>
                  <a:srgbClr val="304A90"/>
                </a:solidFill>
                <a:cs typeface="Poppins Medium"/>
              </a:rPr>
              <a:t>Process Priority </a:t>
            </a:r>
          </a:p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 dirty="0">
                <a:solidFill>
                  <a:srgbClr val="304A90"/>
                </a:solidFill>
                <a:cs typeface="Poppins Medium"/>
              </a:rPr>
              <a:t>Order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175A3B-05E7-98CF-F645-144828B3F0AA}"/>
              </a:ext>
            </a:extLst>
          </p:cNvPr>
          <p:cNvSpPr txBox="1"/>
          <p:nvPr/>
        </p:nvSpPr>
        <p:spPr>
          <a:xfrm>
            <a:off x="56458" y="2351692"/>
            <a:ext cx="1272208" cy="566806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 dirty="0">
                <a:solidFill>
                  <a:srgbClr val="304A90"/>
                </a:solidFill>
                <a:cs typeface="Poppins Medium"/>
              </a:rPr>
              <a:t>Additional Functionality / Enhancements</a:t>
            </a:r>
          </a:p>
        </p:txBody>
      </p:sp>
      <p:sp>
        <p:nvSpPr>
          <p:cNvPr id="20" name="Rectangle: Rounded Corners 6">
            <a:extLst>
              <a:ext uri="{FF2B5EF4-FFF2-40B4-BE49-F238E27FC236}">
                <a16:creationId xmlns:a16="http://schemas.microsoft.com/office/drawing/2014/main" id="{B9BEDB03-4126-5E27-50D4-16B1558B873D}"/>
              </a:ext>
            </a:extLst>
          </p:cNvPr>
          <p:cNvSpPr/>
          <p:nvPr/>
        </p:nvSpPr>
        <p:spPr>
          <a:xfrm>
            <a:off x="3490570" y="808715"/>
            <a:ext cx="876620" cy="118578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Request for Adjustment 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(RFA)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Consumption Dispute Query (CDQ)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6D05B43F-166E-8F17-13D8-21177C0AF265}"/>
              </a:ext>
            </a:extLst>
          </p:cNvPr>
          <p:cNvSpPr/>
          <p:nvPr/>
        </p:nvSpPr>
        <p:spPr>
          <a:xfrm>
            <a:off x="5715494" y="808714"/>
            <a:ext cx="876620" cy="1198874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Gas Safety Regulation 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(GSR)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Manage Unregistered Sites 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(MUS)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24" name="Rectangle: Rounded Corners 6">
            <a:extLst>
              <a:ext uri="{FF2B5EF4-FFF2-40B4-BE49-F238E27FC236}">
                <a16:creationId xmlns:a16="http://schemas.microsoft.com/office/drawing/2014/main" id="{2151A7A9-8B78-BBC5-B6B0-76005580BAC0}"/>
              </a:ext>
            </a:extLst>
          </p:cNvPr>
          <p:cNvSpPr/>
          <p:nvPr/>
        </p:nvSpPr>
        <p:spPr>
          <a:xfrm>
            <a:off x="5241826" y="2259555"/>
            <a:ext cx="885274" cy="6243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SUT Enhancements*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6E03C12-6185-2997-0E85-7EA95FDFA5DF}"/>
              </a:ext>
            </a:extLst>
          </p:cNvPr>
          <p:cNvSpPr/>
          <p:nvPr/>
        </p:nvSpPr>
        <p:spPr>
          <a:xfrm>
            <a:off x="8008406" y="4989784"/>
            <a:ext cx="836348" cy="148568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">
                <a:solidFill>
                  <a:srgbClr val="002060"/>
                </a:solidFill>
              </a:rPr>
              <a:t>New Process</a:t>
            </a:r>
          </a:p>
        </p:txBody>
      </p:sp>
      <p:sp>
        <p:nvSpPr>
          <p:cNvPr id="45" name="Rectangle: Rounded Corners 6">
            <a:extLst>
              <a:ext uri="{FF2B5EF4-FFF2-40B4-BE49-F238E27FC236}">
                <a16:creationId xmlns:a16="http://schemas.microsoft.com/office/drawing/2014/main" id="{269EA3E4-BEA1-9E9C-031E-4908EDF7B532}"/>
              </a:ext>
            </a:extLst>
          </p:cNvPr>
          <p:cNvSpPr/>
          <p:nvPr/>
        </p:nvSpPr>
        <p:spPr>
          <a:xfrm>
            <a:off x="2331970" y="2256341"/>
            <a:ext cx="885274" cy="630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Bulk Upload file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B6B2BB-F80D-931E-38DD-98E0A4CE544A}"/>
              </a:ext>
            </a:extLst>
          </p:cNvPr>
          <p:cNvSpPr txBox="1">
            <a:spLocks/>
          </p:cNvSpPr>
          <p:nvPr/>
        </p:nvSpPr>
        <p:spPr>
          <a:xfrm>
            <a:off x="457200" y="123478"/>
            <a:ext cx="8229600" cy="637580"/>
          </a:xfrm>
          <a:prstGeom prst="rect">
            <a:avLst/>
          </a:prstGeom>
        </p:spPr>
        <p:txBody>
          <a:bodyPr/>
          <a:lstStyle>
            <a:lvl1pPr algn="ctr" defTabSz="1219170" rtl="0" eaLnBrk="1" latinLnBrk="0" hangingPunct="1">
              <a:spcBef>
                <a:spcPct val="0"/>
              </a:spcBef>
              <a:buNone/>
              <a:defRPr sz="3733" b="1" kern="1200">
                <a:solidFill>
                  <a:srgbClr val="3E5AA8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2800">
                <a:latin typeface="+mn-lt"/>
              </a:rPr>
              <a:t>CMS Delivery Rebuild Roadmap</a:t>
            </a:r>
          </a:p>
        </p:txBody>
      </p:sp>
      <p:sp>
        <p:nvSpPr>
          <p:cNvPr id="42" name="Rectangle: Rounded Corners 6">
            <a:extLst>
              <a:ext uri="{FF2B5EF4-FFF2-40B4-BE49-F238E27FC236}">
                <a16:creationId xmlns:a16="http://schemas.microsoft.com/office/drawing/2014/main" id="{97B7224A-96E7-0FE9-2DF1-D05624727EEC}"/>
              </a:ext>
            </a:extLst>
          </p:cNvPr>
          <p:cNvSpPr/>
          <p:nvPr/>
        </p:nvSpPr>
        <p:spPr>
          <a:xfrm>
            <a:off x="4776812" y="808714"/>
            <a:ext cx="876620" cy="118578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Network Raised Theft of Gas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(TOG)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New MPRN Creation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 (FOM)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47" name="Rectangle: Rounded Corners 6">
            <a:extLst>
              <a:ext uri="{FF2B5EF4-FFF2-40B4-BE49-F238E27FC236}">
                <a16:creationId xmlns:a16="http://schemas.microsoft.com/office/drawing/2014/main" id="{80F516E5-4E34-16B2-64A2-AE0884561473}"/>
              </a:ext>
            </a:extLst>
          </p:cNvPr>
          <p:cNvSpPr/>
          <p:nvPr/>
        </p:nvSpPr>
        <p:spPr>
          <a:xfrm>
            <a:off x="7192753" y="808714"/>
            <a:ext cx="876620" cy="135383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Must Reads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(MUR)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Shipper Agreed Reads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(SAR)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IGT Must Reads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(FAM)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765525F-DB46-45BA-F39C-732254761AF5}"/>
              </a:ext>
            </a:extLst>
          </p:cNvPr>
          <p:cNvSpPr/>
          <p:nvPr/>
        </p:nvSpPr>
        <p:spPr>
          <a:xfrm>
            <a:off x="7225255" y="1192696"/>
            <a:ext cx="836348" cy="855307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9">
              <a:solidFill>
                <a:srgbClr val="00206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93CE3C-BFB6-4D10-096B-03B5EA4F769E}"/>
              </a:ext>
            </a:extLst>
          </p:cNvPr>
          <p:cNvSpPr/>
          <p:nvPr/>
        </p:nvSpPr>
        <p:spPr>
          <a:xfrm>
            <a:off x="2367327" y="1296343"/>
            <a:ext cx="765285" cy="595929"/>
          </a:xfrm>
          <a:prstGeom prst="rect">
            <a:avLst/>
          </a:prstGeom>
          <a:noFill/>
          <a:ln w="952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99">
              <a:solidFill>
                <a:srgbClr val="00206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5F9A32C-F2CB-7805-DF81-09230E77B697}"/>
              </a:ext>
            </a:extLst>
          </p:cNvPr>
          <p:cNvSpPr txBox="1"/>
          <p:nvPr/>
        </p:nvSpPr>
        <p:spPr>
          <a:xfrm>
            <a:off x="56456" y="3749765"/>
            <a:ext cx="1272210" cy="592454"/>
          </a:xfrm>
          <a:prstGeom prst="rect">
            <a:avLst/>
          </a:prstGeom>
        </p:spPr>
        <p:txBody>
          <a:bodyPr vert="horz" wrap="square" lIns="0" tIns="12684" rIns="0" bIns="0" rtlCol="0">
            <a:spAutoFit/>
          </a:bodyPr>
          <a:lstStyle/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 dirty="0">
                <a:solidFill>
                  <a:srgbClr val="304A90"/>
                </a:solidFill>
                <a:cs typeface="Poppins Medium"/>
              </a:rPr>
              <a:t>XRN and </a:t>
            </a:r>
          </a:p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 dirty="0">
                <a:solidFill>
                  <a:srgbClr val="304A90"/>
                </a:solidFill>
                <a:cs typeface="Poppins Medium"/>
              </a:rPr>
              <a:t>Targeted Launch </a:t>
            </a:r>
          </a:p>
          <a:p>
            <a:pPr marL="12050" algn="ctr">
              <a:spcBef>
                <a:spcPts val="100"/>
              </a:spcBef>
              <a:tabLst>
                <a:tab pos="162361" algn="l"/>
              </a:tabLst>
            </a:pPr>
            <a:r>
              <a:rPr lang="en-US" sz="1200" dirty="0">
                <a:solidFill>
                  <a:srgbClr val="304A90"/>
                </a:solidFill>
                <a:cs typeface="Poppins Medium"/>
              </a:rPr>
              <a:t>Date</a:t>
            </a:r>
          </a:p>
        </p:txBody>
      </p:sp>
      <p:sp>
        <p:nvSpPr>
          <p:cNvPr id="38" name="Rounded Rectangle 37">
            <a:extLst>
              <a:ext uri="{FF2B5EF4-FFF2-40B4-BE49-F238E27FC236}">
                <a16:creationId xmlns:a16="http://schemas.microsoft.com/office/drawing/2014/main" id="{8266F2EE-DBC3-A0F9-8CF4-F62D64B25C22}"/>
              </a:ext>
            </a:extLst>
          </p:cNvPr>
          <p:cNvSpPr/>
          <p:nvPr/>
        </p:nvSpPr>
        <p:spPr>
          <a:xfrm>
            <a:off x="6642226" y="4465036"/>
            <a:ext cx="1977675" cy="505802"/>
          </a:xfrm>
          <a:prstGeom prst="roundRect">
            <a:avLst/>
          </a:prstGeom>
          <a:solidFill>
            <a:srgbClr val="BAABE9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798">
                <a:solidFill>
                  <a:schemeClr val="bg1"/>
                </a:solidFill>
              </a:rPr>
              <a:t>A Little Later</a:t>
            </a:r>
          </a:p>
        </p:txBody>
      </p:sp>
      <p:sp>
        <p:nvSpPr>
          <p:cNvPr id="41" name="Rounded Rectangle 40">
            <a:extLst>
              <a:ext uri="{FF2B5EF4-FFF2-40B4-BE49-F238E27FC236}">
                <a16:creationId xmlns:a16="http://schemas.microsoft.com/office/drawing/2014/main" id="{11136C89-275E-B5C6-1209-2B318AE812B2}"/>
              </a:ext>
            </a:extLst>
          </p:cNvPr>
          <p:cNvSpPr/>
          <p:nvPr/>
        </p:nvSpPr>
        <p:spPr>
          <a:xfrm>
            <a:off x="4931649" y="4463082"/>
            <a:ext cx="1683583" cy="505802"/>
          </a:xfrm>
          <a:prstGeom prst="roundRect">
            <a:avLst/>
          </a:prstGeom>
          <a:solidFill>
            <a:srgbClr val="FFE3A3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798">
                <a:solidFill>
                  <a:schemeClr val="bg1"/>
                </a:solidFill>
              </a:rPr>
              <a:t>Later</a:t>
            </a:r>
          </a:p>
        </p:txBody>
      </p:sp>
      <p:sp>
        <p:nvSpPr>
          <p:cNvPr id="48" name="Rounded Rectangle 47">
            <a:extLst>
              <a:ext uri="{FF2B5EF4-FFF2-40B4-BE49-F238E27FC236}">
                <a16:creationId xmlns:a16="http://schemas.microsoft.com/office/drawing/2014/main" id="{B71E4516-8778-6B78-62D2-1A3B60CAA27A}"/>
              </a:ext>
            </a:extLst>
          </p:cNvPr>
          <p:cNvSpPr/>
          <p:nvPr/>
        </p:nvSpPr>
        <p:spPr>
          <a:xfrm>
            <a:off x="3201842" y="4476044"/>
            <a:ext cx="1683583" cy="505802"/>
          </a:xfrm>
          <a:prstGeom prst="roundRect">
            <a:avLst/>
          </a:prstGeom>
          <a:solidFill>
            <a:srgbClr val="A3E9C7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798">
                <a:solidFill>
                  <a:schemeClr val="bg1"/>
                </a:solidFill>
              </a:rPr>
              <a:t>Then</a:t>
            </a:r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98E6E13F-4DB7-1F05-31D3-C23B024EAAD2}"/>
              </a:ext>
            </a:extLst>
          </p:cNvPr>
          <p:cNvSpPr/>
          <p:nvPr/>
        </p:nvSpPr>
        <p:spPr>
          <a:xfrm>
            <a:off x="1475656" y="4476044"/>
            <a:ext cx="1683583" cy="505802"/>
          </a:xfrm>
          <a:prstGeom prst="roundRect">
            <a:avLst/>
          </a:prstGeom>
          <a:solidFill>
            <a:srgbClr val="A1D3F1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1798">
                <a:solidFill>
                  <a:schemeClr val="bg1"/>
                </a:solidFill>
              </a:rPr>
              <a:t>Now</a:t>
            </a:r>
          </a:p>
        </p:txBody>
      </p:sp>
      <p:sp>
        <p:nvSpPr>
          <p:cNvPr id="53" name="Rectangle: Rounded Corners 6">
            <a:extLst>
              <a:ext uri="{FF2B5EF4-FFF2-40B4-BE49-F238E27FC236}">
                <a16:creationId xmlns:a16="http://schemas.microsoft.com/office/drawing/2014/main" id="{67F12979-D074-F949-AA5F-045D4E569DDD}"/>
              </a:ext>
            </a:extLst>
          </p:cNvPr>
          <p:cNvSpPr/>
          <p:nvPr/>
        </p:nvSpPr>
        <p:spPr>
          <a:xfrm>
            <a:off x="1389318" y="3749765"/>
            <a:ext cx="885274" cy="630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XRN5556.d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27/04/23</a:t>
            </a:r>
          </a:p>
        </p:txBody>
      </p:sp>
      <p:sp>
        <p:nvSpPr>
          <p:cNvPr id="54" name="Rectangle: Rounded Corners 6">
            <a:extLst>
              <a:ext uri="{FF2B5EF4-FFF2-40B4-BE49-F238E27FC236}">
                <a16:creationId xmlns:a16="http://schemas.microsoft.com/office/drawing/2014/main" id="{D65DADD2-39FE-2E98-A613-BC2D88F05974}"/>
              </a:ext>
            </a:extLst>
          </p:cNvPr>
          <p:cNvSpPr/>
          <p:nvPr/>
        </p:nvSpPr>
        <p:spPr>
          <a:xfrm>
            <a:off x="2331970" y="3749765"/>
            <a:ext cx="885274" cy="630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XRN5556.e &amp; XRN5556.c</a:t>
            </a:r>
          </a:p>
          <a:p>
            <a:pPr algn="ctr"/>
            <a:endParaRPr lang="en-GB" sz="799" dirty="0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30/06/23</a:t>
            </a:r>
          </a:p>
        </p:txBody>
      </p:sp>
      <p:sp>
        <p:nvSpPr>
          <p:cNvPr id="55" name="Rectangle: Rounded Corners 6">
            <a:extLst>
              <a:ext uri="{FF2B5EF4-FFF2-40B4-BE49-F238E27FC236}">
                <a16:creationId xmlns:a16="http://schemas.microsoft.com/office/drawing/2014/main" id="{99CDDE5D-B69E-2D17-732F-2C8652A7AEBE}"/>
              </a:ext>
            </a:extLst>
          </p:cNvPr>
          <p:cNvSpPr/>
          <p:nvPr/>
        </p:nvSpPr>
        <p:spPr>
          <a:xfrm>
            <a:off x="3490570" y="3730584"/>
            <a:ext cx="885274" cy="630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XRN5556.f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Late August 2023</a:t>
            </a:r>
          </a:p>
        </p:txBody>
      </p:sp>
      <p:sp>
        <p:nvSpPr>
          <p:cNvPr id="57" name="Rectangle: Rounded Corners 6">
            <a:extLst>
              <a:ext uri="{FF2B5EF4-FFF2-40B4-BE49-F238E27FC236}">
                <a16:creationId xmlns:a16="http://schemas.microsoft.com/office/drawing/2014/main" id="{449A4452-A4F8-44FE-1481-10992CBD6458}"/>
              </a:ext>
            </a:extLst>
          </p:cNvPr>
          <p:cNvSpPr/>
          <p:nvPr/>
        </p:nvSpPr>
        <p:spPr>
          <a:xfrm>
            <a:off x="4931648" y="3722073"/>
            <a:ext cx="1683584" cy="630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XRN yet to be raised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October 2023</a:t>
            </a:r>
          </a:p>
        </p:txBody>
      </p:sp>
      <p:sp>
        <p:nvSpPr>
          <p:cNvPr id="58" name="Rectangle: Rounded Corners 6">
            <a:extLst>
              <a:ext uri="{FF2B5EF4-FFF2-40B4-BE49-F238E27FC236}">
                <a16:creationId xmlns:a16="http://schemas.microsoft.com/office/drawing/2014/main" id="{0D6DD0A5-F56A-9BB1-F9F5-AB797A75BB64}"/>
              </a:ext>
            </a:extLst>
          </p:cNvPr>
          <p:cNvSpPr/>
          <p:nvPr/>
        </p:nvSpPr>
        <p:spPr>
          <a:xfrm>
            <a:off x="7214945" y="3700726"/>
            <a:ext cx="885274" cy="630816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XRN yet to be raised</a:t>
            </a: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endParaRPr lang="en-GB" sz="799">
              <a:solidFill>
                <a:sysClr val="windowText" lastClr="000000"/>
              </a:solidFill>
              <a:cs typeface="Poppins Medium"/>
            </a:endParaRPr>
          </a:p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November 2023</a:t>
            </a:r>
          </a:p>
        </p:txBody>
      </p:sp>
      <p:sp>
        <p:nvSpPr>
          <p:cNvPr id="61" name="Rectangle: Rounded Corners 6">
            <a:extLst>
              <a:ext uri="{FF2B5EF4-FFF2-40B4-BE49-F238E27FC236}">
                <a16:creationId xmlns:a16="http://schemas.microsoft.com/office/drawing/2014/main" id="{75265AE7-E242-239F-8B00-D9EED5D30CA4}"/>
              </a:ext>
            </a:extLst>
          </p:cNvPr>
          <p:cNvSpPr/>
          <p:nvPr/>
        </p:nvSpPr>
        <p:spPr>
          <a:xfrm>
            <a:off x="8227660" y="2283085"/>
            <a:ext cx="885274" cy="62438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>
                <a:solidFill>
                  <a:sysClr val="windowText" lastClr="000000"/>
                </a:solidFill>
                <a:cs typeface="Poppins Medium"/>
              </a:rPr>
              <a:t>Process  Enhancements*</a:t>
            </a:r>
          </a:p>
        </p:txBody>
      </p:sp>
      <p:pic>
        <p:nvPicPr>
          <p:cNvPr id="3" name="Graphic 2" descr="Badge Tick with solid fill">
            <a:extLst>
              <a:ext uri="{FF2B5EF4-FFF2-40B4-BE49-F238E27FC236}">
                <a16:creationId xmlns:a16="http://schemas.microsoft.com/office/drawing/2014/main" id="{A4E98090-B079-CEBF-6093-D8D826BFD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88516" y="1610801"/>
            <a:ext cx="505802" cy="5058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7376622-D27B-8333-CCEB-3ADC89DE9738}"/>
              </a:ext>
            </a:extLst>
          </p:cNvPr>
          <p:cNvSpPr/>
          <p:nvPr/>
        </p:nvSpPr>
        <p:spPr>
          <a:xfrm>
            <a:off x="-1" y="5020022"/>
            <a:ext cx="1272209" cy="123478"/>
          </a:xfrm>
          <a:prstGeom prst="rect">
            <a:avLst/>
          </a:prstGeom>
          <a:noFill/>
          <a:ln w="952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99" dirty="0">
                <a:solidFill>
                  <a:srgbClr val="002060"/>
                </a:solidFill>
              </a:rPr>
              <a:t>* May not be required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B8767C1B-24AA-8C0A-253A-F96F5A6B0042}"/>
              </a:ext>
            </a:extLst>
          </p:cNvPr>
          <p:cNvSpPr/>
          <p:nvPr/>
        </p:nvSpPr>
        <p:spPr>
          <a:xfrm>
            <a:off x="4776812" y="1836598"/>
            <a:ext cx="1815302" cy="3261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Daily Metered Query </a:t>
            </a:r>
          </a:p>
          <a:p>
            <a:pPr algn="ctr"/>
            <a:r>
              <a:rPr lang="en-GB" sz="799" dirty="0">
                <a:solidFill>
                  <a:sysClr val="windowText" lastClr="000000"/>
                </a:solidFill>
                <a:cs typeface="Poppins Medium"/>
              </a:rPr>
              <a:t>(DMQ)</a:t>
            </a:r>
          </a:p>
        </p:txBody>
      </p:sp>
      <p:pic>
        <p:nvPicPr>
          <p:cNvPr id="6" name="Graphic 5" descr="Badge Tick with solid fill">
            <a:extLst>
              <a:ext uri="{FF2B5EF4-FFF2-40B4-BE49-F238E27FC236}">
                <a16:creationId xmlns:a16="http://schemas.microsoft.com/office/drawing/2014/main" id="{4AF2CB5C-1969-CD08-CED4-EA2E1F575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50140" y="4117295"/>
            <a:ext cx="404809" cy="404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175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1D3E61"/>
      </a:dk1>
      <a:lt1>
        <a:sysClr val="window" lastClr="FFFFFF"/>
      </a:lt1>
      <a:dk2>
        <a:srgbClr val="3E5AA8"/>
      </a:dk2>
      <a:lt2>
        <a:srgbClr val="84B8DA"/>
      </a:lt2>
      <a:accent1>
        <a:srgbClr val="B1D6E8"/>
      </a:accent1>
      <a:accent2>
        <a:srgbClr val="6440A3"/>
      </a:accent2>
      <a:accent3>
        <a:srgbClr val="56CF9E"/>
      </a:accent3>
      <a:accent4>
        <a:srgbClr val="E65761"/>
      </a:accent4>
      <a:accent5>
        <a:srgbClr val="FCBC55"/>
      </a:accent5>
      <a:accent6>
        <a:srgbClr val="379196"/>
      </a:accent6>
      <a:hlink>
        <a:srgbClr val="40D1F5"/>
      </a:hlink>
      <a:folHlink>
        <a:srgbClr val="D2232A"/>
      </a:folHlink>
    </a:clrScheme>
    <a:fontScheme name="Xoserve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mary - Hybrid PowerPoint - Nunito Sans.pptx  -  Read-Only" id="{ED3B6718-7853-483E-AA65-80BF889F618C}" vid="{1F44DB6A-4655-4F3C-99B9-6C777E7D1EC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0FB9CDCC5328344A3162B2D7C8A4CE2" ma:contentTypeVersion="16" ma:contentTypeDescription="Create a new document." ma:contentTypeScope="" ma:versionID="ede32156e104b9db28a12065827d15ac">
  <xsd:schema xmlns:xsd="http://www.w3.org/2001/XMLSchema" xmlns:xs="http://www.w3.org/2001/XMLSchema" xmlns:p="http://schemas.microsoft.com/office/2006/metadata/properties" xmlns:ns2="efb0c983-77a3-4edc-9303-e1cb655c76c7" xmlns:ns3="3ee84ff3-1fa2-4b0e-bbc1-9d3729ac2ba9" targetNamespace="http://schemas.microsoft.com/office/2006/metadata/properties" ma:root="true" ma:fieldsID="a8c1c2972ccccfaf548a4caf8c530352" ns2:_="" ns3:_="">
    <xsd:import namespace="efb0c983-77a3-4edc-9303-e1cb655c76c7"/>
    <xsd:import namespace="3ee84ff3-1fa2-4b0e-bbc1-9d3729ac2ba9"/>
    <xsd:element name="properties">
      <xsd:complexType>
        <xsd:sequence>
          <xsd:element name="documentManagement">
            <xsd:complexType>
              <xsd:all>
                <xsd:element ref="ns2:_Flow_SignoffStatus" minOccurs="0"/>
                <xsd:element ref="ns2:Sign_x002d_offBy" minOccurs="0"/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b0c983-77a3-4edc-9303-e1cb655c76c7" elementFormDefault="qualified">
    <xsd:import namespace="http://schemas.microsoft.com/office/2006/documentManagement/types"/>
    <xsd:import namespace="http://schemas.microsoft.com/office/infopath/2007/PartnerControls"/>
    <xsd:element name="_Flow_SignoffStatus" ma:index="8" nillable="true" ma:displayName="Sign-off status" ma:internalName="Sign_x002d_off_x0020_status">
      <xsd:simpleType>
        <xsd:restriction base="dms:Text"/>
      </xsd:simpleType>
    </xsd:element>
    <xsd:element name="Sign_x002d_offBy" ma:index="9" nillable="true" ma:displayName="Sign-off By" ma:format="Dropdown" ma:list="UserInfo" ma:SharePointGroup="0" ma:internalName="Sign_x002d_off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cb18e80-c0a1-4e4c-a24b-611b5f62a90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84ff3-1fa2-4b0e-bbc1-9d3729ac2ba9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edf0d92-15e2-4a18-8841-dbc4ae997dea}" ma:internalName="TaxCatchAll" ma:showField="CatchAllData" ma:web="3ee84ff3-1fa2-4b0e-bbc1-9d3729ac2ba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3ee84ff3-1fa2-4b0e-bbc1-9d3729ac2ba9">
      <UserInfo>
        <DisplayName>Richard Cresswell</DisplayName>
        <AccountId>70</AccountId>
        <AccountType/>
      </UserInfo>
    </SharedWithUsers>
    <_Flow_SignoffStatus xmlns="efb0c983-77a3-4edc-9303-e1cb655c76c7" xsi:nil="true"/>
    <TaxCatchAll xmlns="3ee84ff3-1fa2-4b0e-bbc1-9d3729ac2ba9" xsi:nil="true"/>
    <lcf76f155ced4ddcb4097134ff3c332f xmlns="efb0c983-77a3-4edc-9303-e1cb655c76c7">
      <Terms xmlns="http://schemas.microsoft.com/office/infopath/2007/PartnerControls"/>
    </lcf76f155ced4ddcb4097134ff3c332f>
    <Sign_x002d_offBy xmlns="efb0c983-77a3-4edc-9303-e1cb655c76c7">
      <UserInfo>
        <DisplayName/>
        <AccountId xsi:nil="true"/>
        <AccountType/>
      </UserInfo>
    </Sign_x002d_offBy>
  </documentManagement>
</p:properties>
</file>

<file path=customXml/itemProps1.xml><?xml version="1.0" encoding="utf-8"?>
<ds:datastoreItem xmlns:ds="http://schemas.openxmlformats.org/officeDocument/2006/customXml" ds:itemID="{EA728B58-601E-4027-AF0C-C2329912A9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12EDB33-0474-45F8-BF90-8DA654D88A51}"/>
</file>

<file path=customXml/itemProps3.xml><?xml version="1.0" encoding="utf-8"?>
<ds:datastoreItem xmlns:ds="http://schemas.openxmlformats.org/officeDocument/2006/customXml" ds:itemID="{026CA555-216C-4261-AF87-A8E955167736}">
  <ds:schemaRefs>
    <ds:schemaRef ds:uri="1447494a-e48f-468a-bba7-54d8a0f3944e"/>
    <ds:schemaRef ds:uri="165fb378-6ee6-4749-b477-59f754f071a4"/>
    <ds:schemaRef ds:uri="691200bb-23ec-4320-bfcc-6974bc463eb3"/>
    <ds:schemaRef ds:uri="edc91239-d419-4ff3-8710-a791faa850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499</Words>
  <Application>Microsoft Macintosh PowerPoint</Application>
  <PresentationFormat>On-screen Show (16:9)</PresentationFormat>
  <Paragraphs>136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Nunito Sans</vt:lpstr>
      <vt:lpstr>Arial</vt:lpstr>
      <vt:lpstr>Poppins Light</vt:lpstr>
      <vt:lpstr>Calibri</vt:lpstr>
      <vt:lpstr>Avenir Next LT Pro</vt:lpstr>
      <vt:lpstr>Office Theme</vt:lpstr>
      <vt:lpstr>CMS Rebuild ChMC Updates</vt:lpstr>
      <vt:lpstr>Progress Update</vt:lpstr>
      <vt:lpstr>CMS Rebuild Prioritisation Road Map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Rebuild ChMC Updates</dc:title>
  <dc:creator>Joanne Williams</dc:creator>
  <cp:lastModifiedBy>Joanne Williams</cp:lastModifiedBy>
  <cp:revision>1</cp:revision>
  <dcterms:created xsi:type="dcterms:W3CDTF">2023-04-24T11:45:21Z</dcterms:created>
  <dcterms:modified xsi:type="dcterms:W3CDTF">2023-04-26T08:49:50Z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0x010100BE4A46900855F54F8B1B4A69CC14CF6B</vt:lpwstr>
  </property>
  <property fmtid="{D5CDD505-2E9C-101B-9397-08002B2CF9AE}" pid="3" name="ppcDepartment">
    <vt:lpwstr>53;#Communications|4eb75792-310c-4340-9b16-fa97df071d2d</vt:lpwstr>
  </property>
  <property fmtid="{D5CDD505-2E9C-101B-9397-08002B2CF9AE}" pid="4" name="DocumentType">
    <vt:lpwstr>70;#Template|aa851b79-e671-40ab-aebb-d6113815f54a</vt:lpwstr>
  </property>
  <property fmtid="{D5CDD505-2E9C-101B-9397-08002B2CF9AE}" pid="5" name="MediaServiceImageTags">
    <vt:lpwstr/>
  </property>
  <property fmtid="{D5CDD505-2E9C-101B-9397-08002B2CF9AE}" pid="6" name="Order">
    <vt:r8>123400</vt:r8>
  </property>
  <property fmtid="{D5CDD505-2E9C-101B-9397-08002B2CF9AE}" pid="7" name="xd_Signature">
    <vt:bool>false</vt:bool>
  </property>
  <property fmtid="{D5CDD505-2E9C-101B-9397-08002B2CF9AE}" pid="8" name="xd_ProgID">
    <vt:lpwstr/>
  </property>
  <property fmtid="{D5CDD505-2E9C-101B-9397-08002B2CF9AE}" pid="9" name="_SourceUrl">
    <vt:lpwstr/>
  </property>
  <property fmtid="{D5CDD505-2E9C-101B-9397-08002B2CF9AE}" pid="10" name="_SharedFileIndex">
    <vt:lpwstr/>
  </property>
  <property fmtid="{D5CDD505-2E9C-101B-9397-08002B2CF9AE}" pid="11" name="_ColorHex">
    <vt:lpwstr/>
  </property>
  <property fmtid="{D5CDD505-2E9C-101B-9397-08002B2CF9AE}" pid="12" name="_Emoji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_ColorTag">
    <vt:lpwstr/>
  </property>
  <property fmtid="{D5CDD505-2E9C-101B-9397-08002B2CF9AE}" pid="17" name="TriggerFlowInfo">
    <vt:lpwstr/>
  </property>
</Properties>
</file>