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6"/>
  </p:notesMasterIdLst>
  <p:sldIdLst>
    <p:sldId id="31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CDE4EC0-C8E6-4FD4-A4E5-D50FAA31BC4E}" name="Christina Francis" initials="CF" userId="S::christina.francis@xoserve.com::73444ad4-33fe-482a-8a83-2276388c197e" providerId="AD"/>
  <p188:author id="{8350D9F6-1979-5432-46F7-2FBF8159F128}" name="William Cole" initials="WC" userId="S::william.cole@xoserve.com::70e99802-3512-48a6-b6ac-354852db8eb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CBC55"/>
    <a:srgbClr val="56CF9E"/>
    <a:srgbClr val="3E5AA8"/>
    <a:srgbClr val="000000"/>
    <a:srgbClr val="9CCB3B"/>
    <a:srgbClr val="FFFFFF"/>
    <a:srgbClr val="B1D6E8"/>
    <a:srgbClr val="CCFF99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3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6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8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0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2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7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54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36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C14-A788-4BAF-A545-1E87CADA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4817"/>
            <a:ext cx="8229600" cy="63758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Nunito Sans (Headings)"/>
              </a:rPr>
              <a:t>XRN5682 – February 24 Major Release- Status Update</a:t>
            </a:r>
            <a:endParaRPr lang="en-GB" sz="1600" dirty="0">
              <a:latin typeface="Nunito Sans (Headings)"/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1E99246-8E70-DADC-B603-604DA5E5D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462425"/>
              </p:ext>
            </p:extLst>
          </p:nvPr>
        </p:nvGraphicFramePr>
        <p:xfrm>
          <a:off x="0" y="507837"/>
          <a:ext cx="9144000" cy="4518072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36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64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Schedule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6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</a:t>
                      </a:r>
                      <a:r>
                        <a:rPr lang="en-GB" sz="1050" b="1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Justification</a:t>
                      </a:r>
                      <a:endParaRPr lang="en-GB">
                        <a:latin typeface="+mj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5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Overall release is tracking on target; Green,  BER approved at </a:t>
                      </a:r>
                      <a:r>
                        <a:rPr kumimoji="0" lang="en-US" sz="700" b="0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ChMC</a:t>
                      </a:r>
                      <a:r>
                        <a:rPr kumimoji="0" lang="en-US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 on 11/10. Currently in System integration testing phase with Build completed on 24/11. </a:t>
                      </a: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GB" sz="7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Progress update:</a:t>
                      </a:r>
                    </a:p>
                    <a:p>
                      <a:pPr marL="0" marR="0" lvl="0" indent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GB" sz="7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Build for all XRNs completed on - 24/11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System integration testing is in progress and on track to complete – 29/12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User acceptance testing and regression testing prep in progress with test cases for both phases in review. Approval of test cases is due on – 08/12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Implementation Approach document </a:t>
                      </a:r>
                      <a:r>
                        <a:rPr kumimoji="0" lang="en-GB" sz="7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draft to 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be </a:t>
                      </a:r>
                      <a:r>
                        <a:rPr kumimoji="0" lang="en-GB" sz="7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presented at 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December </a:t>
                      </a:r>
                      <a:r>
                        <a:rPr kumimoji="0" lang="en-GB" sz="700" b="0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Poppins"/>
                        </a:rPr>
                        <a:t>ChMC</a:t>
                      </a: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7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F5F5F5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Poppin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Decision in December </a:t>
                      </a:r>
                      <a:r>
                        <a:rPr kumimoji="0" lang="en-GB" sz="700" b="1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ChMC</a:t>
                      </a:r>
                      <a:r>
                        <a:rPr kumimoji="0" lang="en-GB" sz="7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US" sz="700" b="0" kern="1200" baseline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700" b="0" kern="1200" baseline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Implementation date of 24th February, the contingency date is 02</a:t>
                      </a:r>
                      <a:r>
                        <a:rPr lang="en-US" sz="700" b="0" kern="1200" baseline="3000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700" b="0" kern="1200" baseline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March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F5F5F5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Poppins"/>
                        </a:rPr>
                        <a:t>None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Nunito sans"/>
                        </a:rPr>
                        <a:t>Forecast to complete delivery against approved BER </a:t>
                      </a:r>
                      <a:endParaRPr kumimoji="0" lang="en-US" sz="700">
                        <a:solidFill>
                          <a:srgbClr val="000000"/>
                        </a:solidFill>
                        <a:latin typeface="Nunito san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20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XRN5604 - UNC Modification 0811S Shipper Agreed Read (SAR) Exceptions Process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XRN5605 - IGT Modification 159 – Amendments to the must-read process​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XRN5607 - Update to AQ Correction Processes (Modification 0816S)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319A9DA-3D94-144E-B2A7-B37DFA98E6CC}"/>
              </a:ext>
            </a:extLst>
          </p:cNvPr>
          <p:cNvGrpSpPr/>
          <p:nvPr/>
        </p:nvGrpSpPr>
        <p:grpSpPr>
          <a:xfrm>
            <a:off x="4507618" y="3501903"/>
            <a:ext cx="2861652" cy="200055"/>
            <a:chOff x="4309575" y="3517379"/>
            <a:chExt cx="2861652" cy="2000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AE9A869-F135-F66E-5C39-7D6C7F480BF5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2E037A5-2243-89AD-87F2-2FE9909A5DD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solidFill>
                  <a:srgbClr val="3E5AA8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32D6A2-B1BE-4C57-F75F-2C7E9B52DE37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Complete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05F0D84-38A9-9F7B-B15A-DD99225E4760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26E6969-2E8A-8378-ED0A-3E19FBD3E00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9CCB3B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1BDEAA-E26E-C435-72B8-FA88E6D6DF2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On Track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22582E6-D5E5-0954-9EBD-A9492F144C34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8AFBA22-54A7-1DA2-F314-6B56BED7AA7E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 w="254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7AA345-26B3-9D7F-1899-EF87BF463EA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At Risk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7190632-7CA2-2F8E-F8C4-304A549109B2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CEF1D19-5A73-E070-CB78-3B05F22C67A5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E117-E354-CD0D-15B6-C5223067F470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7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Nunito Sans"/>
                    <a:ea typeface="+mn-ea"/>
                    <a:cs typeface="+mn-cs"/>
                  </a:rPr>
                  <a:t>Overdue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DA08735-22EC-FFB1-EF86-D859C1E3B3EB}"/>
              </a:ext>
            </a:extLst>
          </p:cNvPr>
          <p:cNvSpPr txBox="1"/>
          <p:nvPr/>
        </p:nvSpPr>
        <p:spPr>
          <a:xfrm>
            <a:off x="0" y="4977629"/>
            <a:ext cx="1739579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Slide updated on 29</a:t>
            </a:r>
            <a:r>
              <a:rPr kumimoji="0" lang="en-GB" sz="700" b="0" i="0" u="none" strike="noStrike" kern="1200" cap="none" spc="0" normalizeH="0" baseline="3000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th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 November 2023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47E833-6DB0-3270-4BBD-61C57E709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267" y="1874903"/>
            <a:ext cx="4687262" cy="152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40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Ilaria Akintoye</DisplayName>
        <AccountId>31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7" ma:contentTypeDescription="Create a new document." ma:contentTypeScope="" ma:versionID="91a85da827efe13e31b11ef14893b477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39ee7aa57ec650cb7642c8db7bb1e2f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f5eb37f5-3357-4bce-b256-0f314aad4b85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a7e46db-e413-465a-a5a0-c1385b7b2553"/>
    <ds:schemaRef ds:uri="http://purl.org/dc/elements/1.1/"/>
    <ds:schemaRef ds:uri="09850d4e-5ea7-4dcb-8c24-c6fc5087371d"/>
  </ds:schemaRefs>
</ds:datastoreItem>
</file>

<file path=customXml/itemProps2.xml><?xml version="1.0" encoding="utf-8"?>
<ds:datastoreItem xmlns:ds="http://schemas.openxmlformats.org/officeDocument/2006/customXml" ds:itemID="{C635A688-1D63-4016-BCC6-2814A918AB91}"/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195</Words>
  <Application>Microsoft Office PowerPoint</Application>
  <PresentationFormat>On-screen Show (16:9)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XRN5682 – February 24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Rob Westwood</cp:lastModifiedBy>
  <cp:revision>5</cp:revision>
  <dcterms:created xsi:type="dcterms:W3CDTF">2018-09-02T17:12:15Z</dcterms:created>
  <dcterms:modified xsi:type="dcterms:W3CDTF">2023-11-30T10:51:44Z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SharedWithUsers">
    <vt:lpwstr>31;#Ilaria Akintoye</vt:lpwstr>
  </property>
</Properties>
</file>