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wmf" ContentType="image/x-wm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0.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1.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2.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3.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14.xml" ContentType="application/vnd.openxmlformats-officedocument.theme+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15.xml" ContentType="application/vnd.openxmlformats-officedocument.theme+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16.xml" ContentType="application/vnd.openxmlformats-officedocument.theme+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17.xml" ContentType="application/vnd.openxmlformats-officedocument.theme+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18.xml" ContentType="application/vnd.openxmlformats-officedocument.theme+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theme/theme19.xml" ContentType="application/vnd.openxmlformats-officedocument.theme+xml"/>
  <Override PartName="/ppt/slideLayouts/slideLayout218.xml" ContentType="application/vnd.openxmlformats-officedocument.presentationml.slideLayout+xml"/>
  <Override PartName="/ppt/theme/theme20.xml" ContentType="application/vnd.openxmlformats-officedocument.theme+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theme/theme21.xml" ContentType="application/vnd.openxmlformats-officedocument.theme+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theme/theme22.xml" ContentType="application/vnd.openxmlformats-officedocument.theme+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theme/theme23.xml" ContentType="application/vnd.openxmlformats-officedocument.theme+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theme/theme24.xml" ContentType="application/vnd.openxmlformats-officedocument.theme+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theme/theme25.xml" ContentType="application/vnd.openxmlformats-officedocument.theme+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theme/theme26.xml" ContentType="application/vnd.openxmlformats-officedocument.theme+xml"/>
  <Override PartName="/ppt/theme/theme27.xml" ContentType="application/vnd.openxmlformats-officedocument.theme+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theme/theme28.xml" ContentType="application/vnd.openxmlformats-officedocument.theme+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theme/theme29.xml" ContentType="application/vnd.openxmlformats-officedocument.theme+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theme/theme30.xml" ContentType="application/vnd.openxmlformats-officedocument.theme+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theme/theme31.xml" ContentType="application/vnd.openxmlformats-officedocument.theme+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theme/theme32.xml" ContentType="application/vnd.openxmlformats-officedocument.theme+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theme/theme33.xml" ContentType="application/vnd.openxmlformats-officedocument.theme+xml"/>
  <Override PartName="/ppt/theme/theme34.xml" ContentType="application/vnd.openxmlformats-officedocument.theme+xml"/>
  <Override PartName="/ppt/theme/theme3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4"/>
    <p:sldMasterId id="2147483653" r:id="rId5"/>
    <p:sldMasterId id="2147483678" r:id="rId6"/>
    <p:sldMasterId id="2147483680" r:id="rId7"/>
    <p:sldMasterId id="2147483682" r:id="rId8"/>
    <p:sldMasterId id="2147483684" r:id="rId9"/>
    <p:sldMasterId id="2147483686" r:id="rId10"/>
    <p:sldMasterId id="2147483696" r:id="rId11"/>
    <p:sldMasterId id="2147483697" r:id="rId12"/>
    <p:sldMasterId id="2147483707" r:id="rId13"/>
    <p:sldMasterId id="2147483708" r:id="rId14"/>
    <p:sldMasterId id="2147483845" r:id="rId15"/>
    <p:sldMasterId id="2147483858" r:id="rId16"/>
    <p:sldMasterId id="2147483870" r:id="rId17"/>
    <p:sldMasterId id="2147483882" r:id="rId18"/>
    <p:sldMasterId id="2147483894" r:id="rId19"/>
    <p:sldMasterId id="2147483907" r:id="rId20"/>
    <p:sldMasterId id="2147483919" r:id="rId21"/>
    <p:sldMasterId id="2147487952" r:id="rId22"/>
    <p:sldMasterId id="2147489562" r:id="rId23"/>
    <p:sldMasterId id="2147489564" r:id="rId24"/>
    <p:sldMasterId id="2147489576" r:id="rId25"/>
    <p:sldMasterId id="2147489892" r:id="rId26"/>
    <p:sldMasterId id="2147489906" r:id="rId27"/>
    <p:sldMasterId id="2147489921" r:id="rId28"/>
    <p:sldMasterId id="2147491839" r:id="rId29"/>
    <p:sldMasterId id="2147511821" r:id="rId30"/>
    <p:sldMasterId id="2147511823" r:id="rId31"/>
    <p:sldMasterId id="2147511835" r:id="rId32"/>
    <p:sldMasterId id="2147511848" r:id="rId33"/>
    <p:sldMasterId id="2147511860" r:id="rId34"/>
    <p:sldMasterId id="2147511876" r:id="rId35"/>
    <p:sldMasterId id="2147511890" r:id="rId36"/>
  </p:sldMasterIdLst>
  <p:notesMasterIdLst>
    <p:notesMasterId r:id="rId84"/>
  </p:notesMasterIdLst>
  <p:handoutMasterIdLst>
    <p:handoutMasterId r:id="rId85"/>
  </p:handoutMasterIdLst>
  <p:sldIdLst>
    <p:sldId id="1054" r:id="rId37"/>
    <p:sldId id="1055" r:id="rId38"/>
    <p:sldId id="1172" r:id="rId39"/>
    <p:sldId id="1173" r:id="rId40"/>
    <p:sldId id="1174" r:id="rId41"/>
    <p:sldId id="1057" r:id="rId42"/>
    <p:sldId id="1146" r:id="rId43"/>
    <p:sldId id="1148" r:id="rId44"/>
    <p:sldId id="1149" r:id="rId45"/>
    <p:sldId id="1150" r:id="rId46"/>
    <p:sldId id="1151" r:id="rId47"/>
    <p:sldId id="1152" r:id="rId48"/>
    <p:sldId id="1153" r:id="rId49"/>
    <p:sldId id="1154" r:id="rId50"/>
    <p:sldId id="1155" r:id="rId51"/>
    <p:sldId id="1179" r:id="rId52"/>
    <p:sldId id="1180" r:id="rId53"/>
    <p:sldId id="1181" r:id="rId54"/>
    <p:sldId id="1175" r:id="rId55"/>
    <p:sldId id="1176" r:id="rId56"/>
    <p:sldId id="1177" r:id="rId57"/>
    <p:sldId id="1178" r:id="rId58"/>
    <p:sldId id="1156" r:id="rId59"/>
    <p:sldId id="1157" r:id="rId60"/>
    <p:sldId id="1144" r:id="rId61"/>
    <p:sldId id="1145" r:id="rId62"/>
    <p:sldId id="1103" r:id="rId63"/>
    <p:sldId id="1123" r:id="rId64"/>
    <p:sldId id="1111" r:id="rId65"/>
    <p:sldId id="1109" r:id="rId66"/>
    <p:sldId id="1182" r:id="rId67"/>
    <p:sldId id="1183" r:id="rId68"/>
    <p:sldId id="1184" r:id="rId69"/>
    <p:sldId id="1185" r:id="rId70"/>
    <p:sldId id="1186" r:id="rId71"/>
    <p:sldId id="1160" r:id="rId72"/>
    <p:sldId id="1161" r:id="rId73"/>
    <p:sldId id="1162" r:id="rId74"/>
    <p:sldId id="1163" r:id="rId75"/>
    <p:sldId id="1164" r:id="rId76"/>
    <p:sldId id="1165" r:id="rId77"/>
    <p:sldId id="1166" r:id="rId78"/>
    <p:sldId id="1167" r:id="rId79"/>
    <p:sldId id="1168" r:id="rId80"/>
    <p:sldId id="1169" r:id="rId81"/>
    <p:sldId id="1170" r:id="rId82"/>
    <p:sldId id="1171" r:id="rId83"/>
  </p:sldIdLst>
  <p:sldSz cx="9144000" cy="6858000" type="screen4x3"/>
  <p:notesSz cx="7102475" cy="10233025"/>
  <p:defaultTextStyle>
    <a:defPPr>
      <a:defRPr lang="en-GB"/>
    </a:defPPr>
    <a:lvl1pPr algn="l" rtl="0" fontAlgn="base">
      <a:spcBef>
        <a:spcPct val="0"/>
      </a:spcBef>
      <a:spcAft>
        <a:spcPct val="0"/>
      </a:spcAft>
      <a:defRPr sz="2800" b="1" kern="1200">
        <a:solidFill>
          <a:srgbClr val="0079C1"/>
        </a:solidFill>
        <a:latin typeface="Arial" charset="0"/>
        <a:ea typeface="ＭＳ Ｐゴシック" pitchFamily="34" charset="-128"/>
        <a:cs typeface="+mn-cs"/>
      </a:defRPr>
    </a:lvl1pPr>
    <a:lvl2pPr marL="457200" algn="l" rtl="0" fontAlgn="base">
      <a:spcBef>
        <a:spcPct val="0"/>
      </a:spcBef>
      <a:spcAft>
        <a:spcPct val="0"/>
      </a:spcAft>
      <a:defRPr sz="2800" b="1" kern="1200">
        <a:solidFill>
          <a:srgbClr val="0079C1"/>
        </a:solidFill>
        <a:latin typeface="Arial" charset="0"/>
        <a:ea typeface="ＭＳ Ｐゴシック" pitchFamily="34" charset="-128"/>
        <a:cs typeface="+mn-cs"/>
      </a:defRPr>
    </a:lvl2pPr>
    <a:lvl3pPr marL="914400" algn="l" rtl="0" fontAlgn="base">
      <a:spcBef>
        <a:spcPct val="0"/>
      </a:spcBef>
      <a:spcAft>
        <a:spcPct val="0"/>
      </a:spcAft>
      <a:defRPr sz="2800" b="1" kern="1200">
        <a:solidFill>
          <a:srgbClr val="0079C1"/>
        </a:solidFill>
        <a:latin typeface="Arial" charset="0"/>
        <a:ea typeface="ＭＳ Ｐゴシック" pitchFamily="34" charset="-128"/>
        <a:cs typeface="+mn-cs"/>
      </a:defRPr>
    </a:lvl3pPr>
    <a:lvl4pPr marL="1371600" algn="l" rtl="0" fontAlgn="base">
      <a:spcBef>
        <a:spcPct val="0"/>
      </a:spcBef>
      <a:spcAft>
        <a:spcPct val="0"/>
      </a:spcAft>
      <a:defRPr sz="2800" b="1" kern="1200">
        <a:solidFill>
          <a:srgbClr val="0079C1"/>
        </a:solidFill>
        <a:latin typeface="Arial" charset="0"/>
        <a:ea typeface="ＭＳ Ｐゴシック" pitchFamily="34" charset="-128"/>
        <a:cs typeface="+mn-cs"/>
      </a:defRPr>
    </a:lvl4pPr>
    <a:lvl5pPr marL="1828800" algn="l" rtl="0" fontAlgn="base">
      <a:spcBef>
        <a:spcPct val="0"/>
      </a:spcBef>
      <a:spcAft>
        <a:spcPct val="0"/>
      </a:spcAft>
      <a:defRPr sz="2800" b="1" kern="1200">
        <a:solidFill>
          <a:srgbClr val="0079C1"/>
        </a:solidFill>
        <a:latin typeface="Arial" charset="0"/>
        <a:ea typeface="ＭＳ Ｐゴシック" pitchFamily="34" charset="-128"/>
        <a:cs typeface="+mn-cs"/>
      </a:defRPr>
    </a:lvl5pPr>
    <a:lvl6pPr marL="2286000" algn="l" defTabSz="914400" rtl="0" eaLnBrk="1" latinLnBrk="0" hangingPunct="1">
      <a:defRPr sz="2800" b="1" kern="1200">
        <a:solidFill>
          <a:srgbClr val="0079C1"/>
        </a:solidFill>
        <a:latin typeface="Arial" charset="0"/>
        <a:ea typeface="ＭＳ Ｐゴシック" pitchFamily="34" charset="-128"/>
        <a:cs typeface="+mn-cs"/>
      </a:defRPr>
    </a:lvl6pPr>
    <a:lvl7pPr marL="2743200" algn="l" defTabSz="914400" rtl="0" eaLnBrk="1" latinLnBrk="0" hangingPunct="1">
      <a:defRPr sz="2800" b="1" kern="1200">
        <a:solidFill>
          <a:srgbClr val="0079C1"/>
        </a:solidFill>
        <a:latin typeface="Arial" charset="0"/>
        <a:ea typeface="ＭＳ Ｐゴシック" pitchFamily="34" charset="-128"/>
        <a:cs typeface="+mn-cs"/>
      </a:defRPr>
    </a:lvl7pPr>
    <a:lvl8pPr marL="3200400" algn="l" defTabSz="914400" rtl="0" eaLnBrk="1" latinLnBrk="0" hangingPunct="1">
      <a:defRPr sz="2800" b="1" kern="1200">
        <a:solidFill>
          <a:srgbClr val="0079C1"/>
        </a:solidFill>
        <a:latin typeface="Arial" charset="0"/>
        <a:ea typeface="ＭＳ Ｐゴシック" pitchFamily="34" charset="-128"/>
        <a:cs typeface="+mn-cs"/>
      </a:defRPr>
    </a:lvl8pPr>
    <a:lvl9pPr marL="3657600" algn="l" defTabSz="914400" rtl="0" eaLnBrk="1" latinLnBrk="0" hangingPunct="1">
      <a:defRPr sz="2800" b="1" kern="1200">
        <a:solidFill>
          <a:srgbClr val="0079C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79C1"/>
    <a:srgbClr val="199110"/>
    <a:srgbClr val="FD2928"/>
    <a:srgbClr val="5920AD"/>
    <a:srgbClr val="DC0FB2"/>
    <a:srgbClr val="808080"/>
    <a:srgbClr val="B6FF14"/>
    <a:srgbClr val="FFE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99" autoAdjust="0"/>
    <p:restoredTop sz="88217" autoAdjust="0"/>
  </p:normalViewPr>
  <p:slideViewPr>
    <p:cSldViewPr>
      <p:cViewPr>
        <p:scale>
          <a:sx n="60" d="100"/>
          <a:sy n="60" d="100"/>
        </p:scale>
        <p:origin x="2360" y="9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2150"/>
    </p:cViewPr>
  </p:sorterViewPr>
  <p:notesViewPr>
    <p:cSldViewPr>
      <p:cViewPr varScale="1">
        <p:scale>
          <a:sx n="79" d="100"/>
          <a:sy n="79" d="100"/>
        </p:scale>
        <p:origin x="-2016" y="-90"/>
      </p:cViewPr>
      <p:guideLst>
        <p:guide orient="horz" pos="3223"/>
        <p:guide pos="2238"/>
      </p:guideLst>
    </p:cSldViewPr>
  </p:notes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9" Type="http://schemas.openxmlformats.org/officeDocument/2006/relationships/slideMaster" Target="slideMasters/slideMaster6.xml"/><Relationship Id="rId10" Type="http://schemas.openxmlformats.org/officeDocument/2006/relationships/slideMaster" Target="slideMasters/slideMaster7.xml"/><Relationship Id="rId11" Type="http://schemas.openxmlformats.org/officeDocument/2006/relationships/slideMaster" Target="slideMasters/slideMaster8.xml"/><Relationship Id="rId12" Type="http://schemas.openxmlformats.org/officeDocument/2006/relationships/slideMaster" Target="slideMasters/slideMaster9.xml"/><Relationship Id="rId13" Type="http://schemas.openxmlformats.org/officeDocument/2006/relationships/slideMaster" Target="slideMasters/slideMaster10.xml"/><Relationship Id="rId14" Type="http://schemas.openxmlformats.org/officeDocument/2006/relationships/slideMaster" Target="slideMasters/slideMaster11.xml"/><Relationship Id="rId15" Type="http://schemas.openxmlformats.org/officeDocument/2006/relationships/slideMaster" Target="slideMasters/slideMaster12.xml"/><Relationship Id="rId16" Type="http://schemas.openxmlformats.org/officeDocument/2006/relationships/slideMaster" Target="slideMasters/slideMaster13.xml"/><Relationship Id="rId17" Type="http://schemas.openxmlformats.org/officeDocument/2006/relationships/slideMaster" Target="slideMasters/slideMaster14.xml"/><Relationship Id="rId18" Type="http://schemas.openxmlformats.org/officeDocument/2006/relationships/slideMaster" Target="slideMasters/slideMaster15.xml"/><Relationship Id="rId19" Type="http://schemas.openxmlformats.org/officeDocument/2006/relationships/slideMaster" Target="slideMasters/slideMaster16.xml"/><Relationship Id="rId30" Type="http://schemas.openxmlformats.org/officeDocument/2006/relationships/slideMaster" Target="slideMasters/slideMaster27.xml"/><Relationship Id="rId31" Type="http://schemas.openxmlformats.org/officeDocument/2006/relationships/slideMaster" Target="slideMasters/slideMaster28.xml"/><Relationship Id="rId32" Type="http://schemas.openxmlformats.org/officeDocument/2006/relationships/slideMaster" Target="slideMasters/slideMaster29.xml"/><Relationship Id="rId33" Type="http://schemas.openxmlformats.org/officeDocument/2006/relationships/slideMaster" Target="slideMasters/slideMaster30.xml"/><Relationship Id="rId34" Type="http://schemas.openxmlformats.org/officeDocument/2006/relationships/slideMaster" Target="slideMasters/slideMaster31.xml"/><Relationship Id="rId35" Type="http://schemas.openxmlformats.org/officeDocument/2006/relationships/slideMaster" Target="slideMasters/slideMaster32.xml"/><Relationship Id="rId36" Type="http://schemas.openxmlformats.org/officeDocument/2006/relationships/slideMaster" Target="slideMasters/slideMaster33.xml"/><Relationship Id="rId37" Type="http://schemas.openxmlformats.org/officeDocument/2006/relationships/slide" Target="slides/slide1.xml"/><Relationship Id="rId38" Type="http://schemas.openxmlformats.org/officeDocument/2006/relationships/slide" Target="slides/slide2.xml"/><Relationship Id="rId39" Type="http://schemas.openxmlformats.org/officeDocument/2006/relationships/slide" Target="slides/slide3.xml"/><Relationship Id="rId50" Type="http://schemas.openxmlformats.org/officeDocument/2006/relationships/slide" Target="slides/slide14.xml"/><Relationship Id="rId51" Type="http://schemas.openxmlformats.org/officeDocument/2006/relationships/slide" Target="slides/slide15.xml"/><Relationship Id="rId52" Type="http://schemas.openxmlformats.org/officeDocument/2006/relationships/slide" Target="slides/slide16.xml"/><Relationship Id="rId53" Type="http://schemas.openxmlformats.org/officeDocument/2006/relationships/slide" Target="slides/slide17.xml"/><Relationship Id="rId54" Type="http://schemas.openxmlformats.org/officeDocument/2006/relationships/slide" Target="slides/slide18.xml"/><Relationship Id="rId55" Type="http://schemas.openxmlformats.org/officeDocument/2006/relationships/slide" Target="slides/slide19.xml"/><Relationship Id="rId56" Type="http://schemas.openxmlformats.org/officeDocument/2006/relationships/slide" Target="slides/slide20.xml"/><Relationship Id="rId57" Type="http://schemas.openxmlformats.org/officeDocument/2006/relationships/slide" Target="slides/slide21.xml"/><Relationship Id="rId58" Type="http://schemas.openxmlformats.org/officeDocument/2006/relationships/slide" Target="slides/slide22.xml"/><Relationship Id="rId59" Type="http://schemas.openxmlformats.org/officeDocument/2006/relationships/slide" Target="slides/slide23.xml"/><Relationship Id="rId70" Type="http://schemas.openxmlformats.org/officeDocument/2006/relationships/slide" Target="slides/slide34.xml"/><Relationship Id="rId71" Type="http://schemas.openxmlformats.org/officeDocument/2006/relationships/slide" Target="slides/slide35.xml"/><Relationship Id="rId72" Type="http://schemas.openxmlformats.org/officeDocument/2006/relationships/slide" Target="slides/slide36.xml"/><Relationship Id="rId73" Type="http://schemas.openxmlformats.org/officeDocument/2006/relationships/slide" Target="slides/slide37.xml"/><Relationship Id="rId74" Type="http://schemas.openxmlformats.org/officeDocument/2006/relationships/slide" Target="slides/slide38.xml"/><Relationship Id="rId75" Type="http://schemas.openxmlformats.org/officeDocument/2006/relationships/slide" Target="slides/slide39.xml"/><Relationship Id="rId76" Type="http://schemas.openxmlformats.org/officeDocument/2006/relationships/slide" Target="slides/slide40.xml"/><Relationship Id="rId77" Type="http://schemas.openxmlformats.org/officeDocument/2006/relationships/slide" Target="slides/slide41.xml"/><Relationship Id="rId78" Type="http://schemas.openxmlformats.org/officeDocument/2006/relationships/slide" Target="slides/slide42.xml"/><Relationship Id="rId79" Type="http://schemas.openxmlformats.org/officeDocument/2006/relationships/slide" Target="slides/slide43.xml"/><Relationship Id="rId20" Type="http://schemas.openxmlformats.org/officeDocument/2006/relationships/slideMaster" Target="slideMasters/slideMaster17.xml"/><Relationship Id="rId21" Type="http://schemas.openxmlformats.org/officeDocument/2006/relationships/slideMaster" Target="slideMasters/slideMaster18.xml"/><Relationship Id="rId22" Type="http://schemas.openxmlformats.org/officeDocument/2006/relationships/slideMaster" Target="slideMasters/slideMaster19.xml"/><Relationship Id="rId23" Type="http://schemas.openxmlformats.org/officeDocument/2006/relationships/slideMaster" Target="slideMasters/slideMaster20.xml"/><Relationship Id="rId24" Type="http://schemas.openxmlformats.org/officeDocument/2006/relationships/slideMaster" Target="slideMasters/slideMaster21.xml"/><Relationship Id="rId25" Type="http://schemas.openxmlformats.org/officeDocument/2006/relationships/slideMaster" Target="slideMasters/slideMaster22.xml"/><Relationship Id="rId26" Type="http://schemas.openxmlformats.org/officeDocument/2006/relationships/slideMaster" Target="slideMasters/slideMaster23.xml"/><Relationship Id="rId27" Type="http://schemas.openxmlformats.org/officeDocument/2006/relationships/slideMaster" Target="slideMasters/slideMaster24.xml"/><Relationship Id="rId28" Type="http://schemas.openxmlformats.org/officeDocument/2006/relationships/slideMaster" Target="slideMasters/slideMaster25.xml"/><Relationship Id="rId29" Type="http://schemas.openxmlformats.org/officeDocument/2006/relationships/slideMaster" Target="slideMasters/slideMaster26.xml"/><Relationship Id="rId40" Type="http://schemas.openxmlformats.org/officeDocument/2006/relationships/slide" Target="slides/slide4.xml"/><Relationship Id="rId41" Type="http://schemas.openxmlformats.org/officeDocument/2006/relationships/slide" Target="slides/slide5.xml"/><Relationship Id="rId42" Type="http://schemas.openxmlformats.org/officeDocument/2006/relationships/slide" Target="slides/slide6.xml"/><Relationship Id="rId43" Type="http://schemas.openxmlformats.org/officeDocument/2006/relationships/slide" Target="slides/slide7.xml"/><Relationship Id="rId44" Type="http://schemas.openxmlformats.org/officeDocument/2006/relationships/slide" Target="slides/slide8.xml"/><Relationship Id="rId45" Type="http://schemas.openxmlformats.org/officeDocument/2006/relationships/slide" Target="slides/slide9.xml"/><Relationship Id="rId46" Type="http://schemas.openxmlformats.org/officeDocument/2006/relationships/slide" Target="slides/slide10.xml"/><Relationship Id="rId47" Type="http://schemas.openxmlformats.org/officeDocument/2006/relationships/slide" Target="slides/slide11.xml"/><Relationship Id="rId48" Type="http://schemas.openxmlformats.org/officeDocument/2006/relationships/slide" Target="slides/slide12.xml"/><Relationship Id="rId49" Type="http://schemas.openxmlformats.org/officeDocument/2006/relationships/slide" Target="slides/slide13.xml"/><Relationship Id="rId60" Type="http://schemas.openxmlformats.org/officeDocument/2006/relationships/slide" Target="slides/slide24.xml"/><Relationship Id="rId61" Type="http://schemas.openxmlformats.org/officeDocument/2006/relationships/slide" Target="slides/slide25.xml"/><Relationship Id="rId62" Type="http://schemas.openxmlformats.org/officeDocument/2006/relationships/slide" Target="slides/slide26.xml"/><Relationship Id="rId63" Type="http://schemas.openxmlformats.org/officeDocument/2006/relationships/slide" Target="slides/slide27.xml"/><Relationship Id="rId64" Type="http://schemas.openxmlformats.org/officeDocument/2006/relationships/slide" Target="slides/slide28.xml"/><Relationship Id="rId65" Type="http://schemas.openxmlformats.org/officeDocument/2006/relationships/slide" Target="slides/slide29.xml"/><Relationship Id="rId66" Type="http://schemas.openxmlformats.org/officeDocument/2006/relationships/slide" Target="slides/slide30.xml"/><Relationship Id="rId67" Type="http://schemas.openxmlformats.org/officeDocument/2006/relationships/slide" Target="slides/slide31.xml"/><Relationship Id="rId68" Type="http://schemas.openxmlformats.org/officeDocument/2006/relationships/slide" Target="slides/slide32.xml"/><Relationship Id="rId69" Type="http://schemas.openxmlformats.org/officeDocument/2006/relationships/slide" Target="slides/slide33.xml"/><Relationship Id="rId80" Type="http://schemas.openxmlformats.org/officeDocument/2006/relationships/slide" Target="slides/slide44.xml"/><Relationship Id="rId81" Type="http://schemas.openxmlformats.org/officeDocument/2006/relationships/slide" Target="slides/slide45.xml"/><Relationship Id="rId82" Type="http://schemas.openxmlformats.org/officeDocument/2006/relationships/slide" Target="slides/slide46.xml"/><Relationship Id="rId83" Type="http://schemas.openxmlformats.org/officeDocument/2006/relationships/slide" Target="slides/slide47.xml"/><Relationship Id="rId84" Type="http://schemas.openxmlformats.org/officeDocument/2006/relationships/notesMaster" Target="notesMasters/notesMaster1.xml"/><Relationship Id="rId85" Type="http://schemas.openxmlformats.org/officeDocument/2006/relationships/handoutMaster" Target="handoutMasters/handoutMaster1.xml"/><Relationship Id="rId86" Type="http://schemas.openxmlformats.org/officeDocument/2006/relationships/presProps" Target="presProps.xml"/><Relationship Id="rId87" Type="http://schemas.openxmlformats.org/officeDocument/2006/relationships/viewProps" Target="viewProps.xml"/><Relationship Id="rId88" Type="http://schemas.openxmlformats.org/officeDocument/2006/relationships/theme" Target="theme/theme1.xml"/><Relationship Id="rId8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0"/>
    </mc:Choice>
    <mc:Fallback>
      <c:style val="30"/>
    </mc:Fallback>
  </mc:AlternateContent>
  <c:chart>
    <c:autoTitleDeleted val="1"/>
    <c:plotArea>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Sheet1!$C$10:$E$10</c:f>
              <c:strCache>
                <c:ptCount val="3"/>
                <c:pt idx="0">
                  <c:v>Incentivised</c:v>
                </c:pt>
                <c:pt idx="1">
                  <c:v>Financial Benefit to the Customer in 16/17</c:v>
                </c:pt>
                <c:pt idx="2">
                  <c:v>Projected Benefit to the Customer in 17/18</c:v>
                </c:pt>
              </c:strCache>
            </c:strRef>
          </c:cat>
          <c:val>
            <c:numRef>
              <c:f>Sheet1!$C$11:$E$11</c:f>
              <c:numCache>
                <c:formatCode>General</c:formatCode>
                <c:ptCount val="3"/>
                <c:pt idx="0">
                  <c:v>1.54</c:v>
                </c:pt>
                <c:pt idx="1">
                  <c:v>3.65</c:v>
                </c:pt>
                <c:pt idx="2">
                  <c:v>11.0</c:v>
                </c:pt>
              </c:numCache>
            </c:numRef>
          </c:val>
        </c:ser>
        <c:dLbls>
          <c:showLegendKey val="0"/>
          <c:showVal val="1"/>
          <c:showCatName val="0"/>
          <c:showSerName val="0"/>
          <c:showPercent val="0"/>
          <c:showBubbleSize val="0"/>
        </c:dLbls>
        <c:gapWidth val="75"/>
        <c:axId val="-1912978336"/>
        <c:axId val="-1912944784"/>
      </c:barChart>
      <c:catAx>
        <c:axId val="-1912978336"/>
        <c:scaling>
          <c:orientation val="minMax"/>
        </c:scaling>
        <c:delete val="0"/>
        <c:axPos val="b"/>
        <c:numFmt formatCode="General" sourceLinked="0"/>
        <c:majorTickMark val="none"/>
        <c:minorTickMark val="none"/>
        <c:tickLblPos val="nextTo"/>
        <c:crossAx val="-1912944784"/>
        <c:crosses val="autoZero"/>
        <c:auto val="1"/>
        <c:lblAlgn val="ctr"/>
        <c:lblOffset val="100"/>
        <c:noMultiLvlLbl val="0"/>
      </c:catAx>
      <c:valAx>
        <c:axId val="-1912944784"/>
        <c:scaling>
          <c:orientation val="minMax"/>
        </c:scaling>
        <c:delete val="0"/>
        <c:axPos val="l"/>
        <c:numFmt formatCode="General" sourceLinked="1"/>
        <c:majorTickMark val="none"/>
        <c:minorTickMark val="none"/>
        <c:tickLblPos val="nextTo"/>
        <c:crossAx val="-1912978336"/>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70EDC0-E555-4B9A-9832-18375A769106}" type="doc">
      <dgm:prSet loTypeId="urn:microsoft.com/office/officeart/2005/8/layout/chevron1" loCatId="process" qsTypeId="urn:microsoft.com/office/officeart/2005/8/quickstyle/simple1" qsCatId="simple" csTypeId="urn:microsoft.com/office/officeart/2005/8/colors/accent1_2" csCatId="accent1" phldr="1"/>
      <dgm:spPr/>
    </dgm:pt>
    <dgm:pt modelId="{3B07C0D6-D0D0-45AD-AEE6-FBFD8269337A}">
      <dgm:prSet custT="1"/>
      <dgm:spPr>
        <a:solidFill>
          <a:srgbClr val="00B050"/>
        </a:solidFill>
      </dgm:spPr>
      <dgm:t>
        <a:bodyPr/>
        <a:lstStyle/>
        <a:p>
          <a:pPr algn="l"/>
          <a:r>
            <a:rPr lang="en-US" sz="1400" b="1" dirty="0" smtClean="0"/>
            <a:t> March</a:t>
          </a:r>
          <a:endParaRPr lang="en-US" sz="1400" b="1" dirty="0"/>
        </a:p>
      </dgm:t>
    </dgm:pt>
    <dgm:pt modelId="{AC051DA2-1F06-4904-BFF4-841322A3744A}" type="parTrans" cxnId="{7AD9D3BB-CE14-47CC-9DC4-9A08AD046F33}">
      <dgm:prSet/>
      <dgm:spPr/>
      <dgm:t>
        <a:bodyPr/>
        <a:lstStyle/>
        <a:p>
          <a:endParaRPr lang="en-US"/>
        </a:p>
      </dgm:t>
    </dgm:pt>
    <dgm:pt modelId="{64FBA39A-172D-4E70-9C34-2ABF68B3890C}" type="sibTrans" cxnId="{7AD9D3BB-CE14-47CC-9DC4-9A08AD046F33}">
      <dgm:prSet/>
      <dgm:spPr/>
      <dgm:t>
        <a:bodyPr/>
        <a:lstStyle/>
        <a:p>
          <a:endParaRPr lang="en-US"/>
        </a:p>
      </dgm:t>
    </dgm:pt>
    <dgm:pt modelId="{8E1EDBE4-7E63-4DFC-879E-DA7A0FDCA154}">
      <dgm:prSet custT="1"/>
      <dgm:spPr>
        <a:solidFill>
          <a:srgbClr val="3E6CA4"/>
        </a:solidFill>
      </dgm:spPr>
      <dgm:t>
        <a:bodyPr/>
        <a:lstStyle/>
        <a:p>
          <a:r>
            <a:rPr lang="de-DE" sz="1200" b="1" dirty="0" smtClean="0"/>
            <a:t>January - February</a:t>
          </a:r>
          <a:endParaRPr lang="en-US" sz="1200" b="1" dirty="0"/>
        </a:p>
      </dgm:t>
    </dgm:pt>
    <dgm:pt modelId="{8A20B906-3209-4F7D-9D8A-8D314F2279FE}" type="parTrans" cxnId="{F14DC45E-869F-46D6-89F2-0C6C09CF12B4}">
      <dgm:prSet/>
      <dgm:spPr/>
      <dgm:t>
        <a:bodyPr/>
        <a:lstStyle/>
        <a:p>
          <a:endParaRPr lang="en-US"/>
        </a:p>
      </dgm:t>
    </dgm:pt>
    <dgm:pt modelId="{254130C8-76C6-4B14-8B73-5997A53062FA}" type="sibTrans" cxnId="{F14DC45E-869F-46D6-89F2-0C6C09CF12B4}">
      <dgm:prSet/>
      <dgm:spPr/>
      <dgm:t>
        <a:bodyPr/>
        <a:lstStyle/>
        <a:p>
          <a:endParaRPr lang="en-US"/>
        </a:p>
      </dgm:t>
    </dgm:pt>
    <dgm:pt modelId="{CF1A5443-3E3A-49ED-ACFC-F3C89CC5B72B}">
      <dgm:prSet custT="1"/>
      <dgm:spPr>
        <a:solidFill>
          <a:srgbClr val="3E6CA4"/>
        </a:solidFill>
      </dgm:spPr>
      <dgm:t>
        <a:bodyPr/>
        <a:lstStyle/>
        <a:p>
          <a:pPr algn="l"/>
          <a:r>
            <a:rPr lang="en-US" sz="1400" b="1" dirty="0" smtClean="0"/>
            <a:t>     October</a:t>
          </a:r>
          <a:endParaRPr lang="en-US" sz="1400" b="1" dirty="0"/>
        </a:p>
      </dgm:t>
    </dgm:pt>
    <dgm:pt modelId="{BE42D78A-4205-46F1-B5EA-536C1BD438B9}" type="parTrans" cxnId="{7F6053F4-F5DF-4439-930D-09B549E171F5}">
      <dgm:prSet/>
      <dgm:spPr/>
      <dgm:t>
        <a:bodyPr/>
        <a:lstStyle/>
        <a:p>
          <a:endParaRPr lang="en-US"/>
        </a:p>
      </dgm:t>
    </dgm:pt>
    <dgm:pt modelId="{22E90B16-F248-4DF3-B06C-7EB564B9A1A1}" type="sibTrans" cxnId="{7F6053F4-F5DF-4439-930D-09B549E171F5}">
      <dgm:prSet/>
      <dgm:spPr/>
      <dgm:t>
        <a:bodyPr/>
        <a:lstStyle/>
        <a:p>
          <a:endParaRPr lang="en-US"/>
        </a:p>
      </dgm:t>
    </dgm:pt>
    <dgm:pt modelId="{2CFB413A-9BD7-4621-B5B8-F7F8D1DC158D}">
      <dgm:prSet custT="1"/>
      <dgm:spPr>
        <a:solidFill>
          <a:srgbClr val="00B050"/>
        </a:solidFill>
      </dgm:spPr>
      <dgm:t>
        <a:bodyPr/>
        <a:lstStyle/>
        <a:p>
          <a:r>
            <a:rPr lang="en-US" sz="1200" b="1" dirty="0" smtClean="0"/>
            <a:t>November- December</a:t>
          </a:r>
          <a:endParaRPr lang="en-US" sz="1200" b="1" dirty="0"/>
        </a:p>
      </dgm:t>
    </dgm:pt>
    <dgm:pt modelId="{A08B20AA-4548-46A4-B883-E519BF6EEFF4}" type="parTrans" cxnId="{37E9C844-7E2E-4913-BFAB-9069CB5453BF}">
      <dgm:prSet/>
      <dgm:spPr/>
      <dgm:t>
        <a:bodyPr/>
        <a:lstStyle/>
        <a:p>
          <a:endParaRPr lang="en-US"/>
        </a:p>
      </dgm:t>
    </dgm:pt>
    <dgm:pt modelId="{90D1655D-F096-47CA-881E-CA4430311111}" type="sibTrans" cxnId="{37E9C844-7E2E-4913-BFAB-9069CB5453BF}">
      <dgm:prSet/>
      <dgm:spPr/>
      <dgm:t>
        <a:bodyPr/>
        <a:lstStyle/>
        <a:p>
          <a:endParaRPr lang="en-US"/>
        </a:p>
      </dgm:t>
    </dgm:pt>
    <dgm:pt modelId="{E7D61E41-8367-44A3-8169-47862F1845D3}">
      <dgm:prSet phldrT="[Text]" custT="1"/>
      <dgm:spPr>
        <a:solidFill>
          <a:srgbClr val="00B050"/>
        </a:solidFill>
      </dgm:spPr>
      <dgm:t>
        <a:bodyPr/>
        <a:lstStyle/>
        <a:p>
          <a:r>
            <a:rPr lang="en-US" sz="1400" b="1" dirty="0" smtClean="0"/>
            <a:t> </a:t>
          </a:r>
          <a:r>
            <a:rPr lang="en-US" sz="1200" b="1" dirty="0" smtClean="0"/>
            <a:t>August - September</a:t>
          </a:r>
          <a:endParaRPr lang="en-US" sz="1200" b="1" dirty="0"/>
        </a:p>
      </dgm:t>
    </dgm:pt>
    <dgm:pt modelId="{7F2681F5-FCEE-4AAF-9932-5A358035BB66}" type="sibTrans" cxnId="{6F42A61A-D879-45E3-8EDD-EF0B6520DC66}">
      <dgm:prSet/>
      <dgm:spPr/>
      <dgm:t>
        <a:bodyPr/>
        <a:lstStyle/>
        <a:p>
          <a:endParaRPr lang="en-US"/>
        </a:p>
      </dgm:t>
    </dgm:pt>
    <dgm:pt modelId="{B64429EC-0B4A-4359-9CC7-D65D4891040C}" type="parTrans" cxnId="{6F42A61A-D879-45E3-8EDD-EF0B6520DC66}">
      <dgm:prSet/>
      <dgm:spPr/>
      <dgm:t>
        <a:bodyPr/>
        <a:lstStyle/>
        <a:p>
          <a:endParaRPr lang="en-US"/>
        </a:p>
      </dgm:t>
    </dgm:pt>
    <dgm:pt modelId="{BB41907C-02C8-4915-80FF-295F076BC2FF}">
      <dgm:prSet phldrT="[Text]" custT="1"/>
      <dgm:spPr>
        <a:solidFill>
          <a:srgbClr val="3E6CA4"/>
        </a:solidFill>
      </dgm:spPr>
      <dgm:t>
        <a:bodyPr/>
        <a:lstStyle/>
        <a:p>
          <a:r>
            <a:rPr lang="en-US" sz="1400" b="1" dirty="0" smtClean="0"/>
            <a:t>June -July </a:t>
          </a:r>
          <a:endParaRPr lang="en-US" sz="1400" b="1" dirty="0"/>
        </a:p>
      </dgm:t>
    </dgm:pt>
    <dgm:pt modelId="{14BF1508-3C1D-411C-83ED-D7DBE21FEDEF}" type="sibTrans" cxnId="{D7AB9BCC-95E1-4735-A322-CEB4EF040818}">
      <dgm:prSet/>
      <dgm:spPr/>
      <dgm:t>
        <a:bodyPr/>
        <a:lstStyle/>
        <a:p>
          <a:endParaRPr lang="en-US"/>
        </a:p>
      </dgm:t>
    </dgm:pt>
    <dgm:pt modelId="{56A2EE00-9374-48A1-8662-89AC5780D95A}" type="parTrans" cxnId="{D7AB9BCC-95E1-4735-A322-CEB4EF040818}">
      <dgm:prSet/>
      <dgm:spPr/>
      <dgm:t>
        <a:bodyPr/>
        <a:lstStyle/>
        <a:p>
          <a:endParaRPr lang="en-US"/>
        </a:p>
      </dgm:t>
    </dgm:pt>
    <dgm:pt modelId="{3455B709-903E-4FC4-BDE5-2620BD54F5F6}" type="pres">
      <dgm:prSet presAssocID="{3670EDC0-E555-4B9A-9832-18375A769106}" presName="Name0" presStyleCnt="0">
        <dgm:presLayoutVars>
          <dgm:dir/>
          <dgm:animLvl val="lvl"/>
          <dgm:resizeHandles val="exact"/>
        </dgm:presLayoutVars>
      </dgm:prSet>
      <dgm:spPr/>
    </dgm:pt>
    <dgm:pt modelId="{DE486CBD-0F38-4884-AAC9-433DD278836E}" type="pres">
      <dgm:prSet presAssocID="{BB41907C-02C8-4915-80FF-295F076BC2FF}" presName="parTxOnly" presStyleLbl="node1" presStyleIdx="0" presStyleCnt="6" custScaleX="96553">
        <dgm:presLayoutVars>
          <dgm:chMax val="0"/>
          <dgm:chPref val="0"/>
          <dgm:bulletEnabled val="1"/>
        </dgm:presLayoutVars>
      </dgm:prSet>
      <dgm:spPr/>
      <dgm:t>
        <a:bodyPr/>
        <a:lstStyle/>
        <a:p>
          <a:endParaRPr lang="en-US"/>
        </a:p>
      </dgm:t>
    </dgm:pt>
    <dgm:pt modelId="{34463BAC-5A21-4309-BD0C-7908791789BB}" type="pres">
      <dgm:prSet presAssocID="{14BF1508-3C1D-411C-83ED-D7DBE21FEDEF}" presName="parTxOnlySpace" presStyleCnt="0"/>
      <dgm:spPr/>
    </dgm:pt>
    <dgm:pt modelId="{ABFA7C75-892E-46E9-A329-85202F111F51}" type="pres">
      <dgm:prSet presAssocID="{E7D61E41-8367-44A3-8169-47862F1845D3}" presName="parTxOnly" presStyleLbl="node1" presStyleIdx="1" presStyleCnt="6" custScaleX="112867" custLinFactNeighborX="-54240">
        <dgm:presLayoutVars>
          <dgm:chMax val="0"/>
          <dgm:chPref val="0"/>
          <dgm:bulletEnabled val="1"/>
        </dgm:presLayoutVars>
      </dgm:prSet>
      <dgm:spPr/>
      <dgm:t>
        <a:bodyPr/>
        <a:lstStyle/>
        <a:p>
          <a:endParaRPr lang="en-US"/>
        </a:p>
      </dgm:t>
    </dgm:pt>
    <dgm:pt modelId="{2FDF2279-6A67-4A03-B0F0-493BFA8F3BEF}" type="pres">
      <dgm:prSet presAssocID="{7F2681F5-FCEE-4AAF-9932-5A358035BB66}" presName="parTxOnlySpace" presStyleCnt="0"/>
      <dgm:spPr/>
    </dgm:pt>
    <dgm:pt modelId="{815FFF3C-565F-4A55-BA75-A8875162E1F6}" type="pres">
      <dgm:prSet presAssocID="{CF1A5443-3E3A-49ED-ACFC-F3C89CC5B72B}" presName="parTxOnly" presStyleLbl="node1" presStyleIdx="2" presStyleCnt="6" custScaleX="116386" custLinFactX="-848" custLinFactNeighborX="-100000">
        <dgm:presLayoutVars>
          <dgm:chMax val="0"/>
          <dgm:chPref val="0"/>
          <dgm:bulletEnabled val="1"/>
        </dgm:presLayoutVars>
      </dgm:prSet>
      <dgm:spPr/>
      <dgm:t>
        <a:bodyPr/>
        <a:lstStyle/>
        <a:p>
          <a:endParaRPr lang="en-US"/>
        </a:p>
      </dgm:t>
    </dgm:pt>
    <dgm:pt modelId="{CDE30E73-FB1A-44E2-8974-C50A8C024F1F}" type="pres">
      <dgm:prSet presAssocID="{22E90B16-F248-4DF3-B06C-7EB564B9A1A1}" presName="parTxOnlySpace" presStyleCnt="0"/>
      <dgm:spPr/>
    </dgm:pt>
    <dgm:pt modelId="{557665CA-9125-48BB-B685-FA585081012F}" type="pres">
      <dgm:prSet presAssocID="{2CFB413A-9BD7-4621-B5B8-F7F8D1DC158D}" presName="parTxOnly" presStyleLbl="node1" presStyleIdx="3" presStyleCnt="6" custScaleX="110593" custLinFactX="-5368" custLinFactNeighborX="-100000">
        <dgm:presLayoutVars>
          <dgm:chMax val="0"/>
          <dgm:chPref val="0"/>
          <dgm:bulletEnabled val="1"/>
        </dgm:presLayoutVars>
      </dgm:prSet>
      <dgm:spPr/>
      <dgm:t>
        <a:bodyPr/>
        <a:lstStyle/>
        <a:p>
          <a:endParaRPr lang="en-US"/>
        </a:p>
      </dgm:t>
    </dgm:pt>
    <dgm:pt modelId="{490D8AF6-66C6-4DD8-8F39-A0E9801A8E4E}" type="pres">
      <dgm:prSet presAssocID="{90D1655D-F096-47CA-881E-CA4430311111}" presName="parTxOnlySpace" presStyleCnt="0"/>
      <dgm:spPr/>
    </dgm:pt>
    <dgm:pt modelId="{0B9DAA5F-7503-403A-9F23-B4A02962929B}" type="pres">
      <dgm:prSet presAssocID="{8E1EDBE4-7E63-4DFC-879E-DA7A0FDCA154}" presName="parTxOnly" presStyleLbl="node1" presStyleIdx="4" presStyleCnt="6" custLinFactX="-10792" custLinFactNeighborX="-100000">
        <dgm:presLayoutVars>
          <dgm:chMax val="0"/>
          <dgm:chPref val="0"/>
          <dgm:bulletEnabled val="1"/>
        </dgm:presLayoutVars>
      </dgm:prSet>
      <dgm:spPr/>
      <dgm:t>
        <a:bodyPr/>
        <a:lstStyle/>
        <a:p>
          <a:endParaRPr lang="en-US"/>
        </a:p>
      </dgm:t>
    </dgm:pt>
    <dgm:pt modelId="{F1C54495-3EA6-4C9A-BC49-79531E47D07F}" type="pres">
      <dgm:prSet presAssocID="{254130C8-76C6-4B14-8B73-5997A53062FA}" presName="parTxOnlySpace" presStyleCnt="0"/>
      <dgm:spPr/>
    </dgm:pt>
    <dgm:pt modelId="{8084D43E-080F-4977-B662-CED2A6F6588D}" type="pres">
      <dgm:prSet presAssocID="{3B07C0D6-D0D0-45AD-AEE6-FBFD8269337A}" presName="parTxOnly" presStyleLbl="node1" presStyleIdx="5" presStyleCnt="6" custLinFactX="-18928" custLinFactNeighborX="-100000">
        <dgm:presLayoutVars>
          <dgm:chMax val="0"/>
          <dgm:chPref val="0"/>
          <dgm:bulletEnabled val="1"/>
        </dgm:presLayoutVars>
      </dgm:prSet>
      <dgm:spPr/>
      <dgm:t>
        <a:bodyPr/>
        <a:lstStyle/>
        <a:p>
          <a:endParaRPr lang="en-US"/>
        </a:p>
      </dgm:t>
    </dgm:pt>
  </dgm:ptLst>
  <dgm:cxnLst>
    <dgm:cxn modelId="{D7AB9BCC-95E1-4735-A322-CEB4EF040818}" srcId="{3670EDC0-E555-4B9A-9832-18375A769106}" destId="{BB41907C-02C8-4915-80FF-295F076BC2FF}" srcOrd="0" destOrd="0" parTransId="{56A2EE00-9374-48A1-8662-89AC5780D95A}" sibTransId="{14BF1508-3C1D-411C-83ED-D7DBE21FEDEF}"/>
    <dgm:cxn modelId="{4C2EA5D7-B8CF-42F7-824C-F65F8B21122A}" type="presOf" srcId="{BB41907C-02C8-4915-80FF-295F076BC2FF}" destId="{DE486CBD-0F38-4884-AAC9-433DD278836E}" srcOrd="0" destOrd="0" presId="urn:microsoft.com/office/officeart/2005/8/layout/chevron1"/>
    <dgm:cxn modelId="{F14DC45E-869F-46D6-89F2-0C6C09CF12B4}" srcId="{3670EDC0-E555-4B9A-9832-18375A769106}" destId="{8E1EDBE4-7E63-4DFC-879E-DA7A0FDCA154}" srcOrd="4" destOrd="0" parTransId="{8A20B906-3209-4F7D-9D8A-8D314F2279FE}" sibTransId="{254130C8-76C6-4B14-8B73-5997A53062FA}"/>
    <dgm:cxn modelId="{8D316E66-B7F9-457A-8280-3E68BB5A2D93}" type="presOf" srcId="{3670EDC0-E555-4B9A-9832-18375A769106}" destId="{3455B709-903E-4FC4-BDE5-2620BD54F5F6}" srcOrd="0" destOrd="0" presId="urn:microsoft.com/office/officeart/2005/8/layout/chevron1"/>
    <dgm:cxn modelId="{48A6331F-5739-498D-AA32-B12F8CC0881C}" type="presOf" srcId="{3B07C0D6-D0D0-45AD-AEE6-FBFD8269337A}" destId="{8084D43E-080F-4977-B662-CED2A6F6588D}" srcOrd="0" destOrd="0" presId="urn:microsoft.com/office/officeart/2005/8/layout/chevron1"/>
    <dgm:cxn modelId="{38BCDCBA-C5B9-43AC-83A6-80D7FD78A866}" type="presOf" srcId="{E7D61E41-8367-44A3-8169-47862F1845D3}" destId="{ABFA7C75-892E-46E9-A329-85202F111F51}" srcOrd="0" destOrd="0" presId="urn:microsoft.com/office/officeart/2005/8/layout/chevron1"/>
    <dgm:cxn modelId="{286C9BD2-EA14-4956-AFAE-24915CAB48F3}" type="presOf" srcId="{2CFB413A-9BD7-4621-B5B8-F7F8D1DC158D}" destId="{557665CA-9125-48BB-B685-FA585081012F}" srcOrd="0" destOrd="0" presId="urn:microsoft.com/office/officeart/2005/8/layout/chevron1"/>
    <dgm:cxn modelId="{7AD9D3BB-CE14-47CC-9DC4-9A08AD046F33}" srcId="{3670EDC0-E555-4B9A-9832-18375A769106}" destId="{3B07C0D6-D0D0-45AD-AEE6-FBFD8269337A}" srcOrd="5" destOrd="0" parTransId="{AC051DA2-1F06-4904-BFF4-841322A3744A}" sibTransId="{64FBA39A-172D-4E70-9C34-2ABF68B3890C}"/>
    <dgm:cxn modelId="{7F6053F4-F5DF-4439-930D-09B549E171F5}" srcId="{3670EDC0-E555-4B9A-9832-18375A769106}" destId="{CF1A5443-3E3A-49ED-ACFC-F3C89CC5B72B}" srcOrd="2" destOrd="0" parTransId="{BE42D78A-4205-46F1-B5EA-536C1BD438B9}" sibTransId="{22E90B16-F248-4DF3-B06C-7EB564B9A1A1}"/>
    <dgm:cxn modelId="{37E9C844-7E2E-4913-BFAB-9069CB5453BF}" srcId="{3670EDC0-E555-4B9A-9832-18375A769106}" destId="{2CFB413A-9BD7-4621-B5B8-F7F8D1DC158D}" srcOrd="3" destOrd="0" parTransId="{A08B20AA-4548-46A4-B883-E519BF6EEFF4}" sibTransId="{90D1655D-F096-47CA-881E-CA4430311111}"/>
    <dgm:cxn modelId="{313806DD-51BA-430D-BA2B-D24687BF905C}" type="presOf" srcId="{CF1A5443-3E3A-49ED-ACFC-F3C89CC5B72B}" destId="{815FFF3C-565F-4A55-BA75-A8875162E1F6}" srcOrd="0" destOrd="0" presId="urn:microsoft.com/office/officeart/2005/8/layout/chevron1"/>
    <dgm:cxn modelId="{6F42A61A-D879-45E3-8EDD-EF0B6520DC66}" srcId="{3670EDC0-E555-4B9A-9832-18375A769106}" destId="{E7D61E41-8367-44A3-8169-47862F1845D3}" srcOrd="1" destOrd="0" parTransId="{B64429EC-0B4A-4359-9CC7-D65D4891040C}" sibTransId="{7F2681F5-FCEE-4AAF-9932-5A358035BB66}"/>
    <dgm:cxn modelId="{845CF827-8812-49EE-B958-8C66EBE5F030}" type="presOf" srcId="{8E1EDBE4-7E63-4DFC-879E-DA7A0FDCA154}" destId="{0B9DAA5F-7503-403A-9F23-B4A02962929B}" srcOrd="0" destOrd="0" presId="urn:microsoft.com/office/officeart/2005/8/layout/chevron1"/>
    <dgm:cxn modelId="{86D0DDA8-89A2-4C42-89D0-2F45F86A836A}" type="presParOf" srcId="{3455B709-903E-4FC4-BDE5-2620BD54F5F6}" destId="{DE486CBD-0F38-4884-AAC9-433DD278836E}" srcOrd="0" destOrd="0" presId="urn:microsoft.com/office/officeart/2005/8/layout/chevron1"/>
    <dgm:cxn modelId="{69EF2EE7-0E1F-4778-BE09-2E6B8C46290E}" type="presParOf" srcId="{3455B709-903E-4FC4-BDE5-2620BD54F5F6}" destId="{34463BAC-5A21-4309-BD0C-7908791789BB}" srcOrd="1" destOrd="0" presId="urn:microsoft.com/office/officeart/2005/8/layout/chevron1"/>
    <dgm:cxn modelId="{AFABBF29-B637-4438-8BD3-9E9C3C0E1918}" type="presParOf" srcId="{3455B709-903E-4FC4-BDE5-2620BD54F5F6}" destId="{ABFA7C75-892E-46E9-A329-85202F111F51}" srcOrd="2" destOrd="0" presId="urn:microsoft.com/office/officeart/2005/8/layout/chevron1"/>
    <dgm:cxn modelId="{C80F97A6-EBC1-432D-928C-2BC9FE55C676}" type="presParOf" srcId="{3455B709-903E-4FC4-BDE5-2620BD54F5F6}" destId="{2FDF2279-6A67-4A03-B0F0-493BFA8F3BEF}" srcOrd="3" destOrd="0" presId="urn:microsoft.com/office/officeart/2005/8/layout/chevron1"/>
    <dgm:cxn modelId="{CAB3CEB2-964F-436E-AD88-6F57FEBC7CB8}" type="presParOf" srcId="{3455B709-903E-4FC4-BDE5-2620BD54F5F6}" destId="{815FFF3C-565F-4A55-BA75-A8875162E1F6}" srcOrd="4" destOrd="0" presId="urn:microsoft.com/office/officeart/2005/8/layout/chevron1"/>
    <dgm:cxn modelId="{BBE70F1A-8185-4999-8E7F-F5FF69B417B4}" type="presParOf" srcId="{3455B709-903E-4FC4-BDE5-2620BD54F5F6}" destId="{CDE30E73-FB1A-44E2-8974-C50A8C024F1F}" srcOrd="5" destOrd="0" presId="urn:microsoft.com/office/officeart/2005/8/layout/chevron1"/>
    <dgm:cxn modelId="{2EF18440-E1B6-4B73-A98C-1A4CBCB4B13C}" type="presParOf" srcId="{3455B709-903E-4FC4-BDE5-2620BD54F5F6}" destId="{557665CA-9125-48BB-B685-FA585081012F}" srcOrd="6" destOrd="0" presId="urn:microsoft.com/office/officeart/2005/8/layout/chevron1"/>
    <dgm:cxn modelId="{0EDD1399-AAF2-40DA-832D-EAF49A712F11}" type="presParOf" srcId="{3455B709-903E-4FC4-BDE5-2620BD54F5F6}" destId="{490D8AF6-66C6-4DD8-8F39-A0E9801A8E4E}" srcOrd="7" destOrd="0" presId="urn:microsoft.com/office/officeart/2005/8/layout/chevron1"/>
    <dgm:cxn modelId="{782B76CF-22D5-40E0-9B74-3A6EB69FF1A0}" type="presParOf" srcId="{3455B709-903E-4FC4-BDE5-2620BD54F5F6}" destId="{0B9DAA5F-7503-403A-9F23-B4A02962929B}" srcOrd="8" destOrd="0" presId="urn:microsoft.com/office/officeart/2005/8/layout/chevron1"/>
    <dgm:cxn modelId="{97C60668-DB5D-4462-8E6B-DD89F3D2FE25}" type="presParOf" srcId="{3455B709-903E-4FC4-BDE5-2620BD54F5F6}" destId="{F1C54495-3EA6-4C9A-BC49-79531E47D07F}" srcOrd="9" destOrd="0" presId="urn:microsoft.com/office/officeart/2005/8/layout/chevron1"/>
    <dgm:cxn modelId="{3BAFFD70-BFF4-4724-AF74-F5B95E8D5788}" type="presParOf" srcId="{3455B709-903E-4FC4-BDE5-2620BD54F5F6}" destId="{8084D43E-080F-4977-B662-CED2A6F6588D}" srcOrd="1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486CBD-0F38-4884-AAC9-433DD278836E}">
      <dsp:nvSpPr>
        <dsp:cNvPr id="0" name=""/>
        <dsp:cNvSpPr/>
      </dsp:nvSpPr>
      <dsp:spPr>
        <a:xfrm>
          <a:off x="2832" y="213726"/>
          <a:ext cx="1301021" cy="538987"/>
        </a:xfrm>
        <a:prstGeom prst="chevron">
          <a:avLst/>
        </a:prstGeom>
        <a:solidFill>
          <a:srgbClr val="3E6CA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b="1" kern="1200" dirty="0" smtClean="0"/>
            <a:t>June -July </a:t>
          </a:r>
          <a:endParaRPr lang="en-US" sz="1400" b="1" kern="1200" dirty="0"/>
        </a:p>
      </dsp:txBody>
      <dsp:txXfrm>
        <a:off x="272326" y="213726"/>
        <a:ext cx="762034" cy="538987"/>
      </dsp:txXfrm>
    </dsp:sp>
    <dsp:sp modelId="{ABFA7C75-892E-46E9-A329-85202F111F51}">
      <dsp:nvSpPr>
        <dsp:cNvPr id="0" name=""/>
        <dsp:cNvSpPr/>
      </dsp:nvSpPr>
      <dsp:spPr>
        <a:xfrm>
          <a:off x="1096021" y="213726"/>
          <a:ext cx="1520848" cy="538987"/>
        </a:xfrm>
        <a:prstGeom prst="chevron">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b="1" kern="1200" dirty="0" smtClean="0"/>
            <a:t> </a:t>
          </a:r>
          <a:r>
            <a:rPr lang="en-US" sz="1200" b="1" kern="1200" dirty="0" smtClean="0"/>
            <a:t>August - September</a:t>
          </a:r>
          <a:endParaRPr lang="en-US" sz="1200" b="1" kern="1200" dirty="0"/>
        </a:p>
      </dsp:txBody>
      <dsp:txXfrm>
        <a:off x="1365515" y="213726"/>
        <a:ext cx="981861" cy="538987"/>
      </dsp:txXfrm>
    </dsp:sp>
    <dsp:sp modelId="{815FFF3C-565F-4A55-BA75-A8875162E1F6}">
      <dsp:nvSpPr>
        <dsp:cNvPr id="0" name=""/>
        <dsp:cNvSpPr/>
      </dsp:nvSpPr>
      <dsp:spPr>
        <a:xfrm>
          <a:off x="2409035" y="213726"/>
          <a:ext cx="1568265" cy="538987"/>
        </a:xfrm>
        <a:prstGeom prst="chevron">
          <a:avLst/>
        </a:prstGeom>
        <a:solidFill>
          <a:srgbClr val="3E6CA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l" defTabSz="622300">
            <a:lnSpc>
              <a:spcPct val="90000"/>
            </a:lnSpc>
            <a:spcBef>
              <a:spcPct val="0"/>
            </a:spcBef>
            <a:spcAft>
              <a:spcPct val="35000"/>
            </a:spcAft>
          </a:pPr>
          <a:r>
            <a:rPr lang="en-US" sz="1400" b="1" kern="1200" dirty="0" smtClean="0"/>
            <a:t>     October</a:t>
          </a:r>
          <a:endParaRPr lang="en-US" sz="1400" b="1" kern="1200" dirty="0"/>
        </a:p>
      </dsp:txBody>
      <dsp:txXfrm>
        <a:off x="2678529" y="213726"/>
        <a:ext cx="1029278" cy="538987"/>
      </dsp:txXfrm>
    </dsp:sp>
    <dsp:sp modelId="{557665CA-9125-48BB-B685-FA585081012F}">
      <dsp:nvSpPr>
        <dsp:cNvPr id="0" name=""/>
        <dsp:cNvSpPr/>
      </dsp:nvSpPr>
      <dsp:spPr>
        <a:xfrm>
          <a:off x="3781648" y="213726"/>
          <a:ext cx="1490206" cy="538987"/>
        </a:xfrm>
        <a:prstGeom prst="chevron">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1" kern="1200" dirty="0" smtClean="0"/>
            <a:t>November- December</a:t>
          </a:r>
          <a:endParaRPr lang="en-US" sz="1200" b="1" kern="1200" dirty="0"/>
        </a:p>
      </dsp:txBody>
      <dsp:txXfrm>
        <a:off x="4051142" y="213726"/>
        <a:ext cx="951219" cy="538987"/>
      </dsp:txXfrm>
    </dsp:sp>
    <dsp:sp modelId="{0B9DAA5F-7503-403A-9F23-B4A02962929B}">
      <dsp:nvSpPr>
        <dsp:cNvPr id="0" name=""/>
        <dsp:cNvSpPr/>
      </dsp:nvSpPr>
      <dsp:spPr>
        <a:xfrm>
          <a:off x="5064021" y="213726"/>
          <a:ext cx="1347469" cy="538987"/>
        </a:xfrm>
        <a:prstGeom prst="chevron">
          <a:avLst/>
        </a:prstGeom>
        <a:solidFill>
          <a:srgbClr val="3E6CA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de-DE" sz="1200" b="1" kern="1200" dirty="0" smtClean="0"/>
            <a:t>January - February</a:t>
          </a:r>
          <a:endParaRPr lang="en-US" sz="1200" b="1" kern="1200" dirty="0"/>
        </a:p>
      </dsp:txBody>
      <dsp:txXfrm>
        <a:off x="5333515" y="213726"/>
        <a:ext cx="808482" cy="538987"/>
      </dsp:txXfrm>
    </dsp:sp>
    <dsp:sp modelId="{8084D43E-080F-4977-B662-CED2A6F6588D}">
      <dsp:nvSpPr>
        <dsp:cNvPr id="0" name=""/>
        <dsp:cNvSpPr/>
      </dsp:nvSpPr>
      <dsp:spPr>
        <a:xfrm>
          <a:off x="6167113" y="213726"/>
          <a:ext cx="1347469" cy="538987"/>
        </a:xfrm>
        <a:prstGeom prst="chevron">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l" defTabSz="622300">
            <a:lnSpc>
              <a:spcPct val="90000"/>
            </a:lnSpc>
            <a:spcBef>
              <a:spcPct val="0"/>
            </a:spcBef>
            <a:spcAft>
              <a:spcPct val="35000"/>
            </a:spcAft>
          </a:pPr>
          <a:r>
            <a:rPr lang="en-US" sz="1400" b="1" kern="1200" dirty="0" smtClean="0"/>
            <a:t> March</a:t>
          </a:r>
          <a:endParaRPr lang="en-US" sz="1400" b="1" kern="1200" dirty="0"/>
        </a:p>
      </dsp:txBody>
      <dsp:txXfrm>
        <a:off x="6436607" y="213726"/>
        <a:ext cx="808482" cy="53898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026"/>
          <p:cNvSpPr>
            <a:spLocks noGrp="1" noChangeArrowheads="1"/>
          </p:cNvSpPr>
          <p:nvPr>
            <p:ph type="hdr" sz="quarter"/>
          </p:nvPr>
        </p:nvSpPr>
        <p:spPr bwMode="auto">
          <a:xfrm>
            <a:off x="1" y="1"/>
            <a:ext cx="3078513" cy="510507"/>
          </a:xfrm>
          <a:prstGeom prst="rect">
            <a:avLst/>
          </a:prstGeom>
          <a:noFill/>
          <a:ln w="9525">
            <a:noFill/>
            <a:miter lim="800000"/>
            <a:headEnd/>
            <a:tailEnd/>
          </a:ln>
          <a:effectLst/>
        </p:spPr>
        <p:txBody>
          <a:bodyPr vert="horz" wrap="square" lIns="94386" tIns="47189" rIns="94386" bIns="47189" numCol="1" anchor="t" anchorCtr="0" compatLnSpc="1">
            <a:prstTxWarp prst="textNoShape">
              <a:avLst/>
            </a:prstTxWarp>
          </a:bodyPr>
          <a:lstStyle>
            <a:lvl1pPr>
              <a:defRPr sz="1400">
                <a:latin typeface="Arial" charset="0"/>
                <a:ea typeface="ＭＳ Ｐゴシック" pitchFamily="-105" charset="-128"/>
                <a:cs typeface="+mn-cs"/>
              </a:defRPr>
            </a:lvl1pPr>
          </a:lstStyle>
          <a:p>
            <a:pPr>
              <a:defRPr/>
            </a:pPr>
            <a:endParaRPr lang="en-US" dirty="0"/>
          </a:p>
        </p:txBody>
      </p:sp>
      <p:sp>
        <p:nvSpPr>
          <p:cNvPr id="9219" name="Rectangle 1027"/>
          <p:cNvSpPr>
            <a:spLocks noGrp="1" noChangeArrowheads="1"/>
          </p:cNvSpPr>
          <p:nvPr>
            <p:ph type="dt" sz="quarter" idx="1"/>
          </p:nvPr>
        </p:nvSpPr>
        <p:spPr bwMode="auto">
          <a:xfrm>
            <a:off x="4023962" y="1"/>
            <a:ext cx="3078513" cy="510507"/>
          </a:xfrm>
          <a:prstGeom prst="rect">
            <a:avLst/>
          </a:prstGeom>
          <a:noFill/>
          <a:ln w="9525">
            <a:noFill/>
            <a:miter lim="800000"/>
            <a:headEnd/>
            <a:tailEnd/>
          </a:ln>
          <a:effectLst/>
        </p:spPr>
        <p:txBody>
          <a:bodyPr vert="horz" wrap="square" lIns="94386" tIns="47189" rIns="94386" bIns="47189" numCol="1" anchor="t" anchorCtr="0" compatLnSpc="1">
            <a:prstTxWarp prst="textNoShape">
              <a:avLst/>
            </a:prstTxWarp>
          </a:bodyPr>
          <a:lstStyle>
            <a:lvl1pPr algn="r">
              <a:defRPr sz="1400">
                <a:latin typeface="Arial" charset="0"/>
                <a:ea typeface="ＭＳ Ｐゴシック" pitchFamily="-105" charset="-128"/>
                <a:cs typeface="+mn-cs"/>
              </a:defRPr>
            </a:lvl1pPr>
          </a:lstStyle>
          <a:p>
            <a:pPr>
              <a:defRPr/>
            </a:pPr>
            <a:endParaRPr lang="en-US" dirty="0"/>
          </a:p>
        </p:txBody>
      </p:sp>
      <p:sp>
        <p:nvSpPr>
          <p:cNvPr id="9220" name="Rectangle 1028"/>
          <p:cNvSpPr>
            <a:spLocks noGrp="1" noChangeArrowheads="1"/>
          </p:cNvSpPr>
          <p:nvPr>
            <p:ph type="ftr" sz="quarter" idx="2"/>
          </p:nvPr>
        </p:nvSpPr>
        <p:spPr bwMode="auto">
          <a:xfrm>
            <a:off x="1" y="9722519"/>
            <a:ext cx="3078513" cy="510507"/>
          </a:xfrm>
          <a:prstGeom prst="rect">
            <a:avLst/>
          </a:prstGeom>
          <a:noFill/>
          <a:ln w="9525">
            <a:noFill/>
            <a:miter lim="800000"/>
            <a:headEnd/>
            <a:tailEnd/>
          </a:ln>
          <a:effectLst/>
        </p:spPr>
        <p:txBody>
          <a:bodyPr vert="horz" wrap="square" lIns="94386" tIns="47189" rIns="94386" bIns="47189" numCol="1" anchor="b" anchorCtr="0" compatLnSpc="1">
            <a:prstTxWarp prst="textNoShape">
              <a:avLst/>
            </a:prstTxWarp>
          </a:bodyPr>
          <a:lstStyle>
            <a:lvl1pPr>
              <a:defRPr sz="1400">
                <a:latin typeface="Arial" charset="0"/>
                <a:ea typeface="ＭＳ Ｐゴシック" pitchFamily="-105" charset="-128"/>
                <a:cs typeface="+mn-cs"/>
              </a:defRPr>
            </a:lvl1pPr>
          </a:lstStyle>
          <a:p>
            <a:pPr>
              <a:defRPr/>
            </a:pPr>
            <a:endParaRPr lang="en-US" dirty="0"/>
          </a:p>
        </p:txBody>
      </p:sp>
      <p:sp>
        <p:nvSpPr>
          <p:cNvPr id="9221" name="Rectangle 1029"/>
          <p:cNvSpPr>
            <a:spLocks noGrp="1" noChangeArrowheads="1"/>
          </p:cNvSpPr>
          <p:nvPr>
            <p:ph type="sldNum" sz="quarter" idx="3"/>
          </p:nvPr>
        </p:nvSpPr>
        <p:spPr bwMode="auto">
          <a:xfrm>
            <a:off x="4023962" y="9722519"/>
            <a:ext cx="3078513" cy="510507"/>
          </a:xfrm>
          <a:prstGeom prst="rect">
            <a:avLst/>
          </a:prstGeom>
          <a:noFill/>
          <a:ln w="9525">
            <a:noFill/>
            <a:miter lim="800000"/>
            <a:headEnd/>
            <a:tailEnd/>
          </a:ln>
          <a:effectLst/>
        </p:spPr>
        <p:txBody>
          <a:bodyPr vert="horz" wrap="square" lIns="94386" tIns="47189" rIns="94386" bIns="47189" numCol="1" anchor="b" anchorCtr="0" compatLnSpc="1">
            <a:prstTxWarp prst="textNoShape">
              <a:avLst/>
            </a:prstTxWarp>
          </a:bodyPr>
          <a:lstStyle>
            <a:lvl1pPr algn="r">
              <a:defRPr sz="1400">
                <a:latin typeface="Arial" charset="0"/>
                <a:ea typeface="ＭＳ Ｐゴシック" pitchFamily="-105" charset="-128"/>
                <a:cs typeface="+mn-cs"/>
              </a:defRPr>
            </a:lvl1pPr>
          </a:lstStyle>
          <a:p>
            <a:pPr>
              <a:defRPr/>
            </a:pPr>
            <a:fld id="{DF83F63E-6251-49E1-BFBE-BFA3F793C032}" type="slidenum">
              <a:rPr lang="en-GB"/>
              <a:pPr>
                <a:defRPr/>
              </a:pPr>
              <a:t>‹#›</a:t>
            </a:fld>
            <a:endParaRPr lang="en-GB" dirty="0"/>
          </a:p>
        </p:txBody>
      </p:sp>
    </p:spTree>
    <p:extLst>
      <p:ext uri="{BB962C8B-B14F-4D97-AF65-F5344CB8AC3E}">
        <p14:creationId xmlns:p14="http://schemas.microsoft.com/office/powerpoint/2010/main" val="14429346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1" y="1"/>
            <a:ext cx="3078513" cy="510507"/>
          </a:xfrm>
          <a:prstGeom prst="rect">
            <a:avLst/>
          </a:prstGeom>
          <a:noFill/>
          <a:ln>
            <a:noFill/>
          </a:ln>
          <a:effectLst/>
          <a:extLst/>
        </p:spPr>
        <p:txBody>
          <a:bodyPr vert="horz" wrap="square" lIns="94386" tIns="47189" rIns="94386" bIns="47189" numCol="1" anchor="t" anchorCtr="0" compatLnSpc="1">
            <a:prstTxWarp prst="textNoShape">
              <a:avLst/>
            </a:prstTxWarp>
          </a:bodyPr>
          <a:lstStyle>
            <a:lvl1pPr>
              <a:defRPr sz="1400">
                <a:latin typeface="Arial" charset="0"/>
                <a:ea typeface="ＭＳ Ｐゴシック" pitchFamily="48" charset="-128"/>
                <a:cs typeface="+mn-cs"/>
              </a:defRPr>
            </a:lvl1pPr>
          </a:lstStyle>
          <a:p>
            <a:pPr>
              <a:defRPr/>
            </a:pPr>
            <a:endParaRPr lang="en-GB" dirty="0"/>
          </a:p>
        </p:txBody>
      </p:sp>
      <p:sp>
        <p:nvSpPr>
          <p:cNvPr id="108547" name="Rectangle 3"/>
          <p:cNvSpPr>
            <a:spLocks noGrp="1" noChangeArrowheads="1"/>
          </p:cNvSpPr>
          <p:nvPr>
            <p:ph type="dt" idx="1"/>
          </p:nvPr>
        </p:nvSpPr>
        <p:spPr bwMode="auto">
          <a:xfrm>
            <a:off x="4020645" y="1"/>
            <a:ext cx="3080173" cy="510507"/>
          </a:xfrm>
          <a:prstGeom prst="rect">
            <a:avLst/>
          </a:prstGeom>
          <a:noFill/>
          <a:ln>
            <a:noFill/>
          </a:ln>
          <a:effectLst/>
          <a:extLst/>
        </p:spPr>
        <p:txBody>
          <a:bodyPr vert="horz" wrap="square" lIns="94386" tIns="47189" rIns="94386" bIns="47189" numCol="1" anchor="t" anchorCtr="0" compatLnSpc="1">
            <a:prstTxWarp prst="textNoShape">
              <a:avLst/>
            </a:prstTxWarp>
          </a:bodyPr>
          <a:lstStyle>
            <a:lvl1pPr algn="r">
              <a:defRPr sz="1400">
                <a:latin typeface="Arial" charset="0"/>
                <a:ea typeface="ＭＳ Ｐゴシック" pitchFamily="48" charset="-128"/>
                <a:cs typeface="+mn-cs"/>
              </a:defRPr>
            </a:lvl1pPr>
          </a:lstStyle>
          <a:p>
            <a:pPr>
              <a:defRPr/>
            </a:pPr>
            <a:fld id="{B83198C8-3A54-47C1-9E49-ADA8E4B970CF}" type="datetimeFigureOut">
              <a:rPr lang="en-GB"/>
              <a:pPr>
                <a:defRPr/>
              </a:pPr>
              <a:t>23/05/2017</a:t>
            </a:fld>
            <a:endParaRPr lang="en-GB" dirty="0"/>
          </a:p>
        </p:txBody>
      </p:sp>
      <p:sp>
        <p:nvSpPr>
          <p:cNvPr id="151556" name="Rectangle 4"/>
          <p:cNvSpPr>
            <a:spLocks noGrp="1" noRot="1" noChangeAspect="1" noChangeArrowheads="1" noTextEdit="1"/>
          </p:cNvSpPr>
          <p:nvPr>
            <p:ph type="sldImg" idx="2"/>
          </p:nvPr>
        </p:nvSpPr>
        <p:spPr bwMode="auto">
          <a:xfrm>
            <a:off x="992188" y="766763"/>
            <a:ext cx="5119687" cy="38401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9" name="Rectangle 5"/>
          <p:cNvSpPr>
            <a:spLocks noGrp="1" noChangeArrowheads="1"/>
          </p:cNvSpPr>
          <p:nvPr>
            <p:ph type="body" sz="quarter" idx="3"/>
          </p:nvPr>
        </p:nvSpPr>
        <p:spPr bwMode="auto">
          <a:xfrm>
            <a:off x="709917" y="4861262"/>
            <a:ext cx="5682643" cy="4604371"/>
          </a:xfrm>
          <a:prstGeom prst="rect">
            <a:avLst/>
          </a:prstGeom>
          <a:noFill/>
          <a:ln>
            <a:noFill/>
          </a:ln>
          <a:effectLst/>
          <a:extLst/>
        </p:spPr>
        <p:txBody>
          <a:bodyPr vert="horz" wrap="square" lIns="94386" tIns="47189" rIns="94386" bIns="47189"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08550" name="Rectangle 6"/>
          <p:cNvSpPr>
            <a:spLocks noGrp="1" noChangeArrowheads="1"/>
          </p:cNvSpPr>
          <p:nvPr>
            <p:ph type="ftr" sz="quarter" idx="4"/>
          </p:nvPr>
        </p:nvSpPr>
        <p:spPr bwMode="auto">
          <a:xfrm>
            <a:off x="1" y="9720884"/>
            <a:ext cx="3078513" cy="510507"/>
          </a:xfrm>
          <a:prstGeom prst="rect">
            <a:avLst/>
          </a:prstGeom>
          <a:noFill/>
          <a:ln>
            <a:noFill/>
          </a:ln>
          <a:effectLst/>
          <a:extLst/>
        </p:spPr>
        <p:txBody>
          <a:bodyPr vert="horz" wrap="square" lIns="94386" tIns="47189" rIns="94386" bIns="47189" numCol="1" anchor="b" anchorCtr="0" compatLnSpc="1">
            <a:prstTxWarp prst="textNoShape">
              <a:avLst/>
            </a:prstTxWarp>
          </a:bodyPr>
          <a:lstStyle>
            <a:lvl1pPr>
              <a:defRPr sz="1400">
                <a:latin typeface="Arial" charset="0"/>
                <a:ea typeface="ＭＳ Ｐゴシック" pitchFamily="48" charset="-128"/>
                <a:cs typeface="+mn-cs"/>
              </a:defRPr>
            </a:lvl1pPr>
          </a:lstStyle>
          <a:p>
            <a:pPr>
              <a:defRPr/>
            </a:pPr>
            <a:endParaRPr lang="en-GB" dirty="0"/>
          </a:p>
        </p:txBody>
      </p:sp>
      <p:sp>
        <p:nvSpPr>
          <p:cNvPr id="108551" name="Rectangle 7"/>
          <p:cNvSpPr>
            <a:spLocks noGrp="1" noChangeArrowheads="1"/>
          </p:cNvSpPr>
          <p:nvPr>
            <p:ph type="sldNum" sz="quarter" idx="5"/>
          </p:nvPr>
        </p:nvSpPr>
        <p:spPr bwMode="auto">
          <a:xfrm>
            <a:off x="4020645" y="9720884"/>
            <a:ext cx="3080173" cy="510507"/>
          </a:xfrm>
          <a:prstGeom prst="rect">
            <a:avLst/>
          </a:prstGeom>
          <a:noFill/>
          <a:ln>
            <a:noFill/>
          </a:ln>
          <a:effectLst/>
          <a:extLst/>
        </p:spPr>
        <p:txBody>
          <a:bodyPr vert="horz" wrap="square" lIns="94386" tIns="47189" rIns="94386" bIns="47189" numCol="1" anchor="b" anchorCtr="0" compatLnSpc="1">
            <a:prstTxWarp prst="textNoShape">
              <a:avLst/>
            </a:prstTxWarp>
          </a:bodyPr>
          <a:lstStyle>
            <a:lvl1pPr algn="r">
              <a:defRPr sz="1400">
                <a:latin typeface="Arial" charset="0"/>
                <a:ea typeface="ＭＳ Ｐゴシック" pitchFamily="48" charset="-128"/>
                <a:cs typeface="+mn-cs"/>
              </a:defRPr>
            </a:lvl1pPr>
          </a:lstStyle>
          <a:p>
            <a:pPr>
              <a:defRPr/>
            </a:pPr>
            <a:fld id="{2266DD77-994F-49D7-ABCE-319EA50F3933}" type="slidenum">
              <a:rPr lang="en-GB"/>
              <a:pPr>
                <a:defRPr/>
              </a:pPr>
              <a:t>‹#›</a:t>
            </a:fld>
            <a:endParaRPr lang="en-GB" dirty="0"/>
          </a:p>
        </p:txBody>
      </p:sp>
    </p:spTree>
    <p:extLst>
      <p:ext uri="{BB962C8B-B14F-4D97-AF65-F5344CB8AC3E}">
        <p14:creationId xmlns:p14="http://schemas.microsoft.com/office/powerpoint/2010/main" val="4559998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812" eaLnBrk="0" hangingPunct="0">
              <a:spcBef>
                <a:spcPct val="30000"/>
              </a:spcBef>
              <a:defRPr sz="1200">
                <a:solidFill>
                  <a:schemeClr val="tx1"/>
                </a:solidFill>
                <a:latin typeface="Arial" charset="0"/>
              </a:defRPr>
            </a:lvl1pPr>
            <a:lvl2pPr marL="778220" indent="-299442" defTabSz="937812" eaLnBrk="0" hangingPunct="0">
              <a:spcBef>
                <a:spcPct val="30000"/>
              </a:spcBef>
              <a:defRPr sz="1200">
                <a:solidFill>
                  <a:schemeClr val="tx1"/>
                </a:solidFill>
                <a:latin typeface="Arial" charset="0"/>
              </a:defRPr>
            </a:lvl2pPr>
            <a:lvl3pPr marL="1197767" indent="-238567" defTabSz="937812" eaLnBrk="0" hangingPunct="0">
              <a:spcBef>
                <a:spcPct val="30000"/>
              </a:spcBef>
              <a:defRPr sz="1200">
                <a:solidFill>
                  <a:schemeClr val="tx1"/>
                </a:solidFill>
                <a:latin typeface="Arial" charset="0"/>
              </a:defRPr>
            </a:lvl3pPr>
            <a:lvl4pPr marL="1676546" indent="-238567" defTabSz="937812" eaLnBrk="0" hangingPunct="0">
              <a:spcBef>
                <a:spcPct val="30000"/>
              </a:spcBef>
              <a:defRPr sz="1200">
                <a:solidFill>
                  <a:schemeClr val="tx1"/>
                </a:solidFill>
                <a:latin typeface="Arial" charset="0"/>
              </a:defRPr>
            </a:lvl4pPr>
            <a:lvl5pPr marL="2155323" indent="-238567" defTabSz="937812" eaLnBrk="0" hangingPunct="0">
              <a:spcBef>
                <a:spcPct val="30000"/>
              </a:spcBef>
              <a:defRPr sz="1200">
                <a:solidFill>
                  <a:schemeClr val="tx1"/>
                </a:solidFill>
                <a:latin typeface="Arial" charset="0"/>
              </a:defRPr>
            </a:lvl5pPr>
            <a:lvl6pPr marL="2629165" indent="-238567" defTabSz="937812" eaLnBrk="0" fontAlgn="base" hangingPunct="0">
              <a:spcBef>
                <a:spcPct val="30000"/>
              </a:spcBef>
              <a:spcAft>
                <a:spcPct val="0"/>
              </a:spcAft>
              <a:defRPr sz="1200">
                <a:solidFill>
                  <a:schemeClr val="tx1"/>
                </a:solidFill>
                <a:latin typeface="Arial" charset="0"/>
              </a:defRPr>
            </a:lvl6pPr>
            <a:lvl7pPr marL="3103008" indent="-238567" defTabSz="937812" eaLnBrk="0" fontAlgn="base" hangingPunct="0">
              <a:spcBef>
                <a:spcPct val="30000"/>
              </a:spcBef>
              <a:spcAft>
                <a:spcPct val="0"/>
              </a:spcAft>
              <a:defRPr sz="1200">
                <a:solidFill>
                  <a:schemeClr val="tx1"/>
                </a:solidFill>
                <a:latin typeface="Arial" charset="0"/>
              </a:defRPr>
            </a:lvl7pPr>
            <a:lvl8pPr marL="3576850" indent="-238567" defTabSz="937812" eaLnBrk="0" fontAlgn="base" hangingPunct="0">
              <a:spcBef>
                <a:spcPct val="30000"/>
              </a:spcBef>
              <a:spcAft>
                <a:spcPct val="0"/>
              </a:spcAft>
              <a:defRPr sz="1200">
                <a:solidFill>
                  <a:schemeClr val="tx1"/>
                </a:solidFill>
                <a:latin typeface="Arial" charset="0"/>
              </a:defRPr>
            </a:lvl8pPr>
            <a:lvl9pPr marL="4050692" indent="-238567" defTabSz="937812"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1CA9040-39D7-43A2-9FDC-11F0EC6700E9}" type="datetime1">
              <a:rPr lang="en-GB" altLang="en-US" smtClean="0">
                <a:solidFill>
                  <a:srgbClr val="0079C1"/>
                </a:solidFill>
                <a:ea typeface="ＭＳ Ｐゴシック" pitchFamily="34" charset="-128"/>
              </a:rPr>
              <a:pPr eaLnBrk="1" hangingPunct="1">
                <a:spcBef>
                  <a:spcPct val="0"/>
                </a:spcBef>
              </a:pPr>
              <a:t>23/05/2017</a:t>
            </a:fld>
            <a:endParaRPr lang="en-GB" altLang="en-US">
              <a:solidFill>
                <a:srgbClr val="0079C1"/>
              </a:solidFill>
              <a:ea typeface="ＭＳ Ｐゴシック" pitchFamily="34" charset="-128"/>
            </a:endParaRPr>
          </a:p>
        </p:txBody>
      </p:sp>
      <p:sp>
        <p:nvSpPr>
          <p:cNvPr id="153603" name="Rectangle 6"/>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812" eaLnBrk="0" hangingPunct="0">
              <a:spcBef>
                <a:spcPct val="30000"/>
              </a:spcBef>
              <a:defRPr sz="1200">
                <a:solidFill>
                  <a:schemeClr val="tx1"/>
                </a:solidFill>
                <a:latin typeface="Arial" charset="0"/>
              </a:defRPr>
            </a:lvl1pPr>
            <a:lvl2pPr marL="778220" indent="-299442" defTabSz="937812" eaLnBrk="0" hangingPunct="0">
              <a:spcBef>
                <a:spcPct val="30000"/>
              </a:spcBef>
              <a:defRPr sz="1200">
                <a:solidFill>
                  <a:schemeClr val="tx1"/>
                </a:solidFill>
                <a:latin typeface="Arial" charset="0"/>
              </a:defRPr>
            </a:lvl2pPr>
            <a:lvl3pPr marL="1197767" indent="-238567" defTabSz="937812" eaLnBrk="0" hangingPunct="0">
              <a:spcBef>
                <a:spcPct val="30000"/>
              </a:spcBef>
              <a:defRPr sz="1200">
                <a:solidFill>
                  <a:schemeClr val="tx1"/>
                </a:solidFill>
                <a:latin typeface="Arial" charset="0"/>
              </a:defRPr>
            </a:lvl3pPr>
            <a:lvl4pPr marL="1676546" indent="-238567" defTabSz="937812" eaLnBrk="0" hangingPunct="0">
              <a:spcBef>
                <a:spcPct val="30000"/>
              </a:spcBef>
              <a:defRPr sz="1200">
                <a:solidFill>
                  <a:schemeClr val="tx1"/>
                </a:solidFill>
                <a:latin typeface="Arial" charset="0"/>
              </a:defRPr>
            </a:lvl4pPr>
            <a:lvl5pPr marL="2155323" indent="-238567" defTabSz="937812" eaLnBrk="0" hangingPunct="0">
              <a:spcBef>
                <a:spcPct val="30000"/>
              </a:spcBef>
              <a:defRPr sz="1200">
                <a:solidFill>
                  <a:schemeClr val="tx1"/>
                </a:solidFill>
                <a:latin typeface="Arial" charset="0"/>
              </a:defRPr>
            </a:lvl5pPr>
            <a:lvl6pPr marL="2629165" indent="-238567" defTabSz="937812" eaLnBrk="0" fontAlgn="base" hangingPunct="0">
              <a:spcBef>
                <a:spcPct val="30000"/>
              </a:spcBef>
              <a:spcAft>
                <a:spcPct val="0"/>
              </a:spcAft>
              <a:defRPr sz="1200">
                <a:solidFill>
                  <a:schemeClr val="tx1"/>
                </a:solidFill>
                <a:latin typeface="Arial" charset="0"/>
              </a:defRPr>
            </a:lvl6pPr>
            <a:lvl7pPr marL="3103008" indent="-238567" defTabSz="937812" eaLnBrk="0" fontAlgn="base" hangingPunct="0">
              <a:spcBef>
                <a:spcPct val="30000"/>
              </a:spcBef>
              <a:spcAft>
                <a:spcPct val="0"/>
              </a:spcAft>
              <a:defRPr sz="1200">
                <a:solidFill>
                  <a:schemeClr val="tx1"/>
                </a:solidFill>
                <a:latin typeface="Arial" charset="0"/>
              </a:defRPr>
            </a:lvl7pPr>
            <a:lvl8pPr marL="3576850" indent="-238567" defTabSz="937812" eaLnBrk="0" fontAlgn="base" hangingPunct="0">
              <a:spcBef>
                <a:spcPct val="30000"/>
              </a:spcBef>
              <a:spcAft>
                <a:spcPct val="0"/>
              </a:spcAft>
              <a:defRPr sz="1200">
                <a:solidFill>
                  <a:schemeClr val="tx1"/>
                </a:solidFill>
                <a:latin typeface="Arial" charset="0"/>
              </a:defRPr>
            </a:lvl8pPr>
            <a:lvl9pPr marL="4050692" indent="-238567" defTabSz="937812"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GB" altLang="en-US">
                <a:solidFill>
                  <a:srgbClr val="0079C1"/>
                </a:solidFill>
                <a:ea typeface="ＭＳ Ｐゴシック" pitchFamily="34" charset="-128"/>
              </a:rPr>
              <a:t>Version 0.4</a:t>
            </a:r>
          </a:p>
        </p:txBody>
      </p:sp>
      <p:sp>
        <p:nvSpPr>
          <p:cNvPr id="153604" name="Rectangle 2"/>
          <p:cNvSpPr>
            <a:spLocks noGrp="1" noRot="1" noChangeAspect="1" noChangeArrowheads="1" noTextEdit="1"/>
          </p:cNvSpPr>
          <p:nvPr>
            <p:ph type="sldImg"/>
          </p:nvPr>
        </p:nvSpPr>
        <p:spPr>
          <a:ln/>
        </p:spPr>
      </p:sp>
      <p:sp>
        <p:nvSpPr>
          <p:cNvPr id="15360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3A49BCC-A01E-4D84-8257-A7B0BEB650EA}" type="slidenum">
              <a:rPr lang="en-GB" smtClean="0">
                <a:solidFill>
                  <a:prstClr val="black"/>
                </a:solidFill>
              </a:rPr>
              <a:pPr/>
              <a:t>36</a:t>
            </a:fld>
            <a:endParaRPr lang="en-GB" dirty="0">
              <a:solidFill>
                <a:prstClr val="black"/>
              </a:solidFill>
            </a:endParaRPr>
          </a:p>
        </p:txBody>
      </p:sp>
    </p:spTree>
    <p:extLst>
      <p:ext uri="{BB962C8B-B14F-4D97-AF65-F5344CB8AC3E}">
        <p14:creationId xmlns:p14="http://schemas.microsoft.com/office/powerpoint/2010/main" val="3253788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3A49BCC-A01E-4D84-8257-A7B0BEB650EA}" type="slidenum">
              <a:rPr lang="en-GB" smtClean="0">
                <a:solidFill>
                  <a:prstClr val="black"/>
                </a:solidFill>
              </a:rPr>
              <a:pPr/>
              <a:t>37</a:t>
            </a:fld>
            <a:endParaRPr lang="en-GB" dirty="0">
              <a:solidFill>
                <a:prstClr val="black"/>
              </a:solidFill>
            </a:endParaRPr>
          </a:p>
        </p:txBody>
      </p:sp>
    </p:spTree>
    <p:extLst>
      <p:ext uri="{BB962C8B-B14F-4D97-AF65-F5344CB8AC3E}">
        <p14:creationId xmlns:p14="http://schemas.microsoft.com/office/powerpoint/2010/main" val="13137550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3A49BCC-A01E-4D84-8257-A7B0BEB650EA}" type="slidenum">
              <a:rPr lang="en-GB" smtClean="0">
                <a:solidFill>
                  <a:prstClr val="black"/>
                </a:solidFill>
              </a:rPr>
              <a:pPr/>
              <a:t>38</a:t>
            </a:fld>
            <a:endParaRPr lang="en-GB" dirty="0">
              <a:solidFill>
                <a:prstClr val="black"/>
              </a:solidFill>
            </a:endParaRPr>
          </a:p>
        </p:txBody>
      </p:sp>
    </p:spTree>
    <p:extLst>
      <p:ext uri="{BB962C8B-B14F-4D97-AF65-F5344CB8AC3E}">
        <p14:creationId xmlns:p14="http://schemas.microsoft.com/office/powerpoint/2010/main" val="1313755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9288B4A-252F-4B2C-A93B-CF4E8EE5FE29}" type="slidenum">
              <a:rPr lang="en-GB" smtClean="0">
                <a:solidFill>
                  <a:prstClr val="black"/>
                </a:solidFill>
              </a:rPr>
              <a:pPr>
                <a:defRPr/>
              </a:pPr>
              <a:t>39</a:t>
            </a:fld>
            <a:endParaRPr lang="en-GB">
              <a:solidFill>
                <a:prstClr val="black"/>
              </a:solidFill>
            </a:endParaRPr>
          </a:p>
        </p:txBody>
      </p:sp>
    </p:spTree>
    <p:extLst>
      <p:ext uri="{BB962C8B-B14F-4D97-AF65-F5344CB8AC3E}">
        <p14:creationId xmlns:p14="http://schemas.microsoft.com/office/powerpoint/2010/main" val="6355291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1B9EF22-65D7-4235-B60B-C2DE093345C6}" type="slidenum">
              <a:rPr lang="en-GB" smtClean="0">
                <a:solidFill>
                  <a:prstClr val="black"/>
                </a:solidFill>
              </a:rPr>
              <a:pPr/>
              <a:t>40</a:t>
            </a:fld>
            <a:endParaRPr lang="en-GB">
              <a:solidFill>
                <a:prstClr val="black"/>
              </a:solidFill>
            </a:endParaRPr>
          </a:p>
        </p:txBody>
      </p:sp>
    </p:spTree>
    <p:extLst>
      <p:ext uri="{BB962C8B-B14F-4D97-AF65-F5344CB8AC3E}">
        <p14:creationId xmlns:p14="http://schemas.microsoft.com/office/powerpoint/2010/main" val="4001261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A1B9EF22-65D7-4235-B60B-C2DE093345C6}" type="slidenum">
              <a:rPr lang="en-GB" smtClean="0">
                <a:solidFill>
                  <a:prstClr val="black"/>
                </a:solidFill>
              </a:rPr>
              <a:pPr/>
              <a:t>41</a:t>
            </a:fld>
            <a:endParaRPr lang="en-GB">
              <a:solidFill>
                <a:prstClr val="black"/>
              </a:solidFill>
            </a:endParaRPr>
          </a:p>
        </p:txBody>
      </p:sp>
    </p:spTree>
    <p:extLst>
      <p:ext uri="{BB962C8B-B14F-4D97-AF65-F5344CB8AC3E}">
        <p14:creationId xmlns:p14="http://schemas.microsoft.com/office/powerpoint/2010/main" val="12014993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3A49BCC-A01E-4D84-8257-A7B0BEB650EA}" type="slidenum">
              <a:rPr lang="en-GB" smtClean="0">
                <a:solidFill>
                  <a:prstClr val="black"/>
                </a:solidFill>
              </a:rPr>
              <a:pPr/>
              <a:t>42</a:t>
            </a:fld>
            <a:endParaRPr lang="en-GB" dirty="0">
              <a:solidFill>
                <a:prstClr val="black"/>
              </a:solidFill>
            </a:endParaRPr>
          </a:p>
        </p:txBody>
      </p:sp>
    </p:spTree>
    <p:extLst>
      <p:ext uri="{BB962C8B-B14F-4D97-AF65-F5344CB8AC3E}">
        <p14:creationId xmlns:p14="http://schemas.microsoft.com/office/powerpoint/2010/main" val="16760602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3A49BCC-A01E-4D84-8257-A7B0BEB650EA}" type="slidenum">
              <a:rPr lang="en-GB" smtClean="0">
                <a:solidFill>
                  <a:prstClr val="black"/>
                </a:solidFill>
              </a:rPr>
              <a:pPr/>
              <a:t>43</a:t>
            </a:fld>
            <a:endParaRPr lang="en-GB" dirty="0">
              <a:solidFill>
                <a:prstClr val="black"/>
              </a:solidFill>
            </a:endParaRPr>
          </a:p>
        </p:txBody>
      </p:sp>
    </p:spTree>
    <p:extLst>
      <p:ext uri="{BB962C8B-B14F-4D97-AF65-F5344CB8AC3E}">
        <p14:creationId xmlns:p14="http://schemas.microsoft.com/office/powerpoint/2010/main" val="1290739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Rot="1" noChangeAspect="1" noChangeArrowheads="1" noTextEdit="1"/>
          </p:cNvSpPr>
          <p:nvPr>
            <p:ph type="sldImg"/>
          </p:nvPr>
        </p:nvSpPr>
        <p:spPr/>
      </p:sp>
      <p:sp>
        <p:nvSpPr>
          <p:cNvPr id="11267" name="Rectangle 2"/>
          <p:cNvSpPr>
            <a:spLocks noGrp="1" noChangeArrowheads="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FF0000"/>
              </a:solidFill>
            </a:endParaRPr>
          </a:p>
        </p:txBody>
      </p:sp>
      <p:sp>
        <p:nvSpPr>
          <p:cNvPr id="4" name="Slide Number Placeholder 3"/>
          <p:cNvSpPr>
            <a:spLocks noGrp="1"/>
          </p:cNvSpPr>
          <p:nvPr>
            <p:ph type="sldNum" sz="quarter" idx="10"/>
          </p:nvPr>
        </p:nvSpPr>
        <p:spPr/>
        <p:txBody>
          <a:bodyPr/>
          <a:lstStyle/>
          <a:p>
            <a:fld id="{F3A49BCC-A01E-4D84-8257-A7B0BEB650EA}" type="slidenum">
              <a:rPr lang="en-GB" smtClean="0">
                <a:solidFill>
                  <a:prstClr val="black"/>
                </a:solidFill>
              </a:rPr>
              <a:pPr/>
              <a:t>44</a:t>
            </a:fld>
            <a:endParaRPr lang="en-GB" dirty="0">
              <a:solidFill>
                <a:prstClr val="black"/>
              </a:solidFill>
            </a:endParaRPr>
          </a:p>
        </p:txBody>
      </p:sp>
    </p:spTree>
    <p:extLst>
      <p:ext uri="{BB962C8B-B14F-4D97-AF65-F5344CB8AC3E}">
        <p14:creationId xmlns:p14="http://schemas.microsoft.com/office/powerpoint/2010/main" val="12907391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3A49BCC-A01E-4D84-8257-A7B0BEB650EA}" type="slidenum">
              <a:rPr lang="en-GB" smtClean="0">
                <a:solidFill>
                  <a:prstClr val="black"/>
                </a:solidFill>
              </a:rPr>
              <a:pPr/>
              <a:t>45</a:t>
            </a:fld>
            <a:endParaRPr lang="en-GB" dirty="0">
              <a:solidFill>
                <a:prstClr val="black"/>
              </a:solidFill>
            </a:endParaRPr>
          </a:p>
        </p:txBody>
      </p:sp>
    </p:spTree>
    <p:extLst>
      <p:ext uri="{BB962C8B-B14F-4D97-AF65-F5344CB8AC3E}">
        <p14:creationId xmlns:p14="http://schemas.microsoft.com/office/powerpoint/2010/main" val="12907391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3A49BCC-A01E-4D84-8257-A7B0BEB650EA}" type="slidenum">
              <a:rPr lang="en-GB" smtClean="0">
                <a:solidFill>
                  <a:prstClr val="black"/>
                </a:solidFill>
              </a:rPr>
              <a:pPr/>
              <a:t>46</a:t>
            </a:fld>
            <a:endParaRPr lang="en-GB" dirty="0">
              <a:solidFill>
                <a:prstClr val="black"/>
              </a:solidFill>
            </a:endParaRPr>
          </a:p>
        </p:txBody>
      </p:sp>
    </p:spTree>
    <p:extLst>
      <p:ext uri="{BB962C8B-B14F-4D97-AF65-F5344CB8AC3E}">
        <p14:creationId xmlns:p14="http://schemas.microsoft.com/office/powerpoint/2010/main" val="1290739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Rot="1" noChangeAspect="1" noChangeArrowheads="1" noTextEdit="1"/>
          </p:cNvSpPr>
          <p:nvPr>
            <p:ph type="sldImg"/>
          </p:nvPr>
        </p:nvSpPr>
        <p:spPr/>
      </p:sp>
      <p:sp>
        <p:nvSpPr>
          <p:cNvPr id="11267" name="Rectangle 2"/>
          <p:cNvSpPr>
            <a:spLocks noGrp="1" noChangeArrowheads="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781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762" eaLnBrk="0" hangingPunct="0">
              <a:defRPr sz="2800" b="1">
                <a:solidFill>
                  <a:srgbClr val="0079C1"/>
                </a:solidFill>
                <a:latin typeface="Arial" charset="0"/>
                <a:ea typeface="ＭＳ Ｐゴシック" pitchFamily="34" charset="-128"/>
              </a:defRPr>
            </a:lvl1pPr>
            <a:lvl2pPr marL="742783" indent="-285687" defTabSz="942762" eaLnBrk="0" hangingPunct="0">
              <a:defRPr sz="2800" b="1">
                <a:solidFill>
                  <a:srgbClr val="0079C1"/>
                </a:solidFill>
                <a:latin typeface="Arial" charset="0"/>
                <a:ea typeface="ＭＳ Ｐゴシック" pitchFamily="34" charset="-128"/>
              </a:defRPr>
            </a:lvl2pPr>
            <a:lvl3pPr marL="1142744" indent="-228549" defTabSz="942762" eaLnBrk="0" hangingPunct="0">
              <a:defRPr sz="2800" b="1">
                <a:solidFill>
                  <a:srgbClr val="0079C1"/>
                </a:solidFill>
                <a:latin typeface="Arial" charset="0"/>
                <a:ea typeface="ＭＳ Ｐゴシック" pitchFamily="34" charset="-128"/>
              </a:defRPr>
            </a:lvl3pPr>
            <a:lvl4pPr marL="1599841" indent="-228549" defTabSz="942762" eaLnBrk="0" hangingPunct="0">
              <a:defRPr sz="2800" b="1">
                <a:solidFill>
                  <a:srgbClr val="0079C1"/>
                </a:solidFill>
                <a:latin typeface="Arial" charset="0"/>
                <a:ea typeface="ＭＳ Ｐゴシック" pitchFamily="34" charset="-128"/>
              </a:defRPr>
            </a:lvl4pPr>
            <a:lvl5pPr marL="2056940" indent="-228549" defTabSz="942762" eaLnBrk="0" hangingPunct="0">
              <a:defRPr sz="2800" b="1">
                <a:solidFill>
                  <a:srgbClr val="0079C1"/>
                </a:solidFill>
                <a:latin typeface="Arial" charset="0"/>
                <a:ea typeface="ＭＳ Ｐゴシック" pitchFamily="34" charset="-128"/>
              </a:defRPr>
            </a:lvl5pPr>
            <a:lvl6pPr marL="2514036" indent="-228549" defTabSz="942762" eaLnBrk="0" fontAlgn="base" hangingPunct="0">
              <a:spcBef>
                <a:spcPct val="0"/>
              </a:spcBef>
              <a:spcAft>
                <a:spcPct val="0"/>
              </a:spcAft>
              <a:defRPr sz="2800" b="1">
                <a:solidFill>
                  <a:srgbClr val="0079C1"/>
                </a:solidFill>
                <a:latin typeface="Arial" charset="0"/>
                <a:ea typeface="ＭＳ Ｐゴシック" pitchFamily="34" charset="-128"/>
              </a:defRPr>
            </a:lvl6pPr>
            <a:lvl7pPr marL="2971135" indent="-228549" defTabSz="942762" eaLnBrk="0" fontAlgn="base" hangingPunct="0">
              <a:spcBef>
                <a:spcPct val="0"/>
              </a:spcBef>
              <a:spcAft>
                <a:spcPct val="0"/>
              </a:spcAft>
              <a:defRPr sz="2800" b="1">
                <a:solidFill>
                  <a:srgbClr val="0079C1"/>
                </a:solidFill>
                <a:latin typeface="Arial" charset="0"/>
                <a:ea typeface="ＭＳ Ｐゴシック" pitchFamily="34" charset="-128"/>
              </a:defRPr>
            </a:lvl7pPr>
            <a:lvl8pPr marL="3428231" indent="-228549" defTabSz="942762" eaLnBrk="0" fontAlgn="base" hangingPunct="0">
              <a:spcBef>
                <a:spcPct val="0"/>
              </a:spcBef>
              <a:spcAft>
                <a:spcPct val="0"/>
              </a:spcAft>
              <a:defRPr sz="2800" b="1">
                <a:solidFill>
                  <a:srgbClr val="0079C1"/>
                </a:solidFill>
                <a:latin typeface="Arial" charset="0"/>
                <a:ea typeface="ＭＳ Ｐゴシック" pitchFamily="34" charset="-128"/>
              </a:defRPr>
            </a:lvl8pPr>
            <a:lvl9pPr marL="3885329" indent="-228549" defTabSz="942762" eaLnBrk="0" fontAlgn="base" hangingPunct="0">
              <a:spcBef>
                <a:spcPct val="0"/>
              </a:spcBef>
              <a:spcAft>
                <a:spcPct val="0"/>
              </a:spcAft>
              <a:defRPr sz="2800" b="1">
                <a:solidFill>
                  <a:srgbClr val="0079C1"/>
                </a:solidFill>
                <a:latin typeface="Arial" charset="0"/>
                <a:ea typeface="ＭＳ Ｐゴシック" pitchFamily="34" charset="-128"/>
              </a:defRPr>
            </a:lvl9pPr>
          </a:lstStyle>
          <a:p>
            <a:pPr eaLnBrk="1" hangingPunct="1"/>
            <a:fld id="{2717F6CC-2344-4C6A-B4F2-4015F7C02BFF}" type="slidenum">
              <a:rPr lang="en-GB" sz="1300"/>
              <a:pPr eaLnBrk="1" hangingPunct="1"/>
              <a:t>7</a:t>
            </a:fld>
            <a:endParaRPr lang="en-GB" sz="1300"/>
          </a:p>
        </p:txBody>
      </p:sp>
    </p:spTree>
    <p:extLst>
      <p:ext uri="{BB962C8B-B14F-4D97-AF65-F5344CB8AC3E}">
        <p14:creationId xmlns:p14="http://schemas.microsoft.com/office/powerpoint/2010/main" val="1606385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1E5FE7-498B-404A-B1E4-796880B6B55F}" type="slidenum">
              <a:rPr lang="en-GB" smtClean="0"/>
              <a:pPr/>
              <a:t>16</a:t>
            </a:fld>
            <a:endParaRPr lang="en-GB"/>
          </a:p>
        </p:txBody>
      </p:sp>
    </p:spTree>
    <p:extLst>
      <p:ext uri="{BB962C8B-B14F-4D97-AF65-F5344CB8AC3E}">
        <p14:creationId xmlns:p14="http://schemas.microsoft.com/office/powerpoint/2010/main" val="3114165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6151" indent="-296151">
              <a:spcBef>
                <a:spcPts val="1244"/>
              </a:spcBef>
              <a:spcAft>
                <a:spcPts val="0"/>
              </a:spcAft>
              <a:buFont typeface="Wingdings" panose="05000000000000000000" pitchFamily="2" charset="2"/>
              <a:buChar char="§"/>
            </a:pPr>
            <a:endParaRPr lang="en-US" sz="2100" b="1" dirty="0">
              <a:solidFill>
                <a:srgbClr val="0070C0"/>
              </a:solidFill>
              <a:latin typeface="+mn-lt"/>
            </a:endParaRPr>
          </a:p>
        </p:txBody>
      </p:sp>
      <p:sp>
        <p:nvSpPr>
          <p:cNvPr id="4" name="Slide Number Placeholder 3"/>
          <p:cNvSpPr>
            <a:spLocks noGrp="1"/>
          </p:cNvSpPr>
          <p:nvPr>
            <p:ph type="sldNum" sz="quarter" idx="10"/>
          </p:nvPr>
        </p:nvSpPr>
        <p:spPr/>
        <p:txBody>
          <a:bodyPr/>
          <a:lstStyle/>
          <a:p>
            <a:fld id="{EB1E5FE7-498B-404A-B1E4-796880B6B55F}" type="slidenum">
              <a:rPr lang="en-GB" smtClean="0"/>
              <a:pPr/>
              <a:t>17</a:t>
            </a:fld>
            <a:endParaRPr lang="en-GB"/>
          </a:p>
        </p:txBody>
      </p:sp>
    </p:spTree>
    <p:extLst>
      <p:ext uri="{BB962C8B-B14F-4D97-AF65-F5344CB8AC3E}">
        <p14:creationId xmlns:p14="http://schemas.microsoft.com/office/powerpoint/2010/main" val="3618917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1E5FE7-498B-404A-B1E4-796880B6B55F}" type="slidenum">
              <a:rPr lang="en-GB" smtClean="0"/>
              <a:pPr/>
              <a:t>18</a:t>
            </a:fld>
            <a:endParaRPr lang="en-GB"/>
          </a:p>
        </p:txBody>
      </p:sp>
    </p:spTree>
    <p:extLst>
      <p:ext uri="{BB962C8B-B14F-4D97-AF65-F5344CB8AC3E}">
        <p14:creationId xmlns:p14="http://schemas.microsoft.com/office/powerpoint/2010/main" val="2528803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p:spPr>
        <p:txBody>
          <a:bodyPr/>
          <a:lstStyle/>
          <a:p>
            <a:endParaRPr lang="en-US" altLang="en-US" smtClean="0"/>
          </a:p>
        </p:txBody>
      </p:sp>
      <p:sp>
        <p:nvSpPr>
          <p:cNvPr id="9220" name="Slide Number Placeholder 3"/>
          <p:cNvSpPr>
            <a:spLocks noGrp="1"/>
          </p:cNvSpPr>
          <p:nvPr>
            <p:ph type="sldNum" sz="quarter" idx="5"/>
          </p:nvPr>
        </p:nvSpPr>
        <p:spPr>
          <a:noFill/>
        </p:spPr>
        <p:txBody>
          <a:bodyPr/>
          <a:lstStyle>
            <a:lvl1pPr eaLnBrk="0" hangingPunct="0">
              <a:defRPr sz="2800" b="1">
                <a:solidFill>
                  <a:srgbClr val="0079C1"/>
                </a:solidFill>
                <a:latin typeface="Arial" charset="0"/>
                <a:ea typeface="ＭＳ Ｐゴシック" pitchFamily="48" charset="-128"/>
              </a:defRPr>
            </a:lvl1pPr>
            <a:lvl2pPr marL="742950" indent="-285750" eaLnBrk="0" hangingPunct="0">
              <a:defRPr sz="2800" b="1">
                <a:solidFill>
                  <a:srgbClr val="0079C1"/>
                </a:solidFill>
                <a:latin typeface="Arial" charset="0"/>
                <a:ea typeface="ＭＳ Ｐゴシック" pitchFamily="48" charset="-128"/>
              </a:defRPr>
            </a:lvl2pPr>
            <a:lvl3pPr marL="1143000" indent="-228600" eaLnBrk="0" hangingPunct="0">
              <a:defRPr sz="2800" b="1">
                <a:solidFill>
                  <a:srgbClr val="0079C1"/>
                </a:solidFill>
                <a:latin typeface="Arial" charset="0"/>
                <a:ea typeface="ＭＳ Ｐゴシック" pitchFamily="48" charset="-128"/>
              </a:defRPr>
            </a:lvl3pPr>
            <a:lvl4pPr marL="1600200" indent="-228600" eaLnBrk="0" hangingPunct="0">
              <a:defRPr sz="2800" b="1">
                <a:solidFill>
                  <a:srgbClr val="0079C1"/>
                </a:solidFill>
                <a:latin typeface="Arial" charset="0"/>
                <a:ea typeface="ＭＳ Ｐゴシック" pitchFamily="48" charset="-128"/>
              </a:defRPr>
            </a:lvl4pPr>
            <a:lvl5pPr marL="2057400" indent="-228600" eaLnBrk="0" hangingPunct="0">
              <a:defRPr sz="2800" b="1">
                <a:solidFill>
                  <a:srgbClr val="0079C1"/>
                </a:solidFill>
                <a:latin typeface="Arial" charset="0"/>
                <a:ea typeface="ＭＳ Ｐゴシック" pitchFamily="48"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48"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48"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48"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48" charset="-128"/>
              </a:defRPr>
            </a:lvl9pPr>
          </a:lstStyle>
          <a:p>
            <a:pPr eaLnBrk="1" hangingPunct="1"/>
            <a:fld id="{8783FC28-DA5E-4A8A-A342-763B21B45F7C}" type="slidenum">
              <a:rPr lang="en-GB" altLang="en-US" sz="1200" smtClean="0"/>
              <a:pPr eaLnBrk="1" hangingPunct="1"/>
              <a:t>20</a:t>
            </a:fld>
            <a:endParaRPr lang="en-GB" altLang="en-US"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812" eaLnBrk="0" hangingPunct="0">
              <a:spcBef>
                <a:spcPct val="30000"/>
              </a:spcBef>
              <a:defRPr sz="1200">
                <a:solidFill>
                  <a:schemeClr val="tx1"/>
                </a:solidFill>
                <a:latin typeface="Arial" charset="0"/>
              </a:defRPr>
            </a:lvl1pPr>
            <a:lvl2pPr marL="778220" indent="-299442" defTabSz="937812" eaLnBrk="0" hangingPunct="0">
              <a:spcBef>
                <a:spcPct val="30000"/>
              </a:spcBef>
              <a:defRPr sz="1200">
                <a:solidFill>
                  <a:schemeClr val="tx1"/>
                </a:solidFill>
                <a:latin typeface="Arial" charset="0"/>
              </a:defRPr>
            </a:lvl2pPr>
            <a:lvl3pPr marL="1197767" indent="-238567" defTabSz="937812" eaLnBrk="0" hangingPunct="0">
              <a:spcBef>
                <a:spcPct val="30000"/>
              </a:spcBef>
              <a:defRPr sz="1200">
                <a:solidFill>
                  <a:schemeClr val="tx1"/>
                </a:solidFill>
                <a:latin typeface="Arial" charset="0"/>
              </a:defRPr>
            </a:lvl3pPr>
            <a:lvl4pPr marL="1676546" indent="-238567" defTabSz="937812" eaLnBrk="0" hangingPunct="0">
              <a:spcBef>
                <a:spcPct val="30000"/>
              </a:spcBef>
              <a:defRPr sz="1200">
                <a:solidFill>
                  <a:schemeClr val="tx1"/>
                </a:solidFill>
                <a:latin typeface="Arial" charset="0"/>
              </a:defRPr>
            </a:lvl4pPr>
            <a:lvl5pPr marL="2155323" indent="-238567" defTabSz="937812" eaLnBrk="0" hangingPunct="0">
              <a:spcBef>
                <a:spcPct val="30000"/>
              </a:spcBef>
              <a:defRPr sz="1200">
                <a:solidFill>
                  <a:schemeClr val="tx1"/>
                </a:solidFill>
                <a:latin typeface="Arial" charset="0"/>
              </a:defRPr>
            </a:lvl5pPr>
            <a:lvl6pPr marL="2629165" indent="-238567" defTabSz="937812" eaLnBrk="0" fontAlgn="base" hangingPunct="0">
              <a:spcBef>
                <a:spcPct val="30000"/>
              </a:spcBef>
              <a:spcAft>
                <a:spcPct val="0"/>
              </a:spcAft>
              <a:defRPr sz="1200">
                <a:solidFill>
                  <a:schemeClr val="tx1"/>
                </a:solidFill>
                <a:latin typeface="Arial" charset="0"/>
              </a:defRPr>
            </a:lvl6pPr>
            <a:lvl7pPr marL="3103008" indent="-238567" defTabSz="937812" eaLnBrk="0" fontAlgn="base" hangingPunct="0">
              <a:spcBef>
                <a:spcPct val="30000"/>
              </a:spcBef>
              <a:spcAft>
                <a:spcPct val="0"/>
              </a:spcAft>
              <a:defRPr sz="1200">
                <a:solidFill>
                  <a:schemeClr val="tx1"/>
                </a:solidFill>
                <a:latin typeface="Arial" charset="0"/>
              </a:defRPr>
            </a:lvl7pPr>
            <a:lvl8pPr marL="3576850" indent="-238567" defTabSz="937812" eaLnBrk="0" fontAlgn="base" hangingPunct="0">
              <a:spcBef>
                <a:spcPct val="30000"/>
              </a:spcBef>
              <a:spcAft>
                <a:spcPct val="0"/>
              </a:spcAft>
              <a:defRPr sz="1200">
                <a:solidFill>
                  <a:schemeClr val="tx1"/>
                </a:solidFill>
                <a:latin typeface="Arial" charset="0"/>
              </a:defRPr>
            </a:lvl8pPr>
            <a:lvl9pPr marL="4050692" indent="-238567" defTabSz="937812"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1CA9040-39D7-43A2-9FDC-11F0EC6700E9}" type="datetime1">
              <a:rPr lang="en-GB" altLang="en-US" smtClean="0">
                <a:solidFill>
                  <a:srgbClr val="0079C1"/>
                </a:solidFill>
              </a:rPr>
              <a:pPr eaLnBrk="1" hangingPunct="1">
                <a:spcBef>
                  <a:spcPct val="0"/>
                </a:spcBef>
              </a:pPr>
              <a:t>23/05/2017</a:t>
            </a:fld>
            <a:endParaRPr lang="en-GB" altLang="en-US">
              <a:solidFill>
                <a:srgbClr val="0079C1"/>
              </a:solidFill>
            </a:endParaRPr>
          </a:p>
        </p:txBody>
      </p:sp>
      <p:sp>
        <p:nvSpPr>
          <p:cNvPr id="153603" name="Rectangle 6"/>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7812" eaLnBrk="0" hangingPunct="0">
              <a:spcBef>
                <a:spcPct val="30000"/>
              </a:spcBef>
              <a:defRPr sz="1200">
                <a:solidFill>
                  <a:schemeClr val="tx1"/>
                </a:solidFill>
                <a:latin typeface="Arial" charset="0"/>
              </a:defRPr>
            </a:lvl1pPr>
            <a:lvl2pPr marL="778220" indent="-299442" defTabSz="937812" eaLnBrk="0" hangingPunct="0">
              <a:spcBef>
                <a:spcPct val="30000"/>
              </a:spcBef>
              <a:defRPr sz="1200">
                <a:solidFill>
                  <a:schemeClr val="tx1"/>
                </a:solidFill>
                <a:latin typeface="Arial" charset="0"/>
              </a:defRPr>
            </a:lvl2pPr>
            <a:lvl3pPr marL="1197767" indent="-238567" defTabSz="937812" eaLnBrk="0" hangingPunct="0">
              <a:spcBef>
                <a:spcPct val="30000"/>
              </a:spcBef>
              <a:defRPr sz="1200">
                <a:solidFill>
                  <a:schemeClr val="tx1"/>
                </a:solidFill>
                <a:latin typeface="Arial" charset="0"/>
              </a:defRPr>
            </a:lvl3pPr>
            <a:lvl4pPr marL="1676546" indent="-238567" defTabSz="937812" eaLnBrk="0" hangingPunct="0">
              <a:spcBef>
                <a:spcPct val="30000"/>
              </a:spcBef>
              <a:defRPr sz="1200">
                <a:solidFill>
                  <a:schemeClr val="tx1"/>
                </a:solidFill>
                <a:latin typeface="Arial" charset="0"/>
              </a:defRPr>
            </a:lvl4pPr>
            <a:lvl5pPr marL="2155323" indent="-238567" defTabSz="937812" eaLnBrk="0" hangingPunct="0">
              <a:spcBef>
                <a:spcPct val="30000"/>
              </a:spcBef>
              <a:defRPr sz="1200">
                <a:solidFill>
                  <a:schemeClr val="tx1"/>
                </a:solidFill>
                <a:latin typeface="Arial" charset="0"/>
              </a:defRPr>
            </a:lvl5pPr>
            <a:lvl6pPr marL="2629165" indent="-238567" defTabSz="937812" eaLnBrk="0" fontAlgn="base" hangingPunct="0">
              <a:spcBef>
                <a:spcPct val="30000"/>
              </a:spcBef>
              <a:spcAft>
                <a:spcPct val="0"/>
              </a:spcAft>
              <a:defRPr sz="1200">
                <a:solidFill>
                  <a:schemeClr val="tx1"/>
                </a:solidFill>
                <a:latin typeface="Arial" charset="0"/>
              </a:defRPr>
            </a:lvl6pPr>
            <a:lvl7pPr marL="3103008" indent="-238567" defTabSz="937812" eaLnBrk="0" fontAlgn="base" hangingPunct="0">
              <a:spcBef>
                <a:spcPct val="30000"/>
              </a:spcBef>
              <a:spcAft>
                <a:spcPct val="0"/>
              </a:spcAft>
              <a:defRPr sz="1200">
                <a:solidFill>
                  <a:schemeClr val="tx1"/>
                </a:solidFill>
                <a:latin typeface="Arial" charset="0"/>
              </a:defRPr>
            </a:lvl7pPr>
            <a:lvl8pPr marL="3576850" indent="-238567" defTabSz="937812" eaLnBrk="0" fontAlgn="base" hangingPunct="0">
              <a:spcBef>
                <a:spcPct val="30000"/>
              </a:spcBef>
              <a:spcAft>
                <a:spcPct val="0"/>
              </a:spcAft>
              <a:defRPr sz="1200">
                <a:solidFill>
                  <a:schemeClr val="tx1"/>
                </a:solidFill>
                <a:latin typeface="Arial" charset="0"/>
              </a:defRPr>
            </a:lvl8pPr>
            <a:lvl9pPr marL="4050692" indent="-238567" defTabSz="937812"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GB" altLang="en-US">
                <a:solidFill>
                  <a:srgbClr val="0079C1"/>
                </a:solidFill>
              </a:rPr>
              <a:t>Version 0.4</a:t>
            </a:r>
          </a:p>
        </p:txBody>
      </p:sp>
      <p:sp>
        <p:nvSpPr>
          <p:cNvPr id="153604" name="Rectangle 2"/>
          <p:cNvSpPr>
            <a:spLocks noGrp="1" noRot="1" noChangeAspect="1" noChangeArrowheads="1" noTextEdit="1"/>
          </p:cNvSpPr>
          <p:nvPr>
            <p:ph type="sldImg"/>
          </p:nvPr>
        </p:nvSpPr>
        <p:spPr>
          <a:ln/>
        </p:spPr>
      </p:sp>
      <p:sp>
        <p:nvSpPr>
          <p:cNvPr id="15360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1.wmf"/></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wmf"/></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1.wmf"/></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 Id="rId2" Type="http://schemas.openxmlformats.org/officeDocument/2006/relationships/image" Target="../media/image1.wmf"/></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 Id="rId2" Type="http://schemas.openxmlformats.org/officeDocument/2006/relationships/image" Target="../media/image1.wmf"/></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 Id="rId2" Type="http://schemas.openxmlformats.org/officeDocument/2006/relationships/image" Target="../media/image1.wmf"/></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 Id="rId2" Type="http://schemas.openxmlformats.org/officeDocument/2006/relationships/image" Target="../media/image1.wmf"/></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 Id="rId2" Type="http://schemas.openxmlformats.org/officeDocument/2006/relationships/image" Target="../media/image3.png"/></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 Id="rId2" Type="http://schemas.openxmlformats.org/officeDocument/2006/relationships/image" Target="../media/image1.wmf"/></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wmf"/></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 Id="rId2" Type="http://schemas.openxmlformats.org/officeDocument/2006/relationships/image" Target="../media/image3.png"/></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 Id="rId2" Type="http://schemas.openxmlformats.org/officeDocument/2006/relationships/image" Target="../media/image1.wmf"/></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4.xml"/><Relationship Id="rId2" Type="http://schemas.openxmlformats.org/officeDocument/2006/relationships/image" Target="../media/image4.jpeg"/><Relationship Id="rId3" Type="http://schemas.openxmlformats.org/officeDocument/2006/relationships/image" Target="../media/image5.png"/></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 Id="rId2" Type="http://schemas.openxmlformats.org/officeDocument/2006/relationships/image" Target="../media/image1.wmf"/></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 Id="rId2" Type="http://schemas.openxmlformats.org/officeDocument/2006/relationships/image" Target="../media/image3.png"/></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8.xml"/><Relationship Id="rId2" Type="http://schemas.openxmlformats.org/officeDocument/2006/relationships/image" Target="../media/image1.wmf"/></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9.xml"/><Relationship Id="rId2" Type="http://schemas.openxmlformats.org/officeDocument/2006/relationships/image" Target="../media/image9.jpeg"/><Relationship Id="rId3" Type="http://schemas.openxmlformats.org/officeDocument/2006/relationships/image" Target="../media/image3.png"/></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30.xml"/><Relationship Id="rId2" Type="http://schemas.openxmlformats.org/officeDocument/2006/relationships/image" Target="../media/image1.wmf"/></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1.xml"/><Relationship Id="rId2" Type="http://schemas.openxmlformats.org/officeDocument/2006/relationships/image" Target="../media/image1.wmf"/></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hyperlink" Target="https://www.google.co.uk/imgres?imgurl&amp;imgrefurl=http://www.wkrb13.com/markets/232174/credit-suisse-reiterates-outperform-rating-for-national-grid-ng-3/&amp;h=0&amp;w=0&amp;sz=1&amp;tbnid=KO2oNWUPCOXsMM&amp;tbnh=144&amp;tbnw=349&amp;zoom=1&amp;docid=or_eFXGUow2vMM&amp;ei=EKPXUuq0PKahsQTPwIGYAw&amp;ved=0CAIQsCUoAA" TargetMode="External"/><Relationship Id="rId6" Type="http://schemas.openxmlformats.org/officeDocument/2006/relationships/image" Target="../media/image10.jpeg"/><Relationship Id="rId1" Type="http://schemas.openxmlformats.org/officeDocument/2006/relationships/slideMaster" Target="../slideMasters/slideMaster32.xml"/><Relationship Id="rId2" Type="http://schemas.openxmlformats.org/officeDocument/2006/relationships/image" Target="../media/image11.png"/></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wmf"/></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 Id="rId2" Type="http://schemas.openxmlformats.org/officeDocument/2006/relationships/image" Target="../media/image1.wmf"/></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wmf"/></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w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wmf"/></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33"/>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5" name="Line 36"/>
          <p:cNvSpPr>
            <a:spLocks noChangeShapeType="1"/>
          </p:cNvSpPr>
          <p:nvPr/>
        </p:nvSpPr>
        <p:spPr bwMode="auto">
          <a:xfrm flipH="1" flipV="1">
            <a:off x="685800" y="29718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6" name="Line 39"/>
          <p:cNvSpPr>
            <a:spLocks noChangeShapeType="1"/>
          </p:cNvSpPr>
          <p:nvPr/>
        </p:nvSpPr>
        <p:spPr bwMode="auto">
          <a:xfrm>
            <a:off x="2400300" y="43434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7" name="Line 40"/>
          <p:cNvSpPr>
            <a:spLocks noChangeShapeType="1"/>
          </p:cNvSpPr>
          <p:nvPr/>
        </p:nvSpPr>
        <p:spPr bwMode="auto">
          <a:xfrm flipH="1">
            <a:off x="685800" y="43434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8" name="Line 41"/>
          <p:cNvSpPr>
            <a:spLocks noChangeShapeType="1"/>
          </p:cNvSpPr>
          <p:nvPr/>
        </p:nvSpPr>
        <p:spPr bwMode="auto">
          <a:xfrm flipV="1">
            <a:off x="2400300" y="29718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9" name="Text Box 7"/>
          <p:cNvSpPr txBox="1">
            <a:spLocks noChangeArrowheads="1"/>
          </p:cNvSpPr>
          <p:nvPr/>
        </p:nvSpPr>
        <p:spPr bwMode="auto">
          <a:xfrm>
            <a:off x="1028700" y="3216275"/>
            <a:ext cx="1439863" cy="1241425"/>
          </a:xfrm>
          <a:prstGeom prst="rect">
            <a:avLst/>
          </a:prstGeom>
          <a:solidFill>
            <a:schemeClr val="bg1"/>
          </a:solidFill>
          <a:ln>
            <a:noFill/>
          </a:ln>
          <a:extLst/>
        </p:spPr>
        <p:txBody>
          <a:bodyPr lIns="18000" tIns="10800" rIns="18000" bIns="10800">
            <a:spAutoFit/>
          </a:bodyPr>
          <a:lstStyle>
            <a:lvl1pPr eaLnBrk="0" hangingPunct="0">
              <a:defRPr sz="2800" b="1">
                <a:solidFill>
                  <a:srgbClr val="0079C1"/>
                </a:solidFill>
                <a:latin typeface="Arial" charset="0"/>
                <a:ea typeface="ＭＳ Ｐゴシック" pitchFamily="48" charset="-128"/>
              </a:defRPr>
            </a:lvl1pPr>
            <a:lvl2pPr marL="742950" indent="-285750" eaLnBrk="0" hangingPunct="0">
              <a:defRPr sz="2800" b="1">
                <a:solidFill>
                  <a:srgbClr val="0079C1"/>
                </a:solidFill>
                <a:latin typeface="Arial" charset="0"/>
                <a:ea typeface="ＭＳ Ｐゴシック" pitchFamily="48" charset="-128"/>
              </a:defRPr>
            </a:lvl2pPr>
            <a:lvl3pPr marL="1143000" indent="-228600" eaLnBrk="0" hangingPunct="0">
              <a:defRPr sz="2800" b="1">
                <a:solidFill>
                  <a:srgbClr val="0079C1"/>
                </a:solidFill>
                <a:latin typeface="Arial" charset="0"/>
                <a:ea typeface="ＭＳ Ｐゴシック" pitchFamily="48" charset="-128"/>
              </a:defRPr>
            </a:lvl3pPr>
            <a:lvl4pPr marL="1600200" indent="-228600" eaLnBrk="0" hangingPunct="0">
              <a:defRPr sz="2800" b="1">
                <a:solidFill>
                  <a:srgbClr val="0079C1"/>
                </a:solidFill>
                <a:latin typeface="Arial" charset="0"/>
                <a:ea typeface="ＭＳ Ｐゴシック" pitchFamily="48" charset="-128"/>
              </a:defRPr>
            </a:lvl4pPr>
            <a:lvl5pPr marL="2057400" indent="-228600" eaLnBrk="0" hangingPunct="0">
              <a:defRPr sz="2800" b="1">
                <a:solidFill>
                  <a:srgbClr val="0079C1"/>
                </a:solidFill>
                <a:latin typeface="Arial" charset="0"/>
                <a:ea typeface="ＭＳ Ｐゴシック" pitchFamily="48"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48"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48"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48"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48" charset="-128"/>
              </a:defRPr>
            </a:lvl9pPr>
          </a:lstStyle>
          <a:p>
            <a:pPr eaLnBrk="1" hangingPunct="1">
              <a:defRPr/>
            </a:pPr>
            <a:r>
              <a:rPr lang="en-GB" sz="1000" dirty="0">
                <a:solidFill>
                  <a:schemeClr val="tx2"/>
                </a:solidFill>
              </a:rPr>
              <a:t>Place your chosen image here. The four corners must just cover the arrow tips. For covers, the three pictures should be the same size and in a straight line.   </a:t>
            </a:r>
            <a:endParaRPr lang="en-GB" dirty="0"/>
          </a:p>
        </p:txBody>
      </p:sp>
      <p:pic>
        <p:nvPicPr>
          <p:cNvPr id="10" name="Picture 44" descr="National_Grid_logo_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2" name="Rectangle 14"/>
          <p:cNvSpPr>
            <a:spLocks noGrp="1" noChangeArrowheads="1"/>
          </p:cNvSpPr>
          <p:nvPr>
            <p:ph type="ctrTitle" sz="quarter"/>
          </p:nvPr>
        </p:nvSpPr>
        <p:spPr>
          <a:xfrm>
            <a:off x="593725" y="1279525"/>
            <a:ext cx="8043863" cy="639763"/>
          </a:xfrm>
          <a:extLst/>
        </p:spPr>
        <p:txBody>
          <a:bodyPr anchor="ctr"/>
          <a:lstStyle>
            <a:lvl1pPr>
              <a:defRPr/>
            </a:lvl1pPr>
          </a:lstStyle>
          <a:p>
            <a:pPr lvl="0"/>
            <a:r>
              <a:rPr lang="en-US" noProof="0"/>
              <a:t>Click to edit Master title style</a:t>
            </a:r>
          </a:p>
        </p:txBody>
      </p:sp>
      <p:sp>
        <p:nvSpPr>
          <p:cNvPr id="43023" name="Rectangle 15"/>
          <p:cNvSpPr>
            <a:spLocks noGrp="1" noChangeArrowheads="1"/>
          </p:cNvSpPr>
          <p:nvPr>
            <p:ph type="subTitle" sz="quarter" idx="1"/>
          </p:nvPr>
        </p:nvSpPr>
        <p:spPr>
          <a:xfrm>
            <a:off x="571500" y="5164138"/>
            <a:ext cx="8043863" cy="503237"/>
          </a:xfrm>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a:t>Click to edit Master subtitle style</a:t>
            </a:r>
          </a:p>
        </p:txBody>
      </p:sp>
    </p:spTree>
    <p:extLst>
      <p:ext uri="{BB962C8B-B14F-4D97-AF65-F5344CB8AC3E}">
        <p14:creationId xmlns:p14="http://schemas.microsoft.com/office/powerpoint/2010/main" val="3106439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D5D3D06-127C-43F4-8737-63A6D9A3059D}" type="slidenum">
              <a:rPr lang="en-US"/>
              <a:pPr>
                <a:defRPr/>
              </a:pPr>
              <a:t>‹#›</a:t>
            </a:fld>
            <a:endParaRPr lang="en-US" dirty="0"/>
          </a:p>
        </p:txBody>
      </p:sp>
    </p:spTree>
    <p:extLst>
      <p:ext uri="{BB962C8B-B14F-4D97-AF65-F5344CB8AC3E}">
        <p14:creationId xmlns:p14="http://schemas.microsoft.com/office/powerpoint/2010/main" val="334889951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40176160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27719894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49428747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59988063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395318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8119420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058647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173968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9084924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732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4A37AEB-CB56-429C-9F61-7D855F0C6453}" type="slidenum">
              <a:rPr lang="en-US"/>
              <a:pPr>
                <a:defRPr/>
              </a:pPr>
              <a:t>‹#›</a:t>
            </a:fld>
            <a:endParaRPr lang="en-US" dirty="0"/>
          </a:p>
        </p:txBody>
      </p:sp>
    </p:spTree>
    <p:extLst>
      <p:ext uri="{BB962C8B-B14F-4D97-AF65-F5344CB8AC3E}">
        <p14:creationId xmlns:p14="http://schemas.microsoft.com/office/powerpoint/2010/main" val="265528255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6002571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9540075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701694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337487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9ACBB71-B5FC-4810-B060-FB9B4CDF1943}" type="slidenum">
              <a:rPr lang="en-US"/>
              <a:pPr>
                <a:defRPr/>
              </a:pPr>
              <a:t>‹#›</a:t>
            </a:fld>
            <a:endParaRPr lang="en-US" dirty="0"/>
          </a:p>
        </p:txBody>
      </p:sp>
    </p:spTree>
    <p:extLst>
      <p:ext uri="{BB962C8B-B14F-4D97-AF65-F5344CB8AC3E}">
        <p14:creationId xmlns:p14="http://schemas.microsoft.com/office/powerpoint/2010/main" val="305936987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E14110F-BC98-469E-A76A-746A24C03A7B}" type="slidenum">
              <a:rPr lang="en-US"/>
              <a:pPr>
                <a:defRPr/>
              </a:pPr>
              <a:t>‹#›</a:t>
            </a:fld>
            <a:endParaRPr lang="en-US" dirty="0"/>
          </a:p>
        </p:txBody>
      </p:sp>
    </p:spTree>
    <p:extLst>
      <p:ext uri="{BB962C8B-B14F-4D97-AF65-F5344CB8AC3E}">
        <p14:creationId xmlns:p14="http://schemas.microsoft.com/office/powerpoint/2010/main" val="35189778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2FF722E-61C1-4965-AB20-52C2E5077F13}" type="slidenum">
              <a:rPr lang="en-US"/>
              <a:pPr>
                <a:defRPr/>
              </a:pPr>
              <a:t>‹#›</a:t>
            </a:fld>
            <a:endParaRPr lang="en-US" dirty="0"/>
          </a:p>
        </p:txBody>
      </p:sp>
    </p:spTree>
    <p:extLst>
      <p:ext uri="{BB962C8B-B14F-4D97-AF65-F5344CB8AC3E}">
        <p14:creationId xmlns:p14="http://schemas.microsoft.com/office/powerpoint/2010/main" val="54157450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2E05076-7E9D-481B-976C-FB7C3DBF26B3}" type="slidenum">
              <a:rPr lang="en-US"/>
              <a:pPr>
                <a:defRPr/>
              </a:pPr>
              <a:t>‹#›</a:t>
            </a:fld>
            <a:endParaRPr lang="en-US" dirty="0"/>
          </a:p>
        </p:txBody>
      </p:sp>
    </p:spTree>
    <p:extLst>
      <p:ext uri="{BB962C8B-B14F-4D97-AF65-F5344CB8AC3E}">
        <p14:creationId xmlns:p14="http://schemas.microsoft.com/office/powerpoint/2010/main" val="151435580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DF085731-135F-49B5-B906-0A058DF6C29C}" type="slidenum">
              <a:rPr lang="en-US"/>
              <a:pPr>
                <a:defRPr/>
              </a:pPr>
              <a:t>‹#›</a:t>
            </a:fld>
            <a:endParaRPr lang="en-US" dirty="0"/>
          </a:p>
        </p:txBody>
      </p:sp>
    </p:spTree>
    <p:extLst>
      <p:ext uri="{BB962C8B-B14F-4D97-AF65-F5344CB8AC3E}">
        <p14:creationId xmlns:p14="http://schemas.microsoft.com/office/powerpoint/2010/main" val="197750376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7DBA3C28-FE00-4D5A-AA80-29295B9C6C46}" type="slidenum">
              <a:rPr lang="en-US"/>
              <a:pPr>
                <a:defRPr/>
              </a:pPr>
              <a:t>‹#›</a:t>
            </a:fld>
            <a:endParaRPr lang="en-US" dirty="0"/>
          </a:p>
        </p:txBody>
      </p:sp>
    </p:spTree>
    <p:extLst>
      <p:ext uri="{BB962C8B-B14F-4D97-AF65-F5344CB8AC3E}">
        <p14:creationId xmlns:p14="http://schemas.microsoft.com/office/powerpoint/2010/main" val="1046249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8093075" cy="519113"/>
          </a:xfrm>
        </p:spPr>
        <p:txBody>
          <a:bodyPr/>
          <a:lstStyle/>
          <a:p>
            <a:r>
              <a:rPr lang="en-US"/>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714875" y="1485900"/>
            <a:ext cx="396875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B6D1DC1-44ED-4C1E-B528-8635C6F94B30}" type="slidenum">
              <a:rPr lang="en-US"/>
              <a:pPr>
                <a:defRPr/>
              </a:pPr>
              <a:t>‹#›</a:t>
            </a:fld>
            <a:endParaRPr lang="en-US" dirty="0"/>
          </a:p>
        </p:txBody>
      </p:sp>
    </p:spTree>
    <p:extLst>
      <p:ext uri="{BB962C8B-B14F-4D97-AF65-F5344CB8AC3E}">
        <p14:creationId xmlns:p14="http://schemas.microsoft.com/office/powerpoint/2010/main" val="139549970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EF343BBF-A86F-4B5D-BB83-7425661CD2B2}" type="slidenum">
              <a:rPr lang="en-US"/>
              <a:pPr>
                <a:defRPr/>
              </a:pPr>
              <a:t>‹#›</a:t>
            </a:fld>
            <a:endParaRPr lang="en-US" dirty="0"/>
          </a:p>
        </p:txBody>
      </p:sp>
    </p:spTree>
    <p:extLst>
      <p:ext uri="{BB962C8B-B14F-4D97-AF65-F5344CB8AC3E}">
        <p14:creationId xmlns:p14="http://schemas.microsoft.com/office/powerpoint/2010/main" val="321019105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46419EF-16A8-4A4B-9344-CF7FF319A2EB}" type="slidenum">
              <a:rPr lang="en-US"/>
              <a:pPr>
                <a:defRPr/>
              </a:pPr>
              <a:t>‹#›</a:t>
            </a:fld>
            <a:endParaRPr lang="en-US" dirty="0"/>
          </a:p>
        </p:txBody>
      </p:sp>
    </p:spTree>
    <p:extLst>
      <p:ext uri="{BB962C8B-B14F-4D97-AF65-F5344CB8AC3E}">
        <p14:creationId xmlns:p14="http://schemas.microsoft.com/office/powerpoint/2010/main" val="376257890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D5BFFF7-B6BD-4267-848E-104D8DF44ED7}" type="slidenum">
              <a:rPr lang="en-US"/>
              <a:pPr>
                <a:defRPr/>
              </a:pPr>
              <a:t>‹#›</a:t>
            </a:fld>
            <a:endParaRPr lang="en-US" dirty="0"/>
          </a:p>
        </p:txBody>
      </p:sp>
    </p:spTree>
    <p:extLst>
      <p:ext uri="{BB962C8B-B14F-4D97-AF65-F5344CB8AC3E}">
        <p14:creationId xmlns:p14="http://schemas.microsoft.com/office/powerpoint/2010/main" val="134523599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77DA58B-D706-4B7E-91E9-99FC502663F3}" type="slidenum">
              <a:rPr lang="en-US"/>
              <a:pPr>
                <a:defRPr/>
              </a:pPr>
              <a:t>‹#›</a:t>
            </a:fld>
            <a:endParaRPr lang="en-US" dirty="0"/>
          </a:p>
        </p:txBody>
      </p:sp>
    </p:spTree>
    <p:extLst>
      <p:ext uri="{BB962C8B-B14F-4D97-AF65-F5344CB8AC3E}">
        <p14:creationId xmlns:p14="http://schemas.microsoft.com/office/powerpoint/2010/main" val="26895372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8FCC1F4-EA00-45D5-91F1-C38C1E167303}" type="slidenum">
              <a:rPr lang="en-US"/>
              <a:pPr>
                <a:defRPr/>
              </a:pPr>
              <a:t>‹#›</a:t>
            </a:fld>
            <a:endParaRPr lang="en-US" dirty="0"/>
          </a:p>
        </p:txBody>
      </p:sp>
    </p:spTree>
    <p:extLst>
      <p:ext uri="{BB962C8B-B14F-4D97-AF65-F5344CB8AC3E}">
        <p14:creationId xmlns:p14="http://schemas.microsoft.com/office/powerpoint/2010/main" val="65244504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33"/>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5" name="Line 36"/>
          <p:cNvSpPr>
            <a:spLocks noChangeShapeType="1"/>
          </p:cNvSpPr>
          <p:nvPr/>
        </p:nvSpPr>
        <p:spPr bwMode="auto">
          <a:xfrm flipH="1" flipV="1">
            <a:off x="685800" y="29718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6" name="Line 39"/>
          <p:cNvSpPr>
            <a:spLocks noChangeShapeType="1"/>
          </p:cNvSpPr>
          <p:nvPr/>
        </p:nvSpPr>
        <p:spPr bwMode="auto">
          <a:xfrm>
            <a:off x="2400300" y="43434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7" name="Line 40"/>
          <p:cNvSpPr>
            <a:spLocks noChangeShapeType="1"/>
          </p:cNvSpPr>
          <p:nvPr/>
        </p:nvSpPr>
        <p:spPr bwMode="auto">
          <a:xfrm flipH="1">
            <a:off x="685800" y="43434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8" name="Line 41"/>
          <p:cNvSpPr>
            <a:spLocks noChangeShapeType="1"/>
          </p:cNvSpPr>
          <p:nvPr/>
        </p:nvSpPr>
        <p:spPr bwMode="auto">
          <a:xfrm flipV="1">
            <a:off x="2400300" y="29718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9" name="Text Box 7"/>
          <p:cNvSpPr txBox="1">
            <a:spLocks noChangeArrowheads="1"/>
          </p:cNvSpPr>
          <p:nvPr/>
        </p:nvSpPr>
        <p:spPr bwMode="auto">
          <a:xfrm>
            <a:off x="1028700" y="3216275"/>
            <a:ext cx="1439863" cy="1241425"/>
          </a:xfrm>
          <a:prstGeom prst="rect">
            <a:avLst/>
          </a:prstGeom>
          <a:solidFill>
            <a:schemeClr val="bg1"/>
          </a:solidFill>
          <a:ln>
            <a:noFill/>
          </a:ln>
          <a:extLst/>
        </p:spPr>
        <p:txBody>
          <a:bodyPr lIns="18000" tIns="10800" rIns="18000" bIns="10800">
            <a:spAutoFit/>
          </a:bodyPr>
          <a:lstStyle>
            <a:lvl1pPr eaLnBrk="0" hangingPunct="0">
              <a:defRPr sz="2800" b="1">
                <a:solidFill>
                  <a:srgbClr val="0079C1"/>
                </a:solidFill>
                <a:latin typeface="Arial" charset="0"/>
                <a:ea typeface="ＭＳ Ｐゴシック" pitchFamily="48" charset="-128"/>
              </a:defRPr>
            </a:lvl1pPr>
            <a:lvl2pPr marL="742950" indent="-285750" eaLnBrk="0" hangingPunct="0">
              <a:defRPr sz="2800" b="1">
                <a:solidFill>
                  <a:srgbClr val="0079C1"/>
                </a:solidFill>
                <a:latin typeface="Arial" charset="0"/>
                <a:ea typeface="ＭＳ Ｐゴシック" pitchFamily="48" charset="-128"/>
              </a:defRPr>
            </a:lvl2pPr>
            <a:lvl3pPr marL="1143000" indent="-228600" eaLnBrk="0" hangingPunct="0">
              <a:defRPr sz="2800" b="1">
                <a:solidFill>
                  <a:srgbClr val="0079C1"/>
                </a:solidFill>
                <a:latin typeface="Arial" charset="0"/>
                <a:ea typeface="ＭＳ Ｐゴシック" pitchFamily="48" charset="-128"/>
              </a:defRPr>
            </a:lvl3pPr>
            <a:lvl4pPr marL="1600200" indent="-228600" eaLnBrk="0" hangingPunct="0">
              <a:defRPr sz="2800" b="1">
                <a:solidFill>
                  <a:srgbClr val="0079C1"/>
                </a:solidFill>
                <a:latin typeface="Arial" charset="0"/>
                <a:ea typeface="ＭＳ Ｐゴシック" pitchFamily="48" charset="-128"/>
              </a:defRPr>
            </a:lvl4pPr>
            <a:lvl5pPr marL="2057400" indent="-228600" eaLnBrk="0" hangingPunct="0">
              <a:defRPr sz="2800" b="1">
                <a:solidFill>
                  <a:srgbClr val="0079C1"/>
                </a:solidFill>
                <a:latin typeface="Arial" charset="0"/>
                <a:ea typeface="ＭＳ Ｐゴシック" pitchFamily="48"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48"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48"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48"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48" charset="-128"/>
              </a:defRPr>
            </a:lvl9pPr>
          </a:lstStyle>
          <a:p>
            <a:pPr eaLnBrk="1" hangingPunct="1">
              <a:defRPr/>
            </a:pPr>
            <a:r>
              <a:rPr lang="en-GB" sz="1000" dirty="0">
                <a:solidFill>
                  <a:srgbClr val="000000"/>
                </a:solidFill>
              </a:rPr>
              <a:t>Place your chosen image here. The four corners must just cover the arrow tips. For covers, the three pictures should be the same size and in a straight line.   </a:t>
            </a:r>
            <a:endParaRPr lang="en-GB" dirty="0"/>
          </a:p>
        </p:txBody>
      </p:sp>
      <p:pic>
        <p:nvPicPr>
          <p:cNvPr id="10" name="Picture 44" descr="National_Grid_logo_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2" name="Rectangle 14"/>
          <p:cNvSpPr>
            <a:spLocks noGrp="1" noChangeArrowheads="1"/>
          </p:cNvSpPr>
          <p:nvPr>
            <p:ph type="ctrTitle" sz="quarter"/>
          </p:nvPr>
        </p:nvSpPr>
        <p:spPr>
          <a:xfrm>
            <a:off x="593725" y="1279525"/>
            <a:ext cx="8043863" cy="639763"/>
          </a:xfrm>
          <a:extLst/>
        </p:spPr>
        <p:txBody>
          <a:bodyPr anchor="ctr"/>
          <a:lstStyle>
            <a:lvl1pPr>
              <a:defRPr/>
            </a:lvl1pPr>
          </a:lstStyle>
          <a:p>
            <a:pPr lvl="0"/>
            <a:r>
              <a:rPr lang="en-US" noProof="0"/>
              <a:t>Click to edit Master title style</a:t>
            </a:r>
          </a:p>
        </p:txBody>
      </p:sp>
      <p:sp>
        <p:nvSpPr>
          <p:cNvPr id="43023" name="Rectangle 15"/>
          <p:cNvSpPr>
            <a:spLocks noGrp="1" noChangeArrowheads="1"/>
          </p:cNvSpPr>
          <p:nvPr>
            <p:ph type="subTitle" sz="quarter" idx="1"/>
          </p:nvPr>
        </p:nvSpPr>
        <p:spPr>
          <a:xfrm>
            <a:off x="571500" y="5164138"/>
            <a:ext cx="8043863" cy="503237"/>
          </a:xfrm>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a:t>Click to edit Master subtitle style</a:t>
            </a:r>
          </a:p>
        </p:txBody>
      </p:sp>
    </p:spTree>
    <p:extLst>
      <p:ext uri="{BB962C8B-B14F-4D97-AF65-F5344CB8AC3E}">
        <p14:creationId xmlns:p14="http://schemas.microsoft.com/office/powerpoint/2010/main" val="280791044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3FF0B1D-F784-4E57-8EB8-D5AD05C966D1}" type="slidenum">
              <a:rPr lang="en-US"/>
              <a:pPr>
                <a:defRPr/>
              </a:pPr>
              <a:t>‹#›</a:t>
            </a:fld>
            <a:endParaRPr lang="en-US" dirty="0"/>
          </a:p>
        </p:txBody>
      </p:sp>
    </p:spTree>
    <p:extLst>
      <p:ext uri="{BB962C8B-B14F-4D97-AF65-F5344CB8AC3E}">
        <p14:creationId xmlns:p14="http://schemas.microsoft.com/office/powerpoint/2010/main" val="50280545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891F254-780F-49B4-A293-CB9174837E95}" type="slidenum">
              <a:rPr lang="en-US"/>
              <a:pPr>
                <a:defRPr/>
              </a:pPr>
              <a:t>‹#›</a:t>
            </a:fld>
            <a:endParaRPr lang="en-US" dirty="0"/>
          </a:p>
        </p:txBody>
      </p:sp>
    </p:spTree>
    <p:extLst>
      <p:ext uri="{BB962C8B-B14F-4D97-AF65-F5344CB8AC3E}">
        <p14:creationId xmlns:p14="http://schemas.microsoft.com/office/powerpoint/2010/main" val="297751661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2B85E69-A5AC-40A5-A210-0C2B7FC4351A}" type="slidenum">
              <a:rPr lang="en-US"/>
              <a:pPr>
                <a:defRPr/>
              </a:pPr>
              <a:t>‹#›</a:t>
            </a:fld>
            <a:endParaRPr lang="en-US" dirty="0"/>
          </a:p>
        </p:txBody>
      </p:sp>
    </p:spTree>
    <p:extLst>
      <p:ext uri="{BB962C8B-B14F-4D97-AF65-F5344CB8AC3E}">
        <p14:creationId xmlns:p14="http://schemas.microsoft.com/office/powerpoint/2010/main" val="348605115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DC57D40E-4D9B-432F-A7D9-8ACBBFCA364A}" type="slidenum">
              <a:rPr lang="en-US"/>
              <a:pPr>
                <a:defRPr/>
              </a:pPr>
              <a:t>‹#›</a:t>
            </a:fld>
            <a:endParaRPr lang="en-US" dirty="0"/>
          </a:p>
        </p:txBody>
      </p:sp>
    </p:spTree>
    <p:extLst>
      <p:ext uri="{BB962C8B-B14F-4D97-AF65-F5344CB8AC3E}">
        <p14:creationId xmlns:p14="http://schemas.microsoft.com/office/powerpoint/2010/main" val="12397288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2"/>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pic>
        <p:nvPicPr>
          <p:cNvPr id="5" name="Picture 7" descr="National_Grid_logo_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9" name="Rectangle 3"/>
          <p:cNvSpPr>
            <a:spLocks noGrp="1" noChangeArrowheads="1"/>
          </p:cNvSpPr>
          <p:nvPr>
            <p:ph type="ctrTitle" sz="quarter"/>
          </p:nvPr>
        </p:nvSpPr>
        <p:spPr>
          <a:xfrm>
            <a:off x="593725" y="1279525"/>
            <a:ext cx="8043863" cy="639763"/>
          </a:xfrm>
          <a:extLst/>
        </p:spPr>
        <p:txBody>
          <a:bodyPr anchor="ctr"/>
          <a:lstStyle>
            <a:lvl1pPr>
              <a:defRPr/>
            </a:lvl1pPr>
          </a:lstStyle>
          <a:p>
            <a:pPr lvl="0"/>
            <a:r>
              <a:rPr lang="en-US" noProof="0"/>
              <a:t>Click to edit Master title style</a:t>
            </a:r>
          </a:p>
        </p:txBody>
      </p:sp>
      <p:sp>
        <p:nvSpPr>
          <p:cNvPr id="101380" name="Rectangle 4"/>
          <p:cNvSpPr>
            <a:spLocks noGrp="1" noChangeArrowheads="1"/>
          </p:cNvSpPr>
          <p:nvPr>
            <p:ph type="subTitle" sz="quarter" idx="1"/>
          </p:nvPr>
        </p:nvSpPr>
        <p:spPr>
          <a:xfrm>
            <a:off x="571500" y="2882900"/>
            <a:ext cx="8043863" cy="503238"/>
          </a:xfrm>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a:t>Click to edit Master subtitle style</a:t>
            </a:r>
          </a:p>
        </p:txBody>
      </p:sp>
    </p:spTree>
    <p:extLst>
      <p:ext uri="{BB962C8B-B14F-4D97-AF65-F5344CB8AC3E}">
        <p14:creationId xmlns:p14="http://schemas.microsoft.com/office/powerpoint/2010/main" val="362884959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D42DD28A-97DA-4D57-AA51-C81B6066F576}" type="slidenum">
              <a:rPr lang="en-US"/>
              <a:pPr>
                <a:defRPr/>
              </a:pPr>
              <a:t>‹#›</a:t>
            </a:fld>
            <a:endParaRPr lang="en-US" dirty="0"/>
          </a:p>
        </p:txBody>
      </p:sp>
    </p:spTree>
    <p:extLst>
      <p:ext uri="{BB962C8B-B14F-4D97-AF65-F5344CB8AC3E}">
        <p14:creationId xmlns:p14="http://schemas.microsoft.com/office/powerpoint/2010/main" val="167396663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9D067A68-8AD3-40A0-8A2E-8E7A76538A13}" type="slidenum">
              <a:rPr lang="en-US"/>
              <a:pPr>
                <a:defRPr/>
              </a:pPr>
              <a:t>‹#›</a:t>
            </a:fld>
            <a:endParaRPr lang="en-US" dirty="0"/>
          </a:p>
        </p:txBody>
      </p:sp>
    </p:spTree>
    <p:extLst>
      <p:ext uri="{BB962C8B-B14F-4D97-AF65-F5344CB8AC3E}">
        <p14:creationId xmlns:p14="http://schemas.microsoft.com/office/powerpoint/2010/main" val="67804685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23E45DB-B891-4666-8E79-4967930975DC}" type="slidenum">
              <a:rPr lang="en-US"/>
              <a:pPr>
                <a:defRPr/>
              </a:pPr>
              <a:t>‹#›</a:t>
            </a:fld>
            <a:endParaRPr lang="en-US" dirty="0"/>
          </a:p>
        </p:txBody>
      </p:sp>
    </p:spTree>
    <p:extLst>
      <p:ext uri="{BB962C8B-B14F-4D97-AF65-F5344CB8AC3E}">
        <p14:creationId xmlns:p14="http://schemas.microsoft.com/office/powerpoint/2010/main" val="71008963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38664E5-42D8-40A4-8D5E-776146ADCB61}" type="slidenum">
              <a:rPr lang="en-US"/>
              <a:pPr>
                <a:defRPr/>
              </a:pPr>
              <a:t>‹#›</a:t>
            </a:fld>
            <a:endParaRPr lang="en-US" dirty="0"/>
          </a:p>
        </p:txBody>
      </p:sp>
    </p:spTree>
    <p:extLst>
      <p:ext uri="{BB962C8B-B14F-4D97-AF65-F5344CB8AC3E}">
        <p14:creationId xmlns:p14="http://schemas.microsoft.com/office/powerpoint/2010/main" val="127908053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8E47FBB-2B17-44B9-B2E7-C6F16724E617}" type="slidenum">
              <a:rPr lang="en-US"/>
              <a:pPr>
                <a:defRPr/>
              </a:pPr>
              <a:t>‹#›</a:t>
            </a:fld>
            <a:endParaRPr lang="en-US" dirty="0"/>
          </a:p>
        </p:txBody>
      </p:sp>
    </p:spTree>
    <p:extLst>
      <p:ext uri="{BB962C8B-B14F-4D97-AF65-F5344CB8AC3E}">
        <p14:creationId xmlns:p14="http://schemas.microsoft.com/office/powerpoint/2010/main" val="313896906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8F5E7FC-E72C-440E-B79A-224FDF52BDB8}" type="slidenum">
              <a:rPr lang="en-US"/>
              <a:pPr>
                <a:defRPr/>
              </a:pPr>
              <a:t>‹#›</a:t>
            </a:fld>
            <a:endParaRPr lang="en-US" dirty="0"/>
          </a:p>
        </p:txBody>
      </p:sp>
    </p:spTree>
    <p:extLst>
      <p:ext uri="{BB962C8B-B14F-4D97-AF65-F5344CB8AC3E}">
        <p14:creationId xmlns:p14="http://schemas.microsoft.com/office/powerpoint/2010/main" val="2213336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8093075" cy="519113"/>
          </a:xfrm>
        </p:spPr>
        <p:txBody>
          <a:bodyPr/>
          <a:lstStyle/>
          <a:p>
            <a:r>
              <a:rPr lang="en-US"/>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714875" y="1485900"/>
            <a:ext cx="396875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B355E1B-BFCD-47C4-83A2-B4F1A7F32220}" type="slidenum">
              <a:rPr lang="en-US"/>
              <a:pPr>
                <a:defRPr/>
              </a:pPr>
              <a:t>‹#›</a:t>
            </a:fld>
            <a:endParaRPr lang="en-US" dirty="0"/>
          </a:p>
        </p:txBody>
      </p:sp>
    </p:spTree>
    <p:extLst>
      <p:ext uri="{BB962C8B-B14F-4D97-AF65-F5344CB8AC3E}">
        <p14:creationId xmlns:p14="http://schemas.microsoft.com/office/powerpoint/2010/main" val="105421573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2"/>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pic>
        <p:nvPicPr>
          <p:cNvPr id="5" name="Picture 5" descr="National_Grid_logo_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ectangle 3"/>
          <p:cNvSpPr>
            <a:spLocks noGrp="1" noChangeArrowheads="1"/>
          </p:cNvSpPr>
          <p:nvPr>
            <p:ph type="ctrTitle" sz="quarter"/>
          </p:nvPr>
        </p:nvSpPr>
        <p:spPr>
          <a:xfrm>
            <a:off x="593725" y="1279525"/>
            <a:ext cx="8043863" cy="639763"/>
          </a:xfrm>
          <a:extLst/>
        </p:spPr>
        <p:txBody>
          <a:bodyPr anchor="ctr"/>
          <a:lstStyle>
            <a:lvl1pPr>
              <a:defRPr/>
            </a:lvl1pPr>
          </a:lstStyle>
          <a:p>
            <a:pPr lvl="0"/>
            <a:r>
              <a:rPr lang="en-US" noProof="0"/>
              <a:t>Click to edit Master title style</a:t>
            </a:r>
          </a:p>
        </p:txBody>
      </p:sp>
      <p:sp>
        <p:nvSpPr>
          <p:cNvPr id="44036" name="Rectangle 4"/>
          <p:cNvSpPr>
            <a:spLocks noGrp="1" noChangeArrowheads="1"/>
          </p:cNvSpPr>
          <p:nvPr>
            <p:ph type="subTitle" sz="quarter" idx="1"/>
          </p:nvPr>
        </p:nvSpPr>
        <p:spPr>
          <a:xfrm>
            <a:off x="571500" y="2882900"/>
            <a:ext cx="8043863" cy="503238"/>
          </a:xfrm>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a:t>Click to edit Master subtitle style</a:t>
            </a:r>
          </a:p>
        </p:txBody>
      </p:sp>
    </p:spTree>
    <p:extLst>
      <p:ext uri="{BB962C8B-B14F-4D97-AF65-F5344CB8AC3E}">
        <p14:creationId xmlns:p14="http://schemas.microsoft.com/office/powerpoint/2010/main" val="168703859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B6D63E4A-344E-4077-B0C7-71741F4BBC8D}" type="slidenum">
              <a:rPr lang="en-US"/>
              <a:pPr>
                <a:defRPr/>
              </a:pPr>
              <a:t>‹#›</a:t>
            </a:fld>
            <a:endParaRPr lang="en-US" dirty="0"/>
          </a:p>
        </p:txBody>
      </p:sp>
    </p:spTree>
    <p:extLst>
      <p:ext uri="{BB962C8B-B14F-4D97-AF65-F5344CB8AC3E}">
        <p14:creationId xmlns:p14="http://schemas.microsoft.com/office/powerpoint/2010/main" val="351514403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7CB18754-0795-4D1C-9CD9-7DE93B972931}" type="slidenum">
              <a:rPr lang="en-US"/>
              <a:pPr>
                <a:defRPr/>
              </a:pPr>
              <a:t>‹#›</a:t>
            </a:fld>
            <a:endParaRPr lang="en-US" dirty="0"/>
          </a:p>
        </p:txBody>
      </p:sp>
    </p:spTree>
    <p:extLst>
      <p:ext uri="{BB962C8B-B14F-4D97-AF65-F5344CB8AC3E}">
        <p14:creationId xmlns:p14="http://schemas.microsoft.com/office/powerpoint/2010/main" val="4162237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81BDA557-A711-4BDD-86D3-936631FD2F50}" type="slidenum">
              <a:rPr lang="en-US"/>
              <a:pPr>
                <a:defRPr/>
              </a:pPr>
              <a:t>‹#›</a:t>
            </a:fld>
            <a:endParaRPr lang="en-US" dirty="0"/>
          </a:p>
        </p:txBody>
      </p:sp>
    </p:spTree>
    <p:extLst>
      <p:ext uri="{BB962C8B-B14F-4D97-AF65-F5344CB8AC3E}">
        <p14:creationId xmlns:p14="http://schemas.microsoft.com/office/powerpoint/2010/main" val="408216084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261F4D4B-C03F-4EE6-9B3A-CD966F0D578C}" type="slidenum">
              <a:rPr lang="en-US"/>
              <a:pPr>
                <a:defRPr/>
              </a:pPr>
              <a:t>‹#›</a:t>
            </a:fld>
            <a:endParaRPr lang="en-US" dirty="0"/>
          </a:p>
        </p:txBody>
      </p:sp>
    </p:spTree>
    <p:extLst>
      <p:ext uri="{BB962C8B-B14F-4D97-AF65-F5344CB8AC3E}">
        <p14:creationId xmlns:p14="http://schemas.microsoft.com/office/powerpoint/2010/main" val="46541056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2"/>
          <p:cNvSpPr>
            <a:spLocks noGrp="1" noChangeArrowheads="1"/>
          </p:cNvSpPr>
          <p:nvPr>
            <p:ph type="dt" sz="half" idx="10"/>
          </p:nvPr>
        </p:nvSpPr>
        <p:spPr>
          <a:ln/>
        </p:spPr>
        <p:txBody>
          <a:bodyPr/>
          <a:lstStyle>
            <a:lvl1pPr>
              <a:defRPr/>
            </a:lvl1pPr>
          </a:lstStyle>
          <a:p>
            <a:pPr>
              <a:defRPr/>
            </a:pPr>
            <a:endParaRPr lang="en-US" dirty="0"/>
          </a:p>
        </p:txBody>
      </p:sp>
      <p:sp>
        <p:nvSpPr>
          <p:cNvPr id="8"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4"/>
          <p:cNvSpPr>
            <a:spLocks noGrp="1" noChangeArrowheads="1"/>
          </p:cNvSpPr>
          <p:nvPr>
            <p:ph type="sldNum" sz="quarter" idx="12"/>
          </p:nvPr>
        </p:nvSpPr>
        <p:spPr>
          <a:ln/>
        </p:spPr>
        <p:txBody>
          <a:bodyPr/>
          <a:lstStyle>
            <a:lvl1pPr>
              <a:defRPr/>
            </a:lvl1pPr>
          </a:lstStyle>
          <a:p>
            <a:pPr>
              <a:defRPr/>
            </a:pPr>
            <a:fld id="{0E9D773C-00B3-498E-ADA5-48588DE91F08}" type="slidenum">
              <a:rPr lang="en-US"/>
              <a:pPr>
                <a:defRPr/>
              </a:pPr>
              <a:t>‹#›</a:t>
            </a:fld>
            <a:endParaRPr lang="en-US" dirty="0"/>
          </a:p>
        </p:txBody>
      </p:sp>
    </p:spTree>
    <p:extLst>
      <p:ext uri="{BB962C8B-B14F-4D97-AF65-F5344CB8AC3E}">
        <p14:creationId xmlns:p14="http://schemas.microsoft.com/office/powerpoint/2010/main" val="391280534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2"/>
          <p:cNvSpPr>
            <a:spLocks noGrp="1" noChangeArrowheads="1"/>
          </p:cNvSpPr>
          <p:nvPr>
            <p:ph type="dt" sz="half" idx="10"/>
          </p:nvPr>
        </p:nvSpPr>
        <p:spPr>
          <a:ln/>
        </p:spPr>
        <p:txBody>
          <a:bodyPr/>
          <a:lstStyle>
            <a:lvl1pPr>
              <a:defRPr/>
            </a:lvl1pPr>
          </a:lstStyle>
          <a:p>
            <a:pPr>
              <a:defRPr/>
            </a:pPr>
            <a:endParaRPr lang="en-US" dirty="0"/>
          </a:p>
        </p:txBody>
      </p:sp>
      <p:sp>
        <p:nvSpPr>
          <p:cNvPr id="4"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4"/>
          <p:cNvSpPr>
            <a:spLocks noGrp="1" noChangeArrowheads="1"/>
          </p:cNvSpPr>
          <p:nvPr>
            <p:ph type="sldNum" sz="quarter" idx="12"/>
          </p:nvPr>
        </p:nvSpPr>
        <p:spPr>
          <a:ln/>
        </p:spPr>
        <p:txBody>
          <a:bodyPr/>
          <a:lstStyle>
            <a:lvl1pPr>
              <a:defRPr/>
            </a:lvl1pPr>
          </a:lstStyle>
          <a:p>
            <a:pPr>
              <a:defRPr/>
            </a:pPr>
            <a:fld id="{017EC2C6-E5F7-429B-A217-BE2F65184487}" type="slidenum">
              <a:rPr lang="en-US"/>
              <a:pPr>
                <a:defRPr/>
              </a:pPr>
              <a:t>‹#›</a:t>
            </a:fld>
            <a:endParaRPr lang="en-US" dirty="0"/>
          </a:p>
        </p:txBody>
      </p:sp>
    </p:spTree>
    <p:extLst>
      <p:ext uri="{BB962C8B-B14F-4D97-AF65-F5344CB8AC3E}">
        <p14:creationId xmlns:p14="http://schemas.microsoft.com/office/powerpoint/2010/main" val="193423787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dirty="0"/>
          </a:p>
        </p:txBody>
      </p:sp>
      <p:sp>
        <p:nvSpPr>
          <p:cNvPr id="3"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4"/>
          <p:cNvSpPr>
            <a:spLocks noGrp="1" noChangeArrowheads="1"/>
          </p:cNvSpPr>
          <p:nvPr>
            <p:ph type="sldNum" sz="quarter" idx="12"/>
          </p:nvPr>
        </p:nvSpPr>
        <p:spPr>
          <a:ln/>
        </p:spPr>
        <p:txBody>
          <a:bodyPr/>
          <a:lstStyle>
            <a:lvl1pPr>
              <a:defRPr/>
            </a:lvl1pPr>
          </a:lstStyle>
          <a:p>
            <a:pPr>
              <a:defRPr/>
            </a:pPr>
            <a:fld id="{E0656EFD-4132-47F6-98DA-EA43CAAED18B}" type="slidenum">
              <a:rPr lang="en-US"/>
              <a:pPr>
                <a:defRPr/>
              </a:pPr>
              <a:t>‹#›</a:t>
            </a:fld>
            <a:endParaRPr lang="en-US" dirty="0"/>
          </a:p>
        </p:txBody>
      </p:sp>
    </p:spTree>
    <p:extLst>
      <p:ext uri="{BB962C8B-B14F-4D97-AF65-F5344CB8AC3E}">
        <p14:creationId xmlns:p14="http://schemas.microsoft.com/office/powerpoint/2010/main" val="406931410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A05D767D-4178-47F2-9E8F-342CFDC1E406}" type="slidenum">
              <a:rPr lang="en-US"/>
              <a:pPr>
                <a:defRPr/>
              </a:pPr>
              <a:t>‹#›</a:t>
            </a:fld>
            <a:endParaRPr lang="en-US" dirty="0"/>
          </a:p>
        </p:txBody>
      </p:sp>
    </p:spTree>
    <p:extLst>
      <p:ext uri="{BB962C8B-B14F-4D97-AF65-F5344CB8AC3E}">
        <p14:creationId xmlns:p14="http://schemas.microsoft.com/office/powerpoint/2010/main" val="421193740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B5442043-7E54-4F79-9D58-BBCD0E428787}" type="slidenum">
              <a:rPr lang="en-US"/>
              <a:pPr>
                <a:defRPr/>
              </a:pPr>
              <a:t>‹#›</a:t>
            </a:fld>
            <a:endParaRPr lang="en-US" dirty="0"/>
          </a:p>
        </p:txBody>
      </p:sp>
    </p:spTree>
    <p:extLst>
      <p:ext uri="{BB962C8B-B14F-4D97-AF65-F5344CB8AC3E}">
        <p14:creationId xmlns:p14="http://schemas.microsoft.com/office/powerpoint/2010/main" val="353953814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E219AE0B-BD67-45F3-9CE3-62EECADE6DBF}" type="slidenum">
              <a:rPr lang="en-US"/>
              <a:pPr>
                <a:defRPr/>
              </a:pPr>
              <a:t>‹#›</a:t>
            </a:fld>
            <a:endParaRPr lang="en-US" dirty="0"/>
          </a:p>
        </p:txBody>
      </p:sp>
    </p:spTree>
    <p:extLst>
      <p:ext uri="{BB962C8B-B14F-4D97-AF65-F5344CB8AC3E}">
        <p14:creationId xmlns:p14="http://schemas.microsoft.com/office/powerpoint/2010/main" val="79025471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E803D7A6-6D84-442B-A04F-09DF1AE85071}" type="slidenum">
              <a:rPr lang="en-US"/>
              <a:pPr>
                <a:defRPr/>
              </a:pPr>
              <a:t>‹#›</a:t>
            </a:fld>
            <a:endParaRPr lang="en-US" dirty="0"/>
          </a:p>
        </p:txBody>
      </p:sp>
    </p:spTree>
    <p:extLst>
      <p:ext uri="{BB962C8B-B14F-4D97-AF65-F5344CB8AC3E}">
        <p14:creationId xmlns:p14="http://schemas.microsoft.com/office/powerpoint/2010/main" val="357438470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Slide Number Placeholder 5"/>
          <p:cNvSpPr>
            <a:spLocks noGrp="1"/>
          </p:cNvSpPr>
          <p:nvPr>
            <p:ph type="sldNum" sz="quarter" idx="10"/>
          </p:nvPr>
        </p:nvSpPr>
        <p:spPr/>
        <p:txBody>
          <a:bodyPr/>
          <a:lstStyle>
            <a:lvl1pPr algn="r" fontAlgn="base">
              <a:spcBef>
                <a:spcPct val="0"/>
              </a:spcBef>
              <a:spcAft>
                <a:spcPct val="0"/>
              </a:spcAft>
              <a:defRPr sz="2800" b="1">
                <a:latin typeface="Arial" charset="0"/>
                <a:cs typeface="ＭＳ Ｐゴシック"/>
              </a:defRPr>
            </a:lvl1pPr>
          </a:lstStyle>
          <a:p>
            <a:pPr>
              <a:defRPr/>
            </a:pPr>
            <a:fld id="{CF0C6E3B-BD0D-491B-BA5F-C1E7B590487D}" type="slidenum">
              <a:rPr lang="en-GB"/>
              <a:pPr>
                <a:defRPr/>
              </a:pPr>
              <a:t>‹#›</a:t>
            </a:fld>
            <a:endParaRPr lang="en-GB" dirty="0"/>
          </a:p>
        </p:txBody>
      </p:sp>
    </p:spTree>
    <p:extLst>
      <p:ext uri="{BB962C8B-B14F-4D97-AF65-F5344CB8AC3E}">
        <p14:creationId xmlns:p14="http://schemas.microsoft.com/office/powerpoint/2010/main" val="123760220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596" y="1500174"/>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28596" y="2786058"/>
            <a:ext cx="8229600" cy="338295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p:cNvSpPr>
            <a:spLocks noGrp="1"/>
          </p:cNvSpPr>
          <p:nvPr>
            <p:ph type="sldNum" sz="quarter" idx="10"/>
          </p:nvPr>
        </p:nvSpPr>
        <p:spPr/>
        <p:txBody>
          <a:bodyPr/>
          <a:lstStyle>
            <a:lvl1pPr fontAlgn="base">
              <a:spcBef>
                <a:spcPct val="0"/>
              </a:spcBef>
              <a:spcAft>
                <a:spcPct val="0"/>
              </a:spcAft>
              <a:defRPr sz="2800" b="1">
                <a:latin typeface="Arial" charset="0"/>
                <a:cs typeface="ＭＳ Ｐゴシック"/>
              </a:defRPr>
            </a:lvl1pPr>
          </a:lstStyle>
          <a:p>
            <a:pPr>
              <a:defRPr/>
            </a:pPr>
            <a:fld id="{579C9EFE-E736-48D4-BB90-456EC05FDBC7}" type="slidenum">
              <a:rPr lang="en-GB"/>
              <a:pPr>
                <a:defRPr/>
              </a:pPr>
              <a:t>‹#›</a:t>
            </a:fld>
            <a:endParaRPr lang="en-GB" dirty="0"/>
          </a:p>
        </p:txBody>
      </p:sp>
    </p:spTree>
    <p:extLst>
      <p:ext uri="{BB962C8B-B14F-4D97-AF65-F5344CB8AC3E}">
        <p14:creationId xmlns:p14="http://schemas.microsoft.com/office/powerpoint/2010/main" val="3152287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C34C789D-AC38-451B-B263-81350CCDB6EB}" type="slidenum">
              <a:rPr lang="en-US"/>
              <a:pPr>
                <a:defRPr/>
              </a:pPr>
              <a:t>‹#›</a:t>
            </a:fld>
            <a:endParaRPr lang="en-US" dirty="0"/>
          </a:p>
        </p:txBody>
      </p:sp>
    </p:spTree>
    <p:extLst>
      <p:ext uri="{BB962C8B-B14F-4D97-AF65-F5344CB8AC3E}">
        <p14:creationId xmlns:p14="http://schemas.microsoft.com/office/powerpoint/2010/main" val="180123536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0"/>
          </p:nvPr>
        </p:nvSpPr>
        <p:spPr/>
        <p:txBody>
          <a:bodyPr/>
          <a:lstStyle>
            <a:lvl1pPr fontAlgn="base">
              <a:spcBef>
                <a:spcPct val="0"/>
              </a:spcBef>
              <a:spcAft>
                <a:spcPct val="0"/>
              </a:spcAft>
              <a:defRPr sz="2800" b="1">
                <a:latin typeface="Arial" charset="0"/>
                <a:cs typeface="ＭＳ Ｐゴシック"/>
              </a:defRPr>
            </a:lvl1pPr>
          </a:lstStyle>
          <a:p>
            <a:pPr>
              <a:defRPr/>
            </a:pPr>
            <a:fld id="{3849C1A6-6C3E-4906-8003-A3CE681C1CB2}" type="slidenum">
              <a:rPr lang="en-GB"/>
              <a:pPr>
                <a:defRPr/>
              </a:pPr>
              <a:t>‹#›</a:t>
            </a:fld>
            <a:endParaRPr lang="en-GB" dirty="0"/>
          </a:p>
        </p:txBody>
      </p:sp>
    </p:spTree>
    <p:extLst>
      <p:ext uri="{BB962C8B-B14F-4D97-AF65-F5344CB8AC3E}">
        <p14:creationId xmlns:p14="http://schemas.microsoft.com/office/powerpoint/2010/main" val="357291371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0034" y="1571612"/>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2857496"/>
            <a:ext cx="4038600" cy="326866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2857496"/>
            <a:ext cx="4038600" cy="326866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lide Number Placeholder 6"/>
          <p:cNvSpPr>
            <a:spLocks noGrp="1"/>
          </p:cNvSpPr>
          <p:nvPr>
            <p:ph type="sldNum" sz="quarter" idx="10"/>
          </p:nvPr>
        </p:nvSpPr>
        <p:spPr/>
        <p:txBody>
          <a:bodyPr/>
          <a:lstStyle>
            <a:lvl1pPr fontAlgn="base">
              <a:spcBef>
                <a:spcPct val="0"/>
              </a:spcBef>
              <a:spcAft>
                <a:spcPct val="0"/>
              </a:spcAft>
              <a:defRPr sz="2800" b="1">
                <a:latin typeface="Arial" charset="0"/>
                <a:cs typeface="ＭＳ Ｐゴシック"/>
              </a:defRPr>
            </a:lvl1pPr>
          </a:lstStyle>
          <a:p>
            <a:pPr>
              <a:defRPr/>
            </a:pPr>
            <a:fld id="{28E5FFBC-E4F1-49E4-8E85-2A16DEDD25E9}" type="slidenum">
              <a:rPr lang="en-GB"/>
              <a:pPr>
                <a:defRPr/>
              </a:pPr>
              <a:t>‹#›</a:t>
            </a:fld>
            <a:endParaRPr lang="en-GB" dirty="0"/>
          </a:p>
        </p:txBody>
      </p:sp>
    </p:spTree>
    <p:extLst>
      <p:ext uri="{BB962C8B-B14F-4D97-AF65-F5344CB8AC3E}">
        <p14:creationId xmlns:p14="http://schemas.microsoft.com/office/powerpoint/2010/main" val="345491857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8596" y="1357298"/>
            <a:ext cx="8229600" cy="1143000"/>
          </a:xfrm>
          <a:prstGeom prst="rect">
            <a:avLst/>
          </a:prstGeo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428596" y="2571744"/>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3286124"/>
            <a:ext cx="4040188" cy="284003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3438" y="2571744"/>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286124"/>
            <a:ext cx="4041775" cy="284003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8"/>
          <p:cNvSpPr>
            <a:spLocks noGrp="1"/>
          </p:cNvSpPr>
          <p:nvPr>
            <p:ph type="sldNum" sz="quarter" idx="10"/>
          </p:nvPr>
        </p:nvSpPr>
        <p:spPr/>
        <p:txBody>
          <a:bodyPr/>
          <a:lstStyle>
            <a:lvl1pPr fontAlgn="base">
              <a:spcBef>
                <a:spcPct val="0"/>
              </a:spcBef>
              <a:spcAft>
                <a:spcPct val="0"/>
              </a:spcAft>
              <a:defRPr sz="2800" b="1">
                <a:latin typeface="Arial" charset="0"/>
                <a:cs typeface="ＭＳ Ｐゴシック"/>
              </a:defRPr>
            </a:lvl1pPr>
          </a:lstStyle>
          <a:p>
            <a:pPr>
              <a:defRPr/>
            </a:pPr>
            <a:fld id="{9EEBF781-34B7-405D-BDDD-07A7F4D14B94}" type="slidenum">
              <a:rPr lang="en-GB"/>
              <a:pPr>
                <a:defRPr/>
              </a:pPr>
              <a:t>‹#›</a:t>
            </a:fld>
            <a:endParaRPr lang="en-GB" dirty="0"/>
          </a:p>
        </p:txBody>
      </p:sp>
    </p:spTree>
    <p:extLst>
      <p:ext uri="{BB962C8B-B14F-4D97-AF65-F5344CB8AC3E}">
        <p14:creationId xmlns:p14="http://schemas.microsoft.com/office/powerpoint/2010/main" val="104366827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0034" y="1428736"/>
            <a:ext cx="8229600" cy="1143000"/>
          </a:xfrm>
          <a:prstGeom prst="rect">
            <a:avLst/>
          </a:prstGeom>
        </p:spPr>
        <p:txBody>
          <a:bodyPr/>
          <a:lstStyle/>
          <a:p>
            <a:r>
              <a:rPr lang="en-US"/>
              <a:t>Click to edit Master title style</a:t>
            </a:r>
            <a:endParaRPr lang="en-GB"/>
          </a:p>
        </p:txBody>
      </p:sp>
      <p:sp>
        <p:nvSpPr>
          <p:cNvPr id="3" name="Slide Number Placeholder 4"/>
          <p:cNvSpPr>
            <a:spLocks noGrp="1"/>
          </p:cNvSpPr>
          <p:nvPr>
            <p:ph type="sldNum" sz="quarter" idx="10"/>
          </p:nvPr>
        </p:nvSpPr>
        <p:spPr/>
        <p:txBody>
          <a:bodyPr/>
          <a:lstStyle>
            <a:lvl1pPr fontAlgn="base">
              <a:spcBef>
                <a:spcPct val="0"/>
              </a:spcBef>
              <a:spcAft>
                <a:spcPct val="0"/>
              </a:spcAft>
              <a:defRPr sz="2800" b="1">
                <a:latin typeface="Arial" charset="0"/>
                <a:cs typeface="ＭＳ Ｐゴシック"/>
              </a:defRPr>
            </a:lvl1pPr>
          </a:lstStyle>
          <a:p>
            <a:pPr>
              <a:defRPr/>
            </a:pPr>
            <a:fld id="{4A11914C-B26E-47E9-932A-8E502DF2495A}" type="slidenum">
              <a:rPr lang="en-GB"/>
              <a:pPr>
                <a:defRPr/>
              </a:pPr>
              <a:t>‹#›</a:t>
            </a:fld>
            <a:endParaRPr lang="en-GB" dirty="0"/>
          </a:p>
        </p:txBody>
      </p:sp>
    </p:spTree>
    <p:extLst>
      <p:ext uri="{BB962C8B-B14F-4D97-AF65-F5344CB8AC3E}">
        <p14:creationId xmlns:p14="http://schemas.microsoft.com/office/powerpoint/2010/main" val="348641091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fontAlgn="base">
              <a:spcBef>
                <a:spcPct val="0"/>
              </a:spcBef>
              <a:spcAft>
                <a:spcPct val="0"/>
              </a:spcAft>
              <a:defRPr sz="2800" b="1">
                <a:latin typeface="Arial" charset="0"/>
                <a:cs typeface="ＭＳ Ｐゴシック"/>
              </a:defRPr>
            </a:lvl1pPr>
          </a:lstStyle>
          <a:p>
            <a:pPr>
              <a:defRPr/>
            </a:pPr>
            <a:fld id="{E3EB207D-54AF-4C38-831A-E1A2529E73E0}" type="slidenum">
              <a:rPr lang="en-GB"/>
              <a:pPr>
                <a:defRPr/>
              </a:pPr>
              <a:t>‹#›</a:t>
            </a:fld>
            <a:endParaRPr lang="en-GB" dirty="0"/>
          </a:p>
        </p:txBody>
      </p:sp>
    </p:spTree>
    <p:extLst>
      <p:ext uri="{BB962C8B-B14F-4D97-AF65-F5344CB8AC3E}">
        <p14:creationId xmlns:p14="http://schemas.microsoft.com/office/powerpoint/2010/main" val="128476644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8596" y="1500174"/>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1500174"/>
            <a:ext cx="5111750" cy="462598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28596" y="2786058"/>
            <a:ext cx="3008313" cy="3333741"/>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6"/>
          <p:cNvSpPr>
            <a:spLocks noGrp="1"/>
          </p:cNvSpPr>
          <p:nvPr>
            <p:ph type="sldNum" sz="quarter" idx="10"/>
          </p:nvPr>
        </p:nvSpPr>
        <p:spPr/>
        <p:txBody>
          <a:bodyPr/>
          <a:lstStyle>
            <a:lvl1pPr fontAlgn="base">
              <a:spcBef>
                <a:spcPct val="0"/>
              </a:spcBef>
              <a:spcAft>
                <a:spcPct val="0"/>
              </a:spcAft>
              <a:defRPr sz="2800" b="1">
                <a:latin typeface="Arial" charset="0"/>
                <a:cs typeface="ＭＳ Ｐゴシック"/>
              </a:defRPr>
            </a:lvl1pPr>
          </a:lstStyle>
          <a:p>
            <a:pPr>
              <a:defRPr/>
            </a:pPr>
            <a:fld id="{94ABF20D-5909-48E1-9920-6F8F7654990E}" type="slidenum">
              <a:rPr lang="en-GB"/>
              <a:pPr>
                <a:defRPr/>
              </a:pPr>
              <a:t>‹#›</a:t>
            </a:fld>
            <a:endParaRPr lang="en-GB" dirty="0"/>
          </a:p>
        </p:txBody>
      </p:sp>
    </p:spTree>
    <p:extLst>
      <p:ext uri="{BB962C8B-B14F-4D97-AF65-F5344CB8AC3E}">
        <p14:creationId xmlns:p14="http://schemas.microsoft.com/office/powerpoint/2010/main" val="201456430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1571611"/>
            <a:ext cx="5486400" cy="31559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6"/>
          <p:cNvSpPr>
            <a:spLocks noGrp="1"/>
          </p:cNvSpPr>
          <p:nvPr>
            <p:ph type="sldNum" sz="quarter" idx="10"/>
          </p:nvPr>
        </p:nvSpPr>
        <p:spPr/>
        <p:txBody>
          <a:bodyPr/>
          <a:lstStyle>
            <a:lvl1pPr fontAlgn="base">
              <a:spcBef>
                <a:spcPct val="0"/>
              </a:spcBef>
              <a:spcAft>
                <a:spcPct val="0"/>
              </a:spcAft>
              <a:defRPr sz="2800" b="1">
                <a:latin typeface="Arial" charset="0"/>
                <a:cs typeface="ＭＳ Ｐゴシック"/>
              </a:defRPr>
            </a:lvl1pPr>
          </a:lstStyle>
          <a:p>
            <a:pPr>
              <a:defRPr/>
            </a:pPr>
            <a:fld id="{00BB8AE1-92A5-4118-9ABD-EE74846AC98C}" type="slidenum">
              <a:rPr lang="en-GB"/>
              <a:pPr>
                <a:defRPr/>
              </a:pPr>
              <a:t>‹#›</a:t>
            </a:fld>
            <a:endParaRPr lang="en-GB" dirty="0"/>
          </a:p>
        </p:txBody>
      </p:sp>
    </p:spTree>
    <p:extLst>
      <p:ext uri="{BB962C8B-B14F-4D97-AF65-F5344CB8AC3E}">
        <p14:creationId xmlns:p14="http://schemas.microsoft.com/office/powerpoint/2010/main" val="75171135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0034" y="135729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500034" y="2571744"/>
            <a:ext cx="8229600" cy="355441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p:cNvSpPr>
            <a:spLocks noGrp="1"/>
          </p:cNvSpPr>
          <p:nvPr>
            <p:ph type="sldNum" sz="quarter" idx="10"/>
          </p:nvPr>
        </p:nvSpPr>
        <p:spPr/>
        <p:txBody>
          <a:bodyPr/>
          <a:lstStyle>
            <a:lvl1pPr fontAlgn="base">
              <a:spcBef>
                <a:spcPct val="0"/>
              </a:spcBef>
              <a:spcAft>
                <a:spcPct val="0"/>
              </a:spcAft>
              <a:defRPr sz="2800" b="1">
                <a:latin typeface="Arial" charset="0"/>
                <a:cs typeface="ＭＳ Ｐゴシック"/>
              </a:defRPr>
            </a:lvl1pPr>
          </a:lstStyle>
          <a:p>
            <a:pPr>
              <a:defRPr/>
            </a:pPr>
            <a:fld id="{77191C12-9DA0-45EB-8336-EFF136B653FB}" type="slidenum">
              <a:rPr lang="en-GB"/>
              <a:pPr>
                <a:defRPr/>
              </a:pPr>
              <a:t>‹#›</a:t>
            </a:fld>
            <a:endParaRPr lang="en-GB" dirty="0"/>
          </a:p>
        </p:txBody>
      </p:sp>
    </p:spTree>
    <p:extLst>
      <p:ext uri="{BB962C8B-B14F-4D97-AF65-F5344CB8AC3E}">
        <p14:creationId xmlns:p14="http://schemas.microsoft.com/office/powerpoint/2010/main" val="40096971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428736"/>
            <a:ext cx="2057400" cy="4697427"/>
          </a:xfrm>
          <a:prstGeom prst="rect">
            <a:avLst/>
          </a:prstGeom>
        </p:spPr>
        <p:txBody>
          <a:bodyPr vert="eaVert"/>
          <a:lstStyle/>
          <a:p>
            <a:r>
              <a:rPr lang="en-US"/>
              <a:t>Click to edit Master title style</a:t>
            </a:r>
            <a:endParaRPr lang="en-GB" dirty="0"/>
          </a:p>
        </p:txBody>
      </p:sp>
      <p:sp>
        <p:nvSpPr>
          <p:cNvPr id="3" name="Vertical Text Placeholder 2"/>
          <p:cNvSpPr>
            <a:spLocks noGrp="1"/>
          </p:cNvSpPr>
          <p:nvPr>
            <p:ph type="body" orient="vert" idx="1"/>
          </p:nvPr>
        </p:nvSpPr>
        <p:spPr>
          <a:xfrm>
            <a:off x="457200" y="1428736"/>
            <a:ext cx="6019800" cy="469742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p:cNvSpPr>
            <a:spLocks noGrp="1"/>
          </p:cNvSpPr>
          <p:nvPr>
            <p:ph type="sldNum" sz="quarter" idx="10"/>
          </p:nvPr>
        </p:nvSpPr>
        <p:spPr/>
        <p:txBody>
          <a:bodyPr/>
          <a:lstStyle>
            <a:lvl1pPr fontAlgn="base">
              <a:spcBef>
                <a:spcPct val="0"/>
              </a:spcBef>
              <a:spcAft>
                <a:spcPct val="0"/>
              </a:spcAft>
              <a:defRPr sz="2800" b="1">
                <a:latin typeface="Arial" charset="0"/>
                <a:cs typeface="ＭＳ Ｐゴシック"/>
              </a:defRPr>
            </a:lvl1pPr>
          </a:lstStyle>
          <a:p>
            <a:pPr>
              <a:defRPr/>
            </a:pPr>
            <a:fld id="{D3621A14-5E37-419A-A458-52CF92B21D92}" type="slidenum">
              <a:rPr lang="en-GB"/>
              <a:pPr>
                <a:defRPr/>
              </a:pPr>
              <a:t>‹#›</a:t>
            </a:fld>
            <a:endParaRPr lang="en-GB" dirty="0"/>
          </a:p>
        </p:txBody>
      </p:sp>
    </p:spTree>
    <p:extLst>
      <p:ext uri="{BB962C8B-B14F-4D97-AF65-F5344CB8AC3E}">
        <p14:creationId xmlns:p14="http://schemas.microsoft.com/office/powerpoint/2010/main" val="164783885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Slide Number Placeholder 5"/>
          <p:cNvSpPr>
            <a:spLocks noGrp="1"/>
          </p:cNvSpPr>
          <p:nvPr>
            <p:ph type="sldNum" sz="quarter" idx="10"/>
          </p:nvPr>
        </p:nvSpPr>
        <p:spPr/>
        <p:txBody>
          <a:bodyPr/>
          <a:lstStyle>
            <a:lvl1pPr algn="r" fontAlgn="base">
              <a:spcBef>
                <a:spcPct val="0"/>
              </a:spcBef>
              <a:spcAft>
                <a:spcPct val="0"/>
              </a:spcAft>
              <a:defRPr sz="2800" b="1">
                <a:latin typeface="Arial" charset="0"/>
                <a:ea typeface="ＭＳ Ｐゴシック"/>
                <a:cs typeface="ＭＳ Ｐゴシック"/>
              </a:defRPr>
            </a:lvl1pPr>
          </a:lstStyle>
          <a:p>
            <a:pPr>
              <a:defRPr/>
            </a:pPr>
            <a:fld id="{508D125B-6F56-483C-9349-E4122743CA7C}" type="slidenum">
              <a:rPr lang="en-GB"/>
              <a:pPr>
                <a:defRPr/>
              </a:pPr>
              <a:t>‹#›</a:t>
            </a:fld>
            <a:endParaRPr lang="en-GB" dirty="0"/>
          </a:p>
        </p:txBody>
      </p:sp>
    </p:spTree>
    <p:extLst>
      <p:ext uri="{BB962C8B-B14F-4D97-AF65-F5344CB8AC3E}">
        <p14:creationId xmlns:p14="http://schemas.microsoft.com/office/powerpoint/2010/main" val="1174607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3E5411F8-05C1-423A-860E-C4BE20DE1584}" type="slidenum">
              <a:rPr lang="en-US"/>
              <a:pPr>
                <a:defRPr/>
              </a:pPr>
              <a:t>‹#›</a:t>
            </a:fld>
            <a:endParaRPr lang="en-US" dirty="0"/>
          </a:p>
        </p:txBody>
      </p:sp>
    </p:spTree>
    <p:extLst>
      <p:ext uri="{BB962C8B-B14F-4D97-AF65-F5344CB8AC3E}">
        <p14:creationId xmlns:p14="http://schemas.microsoft.com/office/powerpoint/2010/main" val="64178282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596" y="1500174"/>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28596" y="2786058"/>
            <a:ext cx="8229600" cy="338295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p:cNvSpPr>
            <a:spLocks noGrp="1"/>
          </p:cNvSpPr>
          <p:nvPr>
            <p:ph type="sldNum" sz="quarter" idx="10"/>
          </p:nvPr>
        </p:nvSpPr>
        <p:spPr/>
        <p:txBody>
          <a:bodyPr/>
          <a:lstStyle>
            <a:lvl1pPr fontAlgn="base">
              <a:spcBef>
                <a:spcPct val="0"/>
              </a:spcBef>
              <a:spcAft>
                <a:spcPct val="0"/>
              </a:spcAft>
              <a:defRPr sz="2800" b="1">
                <a:latin typeface="Arial" charset="0"/>
                <a:ea typeface="ＭＳ Ｐゴシック"/>
                <a:cs typeface="ＭＳ Ｐゴシック"/>
              </a:defRPr>
            </a:lvl1pPr>
          </a:lstStyle>
          <a:p>
            <a:pPr>
              <a:defRPr/>
            </a:pPr>
            <a:fld id="{BC812610-F903-4BF0-94BC-0CB140A7616F}" type="slidenum">
              <a:rPr lang="en-GB"/>
              <a:pPr>
                <a:defRPr/>
              </a:pPr>
              <a:t>‹#›</a:t>
            </a:fld>
            <a:endParaRPr lang="en-GB" dirty="0"/>
          </a:p>
        </p:txBody>
      </p:sp>
    </p:spTree>
    <p:extLst>
      <p:ext uri="{BB962C8B-B14F-4D97-AF65-F5344CB8AC3E}">
        <p14:creationId xmlns:p14="http://schemas.microsoft.com/office/powerpoint/2010/main" val="186475003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0"/>
          </p:nvPr>
        </p:nvSpPr>
        <p:spPr/>
        <p:txBody>
          <a:bodyPr/>
          <a:lstStyle>
            <a:lvl1pPr fontAlgn="base">
              <a:spcBef>
                <a:spcPct val="0"/>
              </a:spcBef>
              <a:spcAft>
                <a:spcPct val="0"/>
              </a:spcAft>
              <a:defRPr sz="2800" b="1">
                <a:latin typeface="Arial" charset="0"/>
                <a:ea typeface="ＭＳ Ｐゴシック"/>
                <a:cs typeface="ＭＳ Ｐゴシック"/>
              </a:defRPr>
            </a:lvl1pPr>
          </a:lstStyle>
          <a:p>
            <a:pPr>
              <a:defRPr/>
            </a:pPr>
            <a:fld id="{88371610-CD30-49B3-B25A-34E01EDE85D6}" type="slidenum">
              <a:rPr lang="en-GB"/>
              <a:pPr>
                <a:defRPr/>
              </a:pPr>
              <a:t>‹#›</a:t>
            </a:fld>
            <a:endParaRPr lang="en-GB" dirty="0"/>
          </a:p>
        </p:txBody>
      </p:sp>
    </p:spTree>
    <p:extLst>
      <p:ext uri="{BB962C8B-B14F-4D97-AF65-F5344CB8AC3E}">
        <p14:creationId xmlns:p14="http://schemas.microsoft.com/office/powerpoint/2010/main" val="221368942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0034" y="1571612"/>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2857496"/>
            <a:ext cx="4038600" cy="326866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2857496"/>
            <a:ext cx="4038600" cy="326866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lide Number Placeholder 6"/>
          <p:cNvSpPr>
            <a:spLocks noGrp="1"/>
          </p:cNvSpPr>
          <p:nvPr>
            <p:ph type="sldNum" sz="quarter" idx="10"/>
          </p:nvPr>
        </p:nvSpPr>
        <p:spPr/>
        <p:txBody>
          <a:bodyPr/>
          <a:lstStyle>
            <a:lvl1pPr fontAlgn="base">
              <a:spcBef>
                <a:spcPct val="0"/>
              </a:spcBef>
              <a:spcAft>
                <a:spcPct val="0"/>
              </a:spcAft>
              <a:defRPr sz="2800" b="1">
                <a:latin typeface="Arial" charset="0"/>
                <a:ea typeface="ＭＳ Ｐゴシック"/>
                <a:cs typeface="ＭＳ Ｐゴシック"/>
              </a:defRPr>
            </a:lvl1pPr>
          </a:lstStyle>
          <a:p>
            <a:pPr>
              <a:defRPr/>
            </a:pPr>
            <a:fld id="{32C28EF5-5696-441F-BE24-B7758650A2B7}" type="slidenum">
              <a:rPr lang="en-GB"/>
              <a:pPr>
                <a:defRPr/>
              </a:pPr>
              <a:t>‹#›</a:t>
            </a:fld>
            <a:endParaRPr lang="en-GB" dirty="0"/>
          </a:p>
        </p:txBody>
      </p:sp>
    </p:spTree>
    <p:extLst>
      <p:ext uri="{BB962C8B-B14F-4D97-AF65-F5344CB8AC3E}">
        <p14:creationId xmlns:p14="http://schemas.microsoft.com/office/powerpoint/2010/main" val="136820046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8596" y="1357298"/>
            <a:ext cx="8229600" cy="1143000"/>
          </a:xfrm>
          <a:prstGeom prst="rect">
            <a:avLst/>
          </a:prstGeo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428596" y="2571744"/>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3286124"/>
            <a:ext cx="4040188" cy="284003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3438" y="2571744"/>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286124"/>
            <a:ext cx="4041775" cy="284003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8"/>
          <p:cNvSpPr>
            <a:spLocks noGrp="1"/>
          </p:cNvSpPr>
          <p:nvPr>
            <p:ph type="sldNum" sz="quarter" idx="10"/>
          </p:nvPr>
        </p:nvSpPr>
        <p:spPr/>
        <p:txBody>
          <a:bodyPr/>
          <a:lstStyle>
            <a:lvl1pPr fontAlgn="base">
              <a:spcBef>
                <a:spcPct val="0"/>
              </a:spcBef>
              <a:spcAft>
                <a:spcPct val="0"/>
              </a:spcAft>
              <a:defRPr sz="2800" b="1">
                <a:latin typeface="Arial" charset="0"/>
                <a:ea typeface="ＭＳ Ｐゴシック"/>
                <a:cs typeface="ＭＳ Ｐゴシック"/>
              </a:defRPr>
            </a:lvl1pPr>
          </a:lstStyle>
          <a:p>
            <a:pPr>
              <a:defRPr/>
            </a:pPr>
            <a:fld id="{37392A29-D5DA-45B1-89EA-0063FC4B9A23}" type="slidenum">
              <a:rPr lang="en-GB"/>
              <a:pPr>
                <a:defRPr/>
              </a:pPr>
              <a:t>‹#›</a:t>
            </a:fld>
            <a:endParaRPr lang="en-GB" dirty="0"/>
          </a:p>
        </p:txBody>
      </p:sp>
    </p:spTree>
    <p:extLst>
      <p:ext uri="{BB962C8B-B14F-4D97-AF65-F5344CB8AC3E}">
        <p14:creationId xmlns:p14="http://schemas.microsoft.com/office/powerpoint/2010/main" val="280851981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0034" y="1428736"/>
            <a:ext cx="8229600" cy="1143000"/>
          </a:xfrm>
          <a:prstGeom prst="rect">
            <a:avLst/>
          </a:prstGeom>
        </p:spPr>
        <p:txBody>
          <a:bodyPr/>
          <a:lstStyle/>
          <a:p>
            <a:r>
              <a:rPr lang="en-US"/>
              <a:t>Click to edit Master title style</a:t>
            </a:r>
            <a:endParaRPr lang="en-GB"/>
          </a:p>
        </p:txBody>
      </p:sp>
      <p:sp>
        <p:nvSpPr>
          <p:cNvPr id="3" name="Slide Number Placeholder 4"/>
          <p:cNvSpPr>
            <a:spLocks noGrp="1"/>
          </p:cNvSpPr>
          <p:nvPr>
            <p:ph type="sldNum" sz="quarter" idx="10"/>
          </p:nvPr>
        </p:nvSpPr>
        <p:spPr/>
        <p:txBody>
          <a:bodyPr/>
          <a:lstStyle>
            <a:lvl1pPr fontAlgn="base">
              <a:spcBef>
                <a:spcPct val="0"/>
              </a:spcBef>
              <a:spcAft>
                <a:spcPct val="0"/>
              </a:spcAft>
              <a:defRPr sz="2800" b="1">
                <a:latin typeface="Arial" charset="0"/>
                <a:ea typeface="ＭＳ Ｐゴシック"/>
                <a:cs typeface="ＭＳ Ｐゴシック"/>
              </a:defRPr>
            </a:lvl1pPr>
          </a:lstStyle>
          <a:p>
            <a:pPr>
              <a:defRPr/>
            </a:pPr>
            <a:fld id="{01801AF6-03E8-4081-975F-9A29CF9E8E11}" type="slidenum">
              <a:rPr lang="en-GB"/>
              <a:pPr>
                <a:defRPr/>
              </a:pPr>
              <a:t>‹#›</a:t>
            </a:fld>
            <a:endParaRPr lang="en-GB" dirty="0"/>
          </a:p>
        </p:txBody>
      </p:sp>
    </p:spTree>
    <p:extLst>
      <p:ext uri="{BB962C8B-B14F-4D97-AF65-F5344CB8AC3E}">
        <p14:creationId xmlns:p14="http://schemas.microsoft.com/office/powerpoint/2010/main" val="212724709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fontAlgn="base">
              <a:spcBef>
                <a:spcPct val="0"/>
              </a:spcBef>
              <a:spcAft>
                <a:spcPct val="0"/>
              </a:spcAft>
              <a:defRPr sz="2800" b="1">
                <a:latin typeface="Arial" charset="0"/>
                <a:ea typeface="ＭＳ Ｐゴシック"/>
                <a:cs typeface="ＭＳ Ｐゴシック"/>
              </a:defRPr>
            </a:lvl1pPr>
          </a:lstStyle>
          <a:p>
            <a:pPr>
              <a:defRPr/>
            </a:pPr>
            <a:fld id="{C1DFFF56-C9BE-41FC-A65B-636DF977A478}" type="slidenum">
              <a:rPr lang="en-GB"/>
              <a:pPr>
                <a:defRPr/>
              </a:pPr>
              <a:t>‹#›</a:t>
            </a:fld>
            <a:endParaRPr lang="en-GB" dirty="0"/>
          </a:p>
        </p:txBody>
      </p:sp>
    </p:spTree>
    <p:extLst>
      <p:ext uri="{BB962C8B-B14F-4D97-AF65-F5344CB8AC3E}">
        <p14:creationId xmlns:p14="http://schemas.microsoft.com/office/powerpoint/2010/main" val="313373235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8596" y="1500174"/>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1500174"/>
            <a:ext cx="5111750" cy="462598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28596" y="2786058"/>
            <a:ext cx="3008313" cy="3333741"/>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6"/>
          <p:cNvSpPr>
            <a:spLocks noGrp="1"/>
          </p:cNvSpPr>
          <p:nvPr>
            <p:ph type="sldNum" sz="quarter" idx="10"/>
          </p:nvPr>
        </p:nvSpPr>
        <p:spPr/>
        <p:txBody>
          <a:bodyPr/>
          <a:lstStyle>
            <a:lvl1pPr fontAlgn="base">
              <a:spcBef>
                <a:spcPct val="0"/>
              </a:spcBef>
              <a:spcAft>
                <a:spcPct val="0"/>
              </a:spcAft>
              <a:defRPr sz="2800" b="1">
                <a:latin typeface="Arial" charset="0"/>
                <a:ea typeface="ＭＳ Ｐゴシック"/>
                <a:cs typeface="ＭＳ Ｐゴシック"/>
              </a:defRPr>
            </a:lvl1pPr>
          </a:lstStyle>
          <a:p>
            <a:pPr>
              <a:defRPr/>
            </a:pPr>
            <a:fld id="{E25DC0C6-BAB3-42C3-8630-30D18504FAF2}" type="slidenum">
              <a:rPr lang="en-GB"/>
              <a:pPr>
                <a:defRPr/>
              </a:pPr>
              <a:t>‹#›</a:t>
            </a:fld>
            <a:endParaRPr lang="en-GB" dirty="0"/>
          </a:p>
        </p:txBody>
      </p:sp>
    </p:spTree>
    <p:extLst>
      <p:ext uri="{BB962C8B-B14F-4D97-AF65-F5344CB8AC3E}">
        <p14:creationId xmlns:p14="http://schemas.microsoft.com/office/powerpoint/2010/main" val="240676437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1571611"/>
            <a:ext cx="5486400" cy="31559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6"/>
          <p:cNvSpPr>
            <a:spLocks noGrp="1"/>
          </p:cNvSpPr>
          <p:nvPr>
            <p:ph type="sldNum" sz="quarter" idx="10"/>
          </p:nvPr>
        </p:nvSpPr>
        <p:spPr/>
        <p:txBody>
          <a:bodyPr/>
          <a:lstStyle>
            <a:lvl1pPr fontAlgn="base">
              <a:spcBef>
                <a:spcPct val="0"/>
              </a:spcBef>
              <a:spcAft>
                <a:spcPct val="0"/>
              </a:spcAft>
              <a:defRPr sz="2800" b="1">
                <a:latin typeface="Arial" charset="0"/>
                <a:ea typeface="ＭＳ Ｐゴシック"/>
                <a:cs typeface="ＭＳ Ｐゴシック"/>
              </a:defRPr>
            </a:lvl1pPr>
          </a:lstStyle>
          <a:p>
            <a:pPr>
              <a:defRPr/>
            </a:pPr>
            <a:fld id="{8D2835B8-AE22-4396-ABBE-4CD997A992C6}" type="slidenum">
              <a:rPr lang="en-GB"/>
              <a:pPr>
                <a:defRPr/>
              </a:pPr>
              <a:t>‹#›</a:t>
            </a:fld>
            <a:endParaRPr lang="en-GB" dirty="0"/>
          </a:p>
        </p:txBody>
      </p:sp>
    </p:spTree>
    <p:extLst>
      <p:ext uri="{BB962C8B-B14F-4D97-AF65-F5344CB8AC3E}">
        <p14:creationId xmlns:p14="http://schemas.microsoft.com/office/powerpoint/2010/main" val="120186511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0034" y="135729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500034" y="2571744"/>
            <a:ext cx="8229600" cy="355441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p:cNvSpPr>
            <a:spLocks noGrp="1"/>
          </p:cNvSpPr>
          <p:nvPr>
            <p:ph type="sldNum" sz="quarter" idx="10"/>
          </p:nvPr>
        </p:nvSpPr>
        <p:spPr/>
        <p:txBody>
          <a:bodyPr/>
          <a:lstStyle>
            <a:lvl1pPr fontAlgn="base">
              <a:spcBef>
                <a:spcPct val="0"/>
              </a:spcBef>
              <a:spcAft>
                <a:spcPct val="0"/>
              </a:spcAft>
              <a:defRPr sz="2800" b="1">
                <a:latin typeface="Arial" charset="0"/>
                <a:ea typeface="ＭＳ Ｐゴシック"/>
                <a:cs typeface="ＭＳ Ｐゴシック"/>
              </a:defRPr>
            </a:lvl1pPr>
          </a:lstStyle>
          <a:p>
            <a:pPr>
              <a:defRPr/>
            </a:pPr>
            <a:fld id="{385B07EA-8D51-49BD-91BF-0280627C8F64}" type="slidenum">
              <a:rPr lang="en-GB"/>
              <a:pPr>
                <a:defRPr/>
              </a:pPr>
              <a:t>‹#›</a:t>
            </a:fld>
            <a:endParaRPr lang="en-GB" dirty="0"/>
          </a:p>
        </p:txBody>
      </p:sp>
    </p:spTree>
    <p:extLst>
      <p:ext uri="{BB962C8B-B14F-4D97-AF65-F5344CB8AC3E}">
        <p14:creationId xmlns:p14="http://schemas.microsoft.com/office/powerpoint/2010/main" val="326657939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428736"/>
            <a:ext cx="2057400" cy="4697427"/>
          </a:xfrm>
          <a:prstGeom prst="rect">
            <a:avLst/>
          </a:prstGeom>
        </p:spPr>
        <p:txBody>
          <a:bodyPr vert="eaVert"/>
          <a:lstStyle/>
          <a:p>
            <a:r>
              <a:rPr lang="en-US"/>
              <a:t>Click to edit Master title style</a:t>
            </a:r>
            <a:endParaRPr lang="en-GB" dirty="0"/>
          </a:p>
        </p:txBody>
      </p:sp>
      <p:sp>
        <p:nvSpPr>
          <p:cNvPr id="3" name="Vertical Text Placeholder 2"/>
          <p:cNvSpPr>
            <a:spLocks noGrp="1"/>
          </p:cNvSpPr>
          <p:nvPr>
            <p:ph type="body" orient="vert" idx="1"/>
          </p:nvPr>
        </p:nvSpPr>
        <p:spPr>
          <a:xfrm>
            <a:off x="457200" y="1428736"/>
            <a:ext cx="6019800" cy="469742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p:cNvSpPr>
            <a:spLocks noGrp="1"/>
          </p:cNvSpPr>
          <p:nvPr>
            <p:ph type="sldNum" sz="quarter" idx="10"/>
          </p:nvPr>
        </p:nvSpPr>
        <p:spPr/>
        <p:txBody>
          <a:bodyPr/>
          <a:lstStyle>
            <a:lvl1pPr fontAlgn="base">
              <a:spcBef>
                <a:spcPct val="0"/>
              </a:spcBef>
              <a:spcAft>
                <a:spcPct val="0"/>
              </a:spcAft>
              <a:defRPr sz="2800" b="1">
                <a:latin typeface="Arial" charset="0"/>
                <a:ea typeface="ＭＳ Ｐゴシック"/>
                <a:cs typeface="ＭＳ Ｐゴシック"/>
              </a:defRPr>
            </a:lvl1pPr>
          </a:lstStyle>
          <a:p>
            <a:pPr>
              <a:defRPr/>
            </a:pPr>
            <a:fld id="{5B9A2996-CD08-49F9-A1F6-1C8F10BDFCDD}" type="slidenum">
              <a:rPr lang="en-GB"/>
              <a:pPr>
                <a:defRPr/>
              </a:pPr>
              <a:t>‹#›</a:t>
            </a:fld>
            <a:endParaRPr lang="en-GB" dirty="0"/>
          </a:p>
        </p:txBody>
      </p:sp>
    </p:spTree>
    <p:extLst>
      <p:ext uri="{BB962C8B-B14F-4D97-AF65-F5344CB8AC3E}">
        <p14:creationId xmlns:p14="http://schemas.microsoft.com/office/powerpoint/2010/main" val="30341503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2"/>
          <p:cNvSpPr>
            <a:spLocks noGrp="1" noChangeArrowheads="1"/>
          </p:cNvSpPr>
          <p:nvPr>
            <p:ph type="dt" sz="half" idx="10"/>
          </p:nvPr>
        </p:nvSpPr>
        <p:spPr>
          <a:ln/>
        </p:spPr>
        <p:txBody>
          <a:bodyPr/>
          <a:lstStyle>
            <a:lvl1pPr>
              <a:defRPr/>
            </a:lvl1pPr>
          </a:lstStyle>
          <a:p>
            <a:pPr>
              <a:defRPr/>
            </a:pPr>
            <a:endParaRPr lang="en-US" dirty="0"/>
          </a:p>
        </p:txBody>
      </p:sp>
      <p:sp>
        <p:nvSpPr>
          <p:cNvPr id="8"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4"/>
          <p:cNvSpPr>
            <a:spLocks noGrp="1" noChangeArrowheads="1"/>
          </p:cNvSpPr>
          <p:nvPr>
            <p:ph type="sldNum" sz="quarter" idx="12"/>
          </p:nvPr>
        </p:nvSpPr>
        <p:spPr>
          <a:ln/>
        </p:spPr>
        <p:txBody>
          <a:bodyPr/>
          <a:lstStyle>
            <a:lvl1pPr>
              <a:defRPr/>
            </a:lvl1pPr>
          </a:lstStyle>
          <a:p>
            <a:pPr>
              <a:defRPr/>
            </a:pPr>
            <a:fld id="{A08AD6B2-D400-47BE-806C-A3ECCA42BE87}" type="slidenum">
              <a:rPr lang="en-US"/>
              <a:pPr>
                <a:defRPr/>
              </a:pPr>
              <a:t>‹#›</a:t>
            </a:fld>
            <a:endParaRPr lang="en-US" dirty="0"/>
          </a:p>
        </p:txBody>
      </p:sp>
    </p:spTree>
    <p:extLst>
      <p:ext uri="{BB962C8B-B14F-4D97-AF65-F5344CB8AC3E}">
        <p14:creationId xmlns:p14="http://schemas.microsoft.com/office/powerpoint/2010/main" val="79983032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33"/>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5" name="Line 36"/>
          <p:cNvSpPr>
            <a:spLocks noChangeShapeType="1"/>
          </p:cNvSpPr>
          <p:nvPr/>
        </p:nvSpPr>
        <p:spPr bwMode="auto">
          <a:xfrm flipH="1" flipV="1">
            <a:off x="685800" y="29718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6" name="Line 39"/>
          <p:cNvSpPr>
            <a:spLocks noChangeShapeType="1"/>
          </p:cNvSpPr>
          <p:nvPr/>
        </p:nvSpPr>
        <p:spPr bwMode="auto">
          <a:xfrm>
            <a:off x="2400300" y="43434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7" name="Line 40"/>
          <p:cNvSpPr>
            <a:spLocks noChangeShapeType="1"/>
          </p:cNvSpPr>
          <p:nvPr/>
        </p:nvSpPr>
        <p:spPr bwMode="auto">
          <a:xfrm flipH="1">
            <a:off x="685800" y="43434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8" name="Line 41"/>
          <p:cNvSpPr>
            <a:spLocks noChangeShapeType="1"/>
          </p:cNvSpPr>
          <p:nvPr/>
        </p:nvSpPr>
        <p:spPr bwMode="auto">
          <a:xfrm flipV="1">
            <a:off x="2400300" y="29718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9" name="Text Box 7"/>
          <p:cNvSpPr txBox="1">
            <a:spLocks noChangeArrowheads="1"/>
          </p:cNvSpPr>
          <p:nvPr/>
        </p:nvSpPr>
        <p:spPr bwMode="auto">
          <a:xfrm>
            <a:off x="1028700" y="3216275"/>
            <a:ext cx="1439863" cy="1241425"/>
          </a:xfrm>
          <a:prstGeom prst="rect">
            <a:avLst/>
          </a:prstGeom>
          <a:solidFill>
            <a:schemeClr val="bg1"/>
          </a:solidFill>
          <a:ln>
            <a:noFill/>
          </a:ln>
          <a:extLst/>
        </p:spPr>
        <p:txBody>
          <a:bodyPr lIns="18000" tIns="10800" rIns="18000" bIns="10800">
            <a:spAutoFit/>
          </a:bodyPr>
          <a:lstStyle>
            <a:lvl1pPr eaLnBrk="0" hangingPunct="0">
              <a:defRPr sz="2800" b="1">
                <a:solidFill>
                  <a:srgbClr val="0079C1"/>
                </a:solidFill>
                <a:latin typeface="Arial" charset="0"/>
                <a:ea typeface="ＭＳ Ｐゴシック" pitchFamily="48" charset="-128"/>
              </a:defRPr>
            </a:lvl1pPr>
            <a:lvl2pPr marL="742950" indent="-285750" eaLnBrk="0" hangingPunct="0">
              <a:defRPr sz="2800" b="1">
                <a:solidFill>
                  <a:srgbClr val="0079C1"/>
                </a:solidFill>
                <a:latin typeface="Arial" charset="0"/>
                <a:ea typeface="ＭＳ Ｐゴシック" pitchFamily="48" charset="-128"/>
              </a:defRPr>
            </a:lvl2pPr>
            <a:lvl3pPr marL="1143000" indent="-228600" eaLnBrk="0" hangingPunct="0">
              <a:defRPr sz="2800" b="1">
                <a:solidFill>
                  <a:srgbClr val="0079C1"/>
                </a:solidFill>
                <a:latin typeface="Arial" charset="0"/>
                <a:ea typeface="ＭＳ Ｐゴシック" pitchFamily="48" charset="-128"/>
              </a:defRPr>
            </a:lvl3pPr>
            <a:lvl4pPr marL="1600200" indent="-228600" eaLnBrk="0" hangingPunct="0">
              <a:defRPr sz="2800" b="1">
                <a:solidFill>
                  <a:srgbClr val="0079C1"/>
                </a:solidFill>
                <a:latin typeface="Arial" charset="0"/>
                <a:ea typeface="ＭＳ Ｐゴシック" pitchFamily="48" charset="-128"/>
              </a:defRPr>
            </a:lvl4pPr>
            <a:lvl5pPr marL="2057400" indent="-228600" eaLnBrk="0" hangingPunct="0">
              <a:defRPr sz="2800" b="1">
                <a:solidFill>
                  <a:srgbClr val="0079C1"/>
                </a:solidFill>
                <a:latin typeface="Arial" charset="0"/>
                <a:ea typeface="ＭＳ Ｐゴシック" pitchFamily="48"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48"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48"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48"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48" charset="-128"/>
              </a:defRPr>
            </a:lvl9pPr>
          </a:lstStyle>
          <a:p>
            <a:pPr eaLnBrk="1" hangingPunct="1">
              <a:defRPr/>
            </a:pPr>
            <a:r>
              <a:rPr lang="en-GB" sz="1000" dirty="0">
                <a:solidFill>
                  <a:srgbClr val="000000"/>
                </a:solidFill>
              </a:rPr>
              <a:t>Place your chosen image here. The four corners must just cover the arrow tips. For covers, the three pictures should be the same size and in a straight line.   </a:t>
            </a:r>
            <a:endParaRPr lang="en-GB" dirty="0"/>
          </a:p>
        </p:txBody>
      </p:sp>
      <p:pic>
        <p:nvPicPr>
          <p:cNvPr id="10" name="Picture 44" descr="National_Grid_logo_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2" name="Rectangle 14"/>
          <p:cNvSpPr>
            <a:spLocks noGrp="1" noChangeArrowheads="1"/>
          </p:cNvSpPr>
          <p:nvPr>
            <p:ph type="ctrTitle" sz="quarter"/>
          </p:nvPr>
        </p:nvSpPr>
        <p:spPr>
          <a:xfrm>
            <a:off x="593725" y="1279525"/>
            <a:ext cx="8043863" cy="639763"/>
          </a:xfrm>
          <a:extLst/>
        </p:spPr>
        <p:txBody>
          <a:bodyPr anchor="ctr"/>
          <a:lstStyle>
            <a:lvl1pPr>
              <a:defRPr/>
            </a:lvl1pPr>
          </a:lstStyle>
          <a:p>
            <a:pPr lvl="0"/>
            <a:r>
              <a:rPr lang="en-US" noProof="0"/>
              <a:t>Click to edit Master title style</a:t>
            </a:r>
          </a:p>
        </p:txBody>
      </p:sp>
      <p:sp>
        <p:nvSpPr>
          <p:cNvPr id="43023" name="Rectangle 15"/>
          <p:cNvSpPr>
            <a:spLocks noGrp="1" noChangeArrowheads="1"/>
          </p:cNvSpPr>
          <p:nvPr>
            <p:ph type="subTitle" sz="quarter" idx="1"/>
          </p:nvPr>
        </p:nvSpPr>
        <p:spPr>
          <a:xfrm>
            <a:off x="571500" y="5164138"/>
            <a:ext cx="8043863" cy="503237"/>
          </a:xfrm>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a:t>Click to edit Master subtitle style</a:t>
            </a:r>
          </a:p>
        </p:txBody>
      </p:sp>
    </p:spTree>
    <p:extLst>
      <p:ext uri="{BB962C8B-B14F-4D97-AF65-F5344CB8AC3E}">
        <p14:creationId xmlns:p14="http://schemas.microsoft.com/office/powerpoint/2010/main" val="338529164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43CA440-EAB6-439B-A726-2822BB29FCCF}" type="slidenum">
              <a:rPr lang="en-US"/>
              <a:pPr>
                <a:defRPr/>
              </a:pPr>
              <a:t>‹#›</a:t>
            </a:fld>
            <a:endParaRPr lang="en-US" dirty="0"/>
          </a:p>
        </p:txBody>
      </p:sp>
    </p:spTree>
    <p:extLst>
      <p:ext uri="{BB962C8B-B14F-4D97-AF65-F5344CB8AC3E}">
        <p14:creationId xmlns:p14="http://schemas.microsoft.com/office/powerpoint/2010/main" val="245894090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526E56C-3CCD-41D0-8147-2F7D53AA515E}" type="slidenum">
              <a:rPr lang="en-US"/>
              <a:pPr>
                <a:defRPr/>
              </a:pPr>
              <a:t>‹#›</a:t>
            </a:fld>
            <a:endParaRPr lang="en-US" dirty="0"/>
          </a:p>
        </p:txBody>
      </p:sp>
    </p:spTree>
    <p:extLst>
      <p:ext uri="{BB962C8B-B14F-4D97-AF65-F5344CB8AC3E}">
        <p14:creationId xmlns:p14="http://schemas.microsoft.com/office/powerpoint/2010/main" val="198559809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68EB609-098E-4456-A686-00E4F13DF17D}" type="slidenum">
              <a:rPr lang="en-US"/>
              <a:pPr>
                <a:defRPr/>
              </a:pPr>
              <a:t>‹#›</a:t>
            </a:fld>
            <a:endParaRPr lang="en-US" dirty="0"/>
          </a:p>
        </p:txBody>
      </p:sp>
    </p:spTree>
    <p:extLst>
      <p:ext uri="{BB962C8B-B14F-4D97-AF65-F5344CB8AC3E}">
        <p14:creationId xmlns:p14="http://schemas.microsoft.com/office/powerpoint/2010/main" val="6354150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99B8416-8878-438E-9D29-F3D4640A2D17}" type="slidenum">
              <a:rPr lang="en-US"/>
              <a:pPr>
                <a:defRPr/>
              </a:pPr>
              <a:t>‹#›</a:t>
            </a:fld>
            <a:endParaRPr lang="en-US" dirty="0"/>
          </a:p>
        </p:txBody>
      </p:sp>
    </p:spTree>
    <p:extLst>
      <p:ext uri="{BB962C8B-B14F-4D97-AF65-F5344CB8AC3E}">
        <p14:creationId xmlns:p14="http://schemas.microsoft.com/office/powerpoint/2010/main" val="1790521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7C92BAA3-0D30-4FA9-859D-3A471DF80AE6}" type="slidenum">
              <a:rPr lang="en-US"/>
              <a:pPr>
                <a:defRPr/>
              </a:pPr>
              <a:t>‹#›</a:t>
            </a:fld>
            <a:endParaRPr lang="en-US" dirty="0"/>
          </a:p>
        </p:txBody>
      </p:sp>
    </p:spTree>
    <p:extLst>
      <p:ext uri="{BB962C8B-B14F-4D97-AF65-F5344CB8AC3E}">
        <p14:creationId xmlns:p14="http://schemas.microsoft.com/office/powerpoint/2010/main" val="246923989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CE9FB210-C60C-44CD-9A94-7DD0CE26D598}" type="slidenum">
              <a:rPr lang="en-US"/>
              <a:pPr>
                <a:defRPr/>
              </a:pPr>
              <a:t>‹#›</a:t>
            </a:fld>
            <a:endParaRPr lang="en-US" dirty="0"/>
          </a:p>
        </p:txBody>
      </p:sp>
    </p:spTree>
    <p:extLst>
      <p:ext uri="{BB962C8B-B14F-4D97-AF65-F5344CB8AC3E}">
        <p14:creationId xmlns:p14="http://schemas.microsoft.com/office/powerpoint/2010/main" val="184017175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587BF29-703F-4081-9D64-43FCDC3A3C9A}" type="slidenum">
              <a:rPr lang="en-US"/>
              <a:pPr>
                <a:defRPr/>
              </a:pPr>
              <a:t>‹#›</a:t>
            </a:fld>
            <a:endParaRPr lang="en-US" dirty="0"/>
          </a:p>
        </p:txBody>
      </p:sp>
    </p:spTree>
    <p:extLst>
      <p:ext uri="{BB962C8B-B14F-4D97-AF65-F5344CB8AC3E}">
        <p14:creationId xmlns:p14="http://schemas.microsoft.com/office/powerpoint/2010/main" val="354185653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2E2C974-48BA-468C-BFF5-A77023BAE300}" type="slidenum">
              <a:rPr lang="en-US"/>
              <a:pPr>
                <a:defRPr/>
              </a:pPr>
              <a:t>‹#›</a:t>
            </a:fld>
            <a:endParaRPr lang="en-US" dirty="0"/>
          </a:p>
        </p:txBody>
      </p:sp>
    </p:spTree>
    <p:extLst>
      <p:ext uri="{BB962C8B-B14F-4D97-AF65-F5344CB8AC3E}">
        <p14:creationId xmlns:p14="http://schemas.microsoft.com/office/powerpoint/2010/main" val="314419357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BC7E54A-3BF0-4208-9C6D-DB7F006246E2}" type="slidenum">
              <a:rPr lang="en-US"/>
              <a:pPr>
                <a:defRPr/>
              </a:pPr>
              <a:t>‹#›</a:t>
            </a:fld>
            <a:endParaRPr lang="en-US" dirty="0"/>
          </a:p>
        </p:txBody>
      </p:sp>
    </p:spTree>
    <p:extLst>
      <p:ext uri="{BB962C8B-B14F-4D97-AF65-F5344CB8AC3E}">
        <p14:creationId xmlns:p14="http://schemas.microsoft.com/office/powerpoint/2010/main" val="953778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2"/>
          <p:cNvSpPr>
            <a:spLocks noGrp="1" noChangeArrowheads="1"/>
          </p:cNvSpPr>
          <p:nvPr>
            <p:ph type="dt" sz="half" idx="10"/>
          </p:nvPr>
        </p:nvSpPr>
        <p:spPr>
          <a:ln/>
        </p:spPr>
        <p:txBody>
          <a:bodyPr/>
          <a:lstStyle>
            <a:lvl1pPr>
              <a:defRPr/>
            </a:lvl1pPr>
          </a:lstStyle>
          <a:p>
            <a:pPr>
              <a:defRPr/>
            </a:pPr>
            <a:endParaRPr lang="en-US" dirty="0"/>
          </a:p>
        </p:txBody>
      </p:sp>
      <p:sp>
        <p:nvSpPr>
          <p:cNvPr id="4"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4"/>
          <p:cNvSpPr>
            <a:spLocks noGrp="1" noChangeArrowheads="1"/>
          </p:cNvSpPr>
          <p:nvPr>
            <p:ph type="sldNum" sz="quarter" idx="12"/>
          </p:nvPr>
        </p:nvSpPr>
        <p:spPr>
          <a:ln/>
        </p:spPr>
        <p:txBody>
          <a:bodyPr/>
          <a:lstStyle>
            <a:lvl1pPr>
              <a:defRPr/>
            </a:lvl1pPr>
          </a:lstStyle>
          <a:p>
            <a:pPr>
              <a:defRPr/>
            </a:pPr>
            <a:fld id="{A6536415-4127-47BE-948A-11E7BEF400EB}" type="slidenum">
              <a:rPr lang="en-US"/>
              <a:pPr>
                <a:defRPr/>
              </a:pPr>
              <a:t>‹#›</a:t>
            </a:fld>
            <a:endParaRPr lang="en-US" dirty="0"/>
          </a:p>
        </p:txBody>
      </p:sp>
    </p:spTree>
    <p:extLst>
      <p:ext uri="{BB962C8B-B14F-4D97-AF65-F5344CB8AC3E}">
        <p14:creationId xmlns:p14="http://schemas.microsoft.com/office/powerpoint/2010/main" val="420509508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E8A21B4-CE88-4BE9-BA1A-C573B8092637}" type="slidenum">
              <a:rPr lang="en-US"/>
              <a:pPr>
                <a:defRPr/>
              </a:pPr>
              <a:t>‹#›</a:t>
            </a:fld>
            <a:endParaRPr lang="en-US" dirty="0"/>
          </a:p>
        </p:txBody>
      </p:sp>
    </p:spTree>
    <p:extLst>
      <p:ext uri="{BB962C8B-B14F-4D97-AF65-F5344CB8AC3E}">
        <p14:creationId xmlns:p14="http://schemas.microsoft.com/office/powerpoint/2010/main" val="274931885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8093075" cy="519113"/>
          </a:xfrm>
        </p:spPr>
        <p:txBody>
          <a:bodyPr/>
          <a:lstStyle/>
          <a:p>
            <a:r>
              <a:rPr lang="en-US"/>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714875" y="1485900"/>
            <a:ext cx="396875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9258C62-0F8D-450D-BEA5-02BA20715DD2}" type="slidenum">
              <a:rPr lang="en-US"/>
              <a:pPr>
                <a:defRPr/>
              </a:pPr>
              <a:t>‹#›</a:t>
            </a:fld>
            <a:endParaRPr lang="en-US" dirty="0"/>
          </a:p>
        </p:txBody>
      </p:sp>
    </p:spTree>
    <p:extLst>
      <p:ext uri="{BB962C8B-B14F-4D97-AF65-F5344CB8AC3E}">
        <p14:creationId xmlns:p14="http://schemas.microsoft.com/office/powerpoint/2010/main" val="400180299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2"/>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pic>
        <p:nvPicPr>
          <p:cNvPr id="5" name="Picture 5" descr="National_Grid_logo_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ectangle 3"/>
          <p:cNvSpPr>
            <a:spLocks noGrp="1" noChangeArrowheads="1"/>
          </p:cNvSpPr>
          <p:nvPr>
            <p:ph type="ctrTitle" sz="quarter"/>
          </p:nvPr>
        </p:nvSpPr>
        <p:spPr>
          <a:xfrm>
            <a:off x="593725" y="1279525"/>
            <a:ext cx="8043863" cy="639763"/>
          </a:xfrm>
        </p:spPr>
        <p:txBody>
          <a:bodyPr anchor="ctr"/>
          <a:lstStyle>
            <a:lvl1pPr>
              <a:defRPr/>
            </a:lvl1pPr>
          </a:lstStyle>
          <a:p>
            <a:r>
              <a:rPr lang="en-US"/>
              <a:t>Click to edit Master title style</a:t>
            </a:r>
          </a:p>
        </p:txBody>
      </p:sp>
      <p:sp>
        <p:nvSpPr>
          <p:cNvPr id="44036" name="Rectangle 4"/>
          <p:cNvSpPr>
            <a:spLocks noGrp="1" noChangeArrowheads="1"/>
          </p:cNvSpPr>
          <p:nvPr>
            <p:ph type="subTitle" sz="quarter" idx="1"/>
          </p:nvPr>
        </p:nvSpPr>
        <p:spPr>
          <a:xfrm>
            <a:off x="571500" y="2882900"/>
            <a:ext cx="8043863" cy="503238"/>
          </a:xfrm>
        </p:spPr>
        <p:txBody>
          <a:bodyPr/>
          <a:lstStyle>
            <a:lvl1pPr marL="0" indent="0">
              <a:spcBef>
                <a:spcPct val="20000"/>
              </a:spcBef>
              <a:spcAft>
                <a:spcPct val="0"/>
              </a:spcAft>
              <a:buFont typeface="Wingdings" pitchFamily="2" charset="2"/>
              <a:buNone/>
              <a:defRPr sz="2000">
                <a:solidFill>
                  <a:schemeClr val="bg1"/>
                </a:solidFill>
              </a:defRPr>
            </a:lvl1pPr>
          </a:lstStyle>
          <a:p>
            <a:r>
              <a:rPr lang="en-US"/>
              <a:t>Click to edit Master subtitle style</a:t>
            </a:r>
          </a:p>
        </p:txBody>
      </p:sp>
    </p:spTree>
    <p:extLst>
      <p:ext uri="{BB962C8B-B14F-4D97-AF65-F5344CB8AC3E}">
        <p14:creationId xmlns:p14="http://schemas.microsoft.com/office/powerpoint/2010/main" val="117203212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2D6BA8BA-D79D-4BE0-A004-7AFE4E640B89}" type="slidenum">
              <a:rPr lang="en-US"/>
              <a:pPr>
                <a:defRPr/>
              </a:pPr>
              <a:t>‹#›</a:t>
            </a:fld>
            <a:endParaRPr lang="en-US" dirty="0"/>
          </a:p>
        </p:txBody>
      </p:sp>
    </p:spTree>
    <p:extLst>
      <p:ext uri="{BB962C8B-B14F-4D97-AF65-F5344CB8AC3E}">
        <p14:creationId xmlns:p14="http://schemas.microsoft.com/office/powerpoint/2010/main" val="405018512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86DB089A-0D6A-449A-8762-F02BDF82EDC8}" type="slidenum">
              <a:rPr lang="en-US"/>
              <a:pPr>
                <a:defRPr/>
              </a:pPr>
              <a:t>‹#›</a:t>
            </a:fld>
            <a:endParaRPr lang="en-US" dirty="0"/>
          </a:p>
        </p:txBody>
      </p:sp>
    </p:spTree>
    <p:extLst>
      <p:ext uri="{BB962C8B-B14F-4D97-AF65-F5344CB8AC3E}">
        <p14:creationId xmlns:p14="http://schemas.microsoft.com/office/powerpoint/2010/main" val="163254095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ECF14FAF-F573-4A53-911B-1E72D0FE6B47}" type="slidenum">
              <a:rPr lang="en-US"/>
              <a:pPr>
                <a:defRPr/>
              </a:pPr>
              <a:t>‹#›</a:t>
            </a:fld>
            <a:endParaRPr lang="en-US" dirty="0"/>
          </a:p>
        </p:txBody>
      </p:sp>
    </p:spTree>
    <p:extLst>
      <p:ext uri="{BB962C8B-B14F-4D97-AF65-F5344CB8AC3E}">
        <p14:creationId xmlns:p14="http://schemas.microsoft.com/office/powerpoint/2010/main" val="107047167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2"/>
          <p:cNvSpPr>
            <a:spLocks noGrp="1" noChangeArrowheads="1"/>
          </p:cNvSpPr>
          <p:nvPr>
            <p:ph type="dt" sz="half" idx="10"/>
          </p:nvPr>
        </p:nvSpPr>
        <p:spPr>
          <a:ln/>
        </p:spPr>
        <p:txBody>
          <a:bodyPr/>
          <a:lstStyle>
            <a:lvl1pPr>
              <a:defRPr/>
            </a:lvl1pPr>
          </a:lstStyle>
          <a:p>
            <a:pPr>
              <a:defRPr/>
            </a:pPr>
            <a:endParaRPr lang="en-US" dirty="0"/>
          </a:p>
        </p:txBody>
      </p:sp>
      <p:sp>
        <p:nvSpPr>
          <p:cNvPr id="8"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4"/>
          <p:cNvSpPr>
            <a:spLocks noGrp="1" noChangeArrowheads="1"/>
          </p:cNvSpPr>
          <p:nvPr>
            <p:ph type="sldNum" sz="quarter" idx="12"/>
          </p:nvPr>
        </p:nvSpPr>
        <p:spPr>
          <a:ln/>
        </p:spPr>
        <p:txBody>
          <a:bodyPr/>
          <a:lstStyle>
            <a:lvl1pPr>
              <a:defRPr/>
            </a:lvl1pPr>
          </a:lstStyle>
          <a:p>
            <a:pPr>
              <a:defRPr/>
            </a:pPr>
            <a:fld id="{6552A63A-35A0-42BB-8168-44C1854B3B8A}" type="slidenum">
              <a:rPr lang="en-US"/>
              <a:pPr>
                <a:defRPr/>
              </a:pPr>
              <a:t>‹#›</a:t>
            </a:fld>
            <a:endParaRPr lang="en-US" dirty="0"/>
          </a:p>
        </p:txBody>
      </p:sp>
    </p:spTree>
    <p:extLst>
      <p:ext uri="{BB962C8B-B14F-4D97-AF65-F5344CB8AC3E}">
        <p14:creationId xmlns:p14="http://schemas.microsoft.com/office/powerpoint/2010/main" val="331168845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2"/>
          <p:cNvSpPr>
            <a:spLocks noGrp="1" noChangeArrowheads="1"/>
          </p:cNvSpPr>
          <p:nvPr>
            <p:ph type="dt" sz="half" idx="10"/>
          </p:nvPr>
        </p:nvSpPr>
        <p:spPr>
          <a:ln/>
        </p:spPr>
        <p:txBody>
          <a:bodyPr/>
          <a:lstStyle>
            <a:lvl1pPr>
              <a:defRPr/>
            </a:lvl1pPr>
          </a:lstStyle>
          <a:p>
            <a:pPr>
              <a:defRPr/>
            </a:pPr>
            <a:endParaRPr lang="en-US" dirty="0"/>
          </a:p>
        </p:txBody>
      </p:sp>
      <p:sp>
        <p:nvSpPr>
          <p:cNvPr id="4"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4"/>
          <p:cNvSpPr>
            <a:spLocks noGrp="1" noChangeArrowheads="1"/>
          </p:cNvSpPr>
          <p:nvPr>
            <p:ph type="sldNum" sz="quarter" idx="12"/>
          </p:nvPr>
        </p:nvSpPr>
        <p:spPr>
          <a:ln/>
        </p:spPr>
        <p:txBody>
          <a:bodyPr/>
          <a:lstStyle>
            <a:lvl1pPr>
              <a:defRPr/>
            </a:lvl1pPr>
          </a:lstStyle>
          <a:p>
            <a:pPr>
              <a:defRPr/>
            </a:pPr>
            <a:fld id="{A1ABE99A-BD56-41E1-A4D0-40A7DB0C0306}" type="slidenum">
              <a:rPr lang="en-US"/>
              <a:pPr>
                <a:defRPr/>
              </a:pPr>
              <a:t>‹#›</a:t>
            </a:fld>
            <a:endParaRPr lang="en-US" dirty="0"/>
          </a:p>
        </p:txBody>
      </p:sp>
    </p:spTree>
    <p:extLst>
      <p:ext uri="{BB962C8B-B14F-4D97-AF65-F5344CB8AC3E}">
        <p14:creationId xmlns:p14="http://schemas.microsoft.com/office/powerpoint/2010/main" val="114848459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dirty="0"/>
          </a:p>
        </p:txBody>
      </p:sp>
      <p:sp>
        <p:nvSpPr>
          <p:cNvPr id="3"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4"/>
          <p:cNvSpPr>
            <a:spLocks noGrp="1" noChangeArrowheads="1"/>
          </p:cNvSpPr>
          <p:nvPr>
            <p:ph type="sldNum" sz="quarter" idx="12"/>
          </p:nvPr>
        </p:nvSpPr>
        <p:spPr>
          <a:ln/>
        </p:spPr>
        <p:txBody>
          <a:bodyPr/>
          <a:lstStyle>
            <a:lvl1pPr>
              <a:defRPr/>
            </a:lvl1pPr>
          </a:lstStyle>
          <a:p>
            <a:pPr>
              <a:defRPr/>
            </a:pPr>
            <a:fld id="{F9588FDA-8C41-47A6-97D4-76C3E66B6216}" type="slidenum">
              <a:rPr lang="en-US"/>
              <a:pPr>
                <a:defRPr/>
              </a:pPr>
              <a:t>‹#›</a:t>
            </a:fld>
            <a:endParaRPr lang="en-US" dirty="0"/>
          </a:p>
        </p:txBody>
      </p:sp>
    </p:spTree>
    <p:extLst>
      <p:ext uri="{BB962C8B-B14F-4D97-AF65-F5344CB8AC3E}">
        <p14:creationId xmlns:p14="http://schemas.microsoft.com/office/powerpoint/2010/main" val="346398691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FD46AC11-039F-46F3-BB5B-CE82AAEF5827}" type="slidenum">
              <a:rPr lang="en-US"/>
              <a:pPr>
                <a:defRPr/>
              </a:pPr>
              <a:t>‹#›</a:t>
            </a:fld>
            <a:endParaRPr lang="en-US" dirty="0"/>
          </a:p>
        </p:txBody>
      </p:sp>
    </p:spTree>
    <p:extLst>
      <p:ext uri="{BB962C8B-B14F-4D97-AF65-F5344CB8AC3E}">
        <p14:creationId xmlns:p14="http://schemas.microsoft.com/office/powerpoint/2010/main" val="30452494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dirty="0"/>
          </a:p>
        </p:txBody>
      </p:sp>
      <p:sp>
        <p:nvSpPr>
          <p:cNvPr id="3"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4"/>
          <p:cNvSpPr>
            <a:spLocks noGrp="1" noChangeArrowheads="1"/>
          </p:cNvSpPr>
          <p:nvPr>
            <p:ph type="sldNum" sz="quarter" idx="12"/>
          </p:nvPr>
        </p:nvSpPr>
        <p:spPr>
          <a:ln/>
        </p:spPr>
        <p:txBody>
          <a:bodyPr/>
          <a:lstStyle>
            <a:lvl1pPr>
              <a:defRPr/>
            </a:lvl1pPr>
          </a:lstStyle>
          <a:p>
            <a:pPr>
              <a:defRPr/>
            </a:pPr>
            <a:fld id="{D1933EE4-E52A-4EF4-A1C1-90FD6B9BAB73}" type="slidenum">
              <a:rPr lang="en-US"/>
              <a:pPr>
                <a:defRPr/>
              </a:pPr>
              <a:t>‹#›</a:t>
            </a:fld>
            <a:endParaRPr lang="en-US" dirty="0"/>
          </a:p>
        </p:txBody>
      </p:sp>
    </p:spTree>
    <p:extLst>
      <p:ext uri="{BB962C8B-B14F-4D97-AF65-F5344CB8AC3E}">
        <p14:creationId xmlns:p14="http://schemas.microsoft.com/office/powerpoint/2010/main" val="328777139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0A567C31-F917-4492-89AC-A626400CD4DB}" type="slidenum">
              <a:rPr lang="en-US"/>
              <a:pPr>
                <a:defRPr/>
              </a:pPr>
              <a:t>‹#›</a:t>
            </a:fld>
            <a:endParaRPr lang="en-US" dirty="0"/>
          </a:p>
        </p:txBody>
      </p:sp>
    </p:spTree>
    <p:extLst>
      <p:ext uri="{BB962C8B-B14F-4D97-AF65-F5344CB8AC3E}">
        <p14:creationId xmlns:p14="http://schemas.microsoft.com/office/powerpoint/2010/main" val="211724969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49E87EF5-2BE7-4724-BDB8-75C61EF424D4}" type="slidenum">
              <a:rPr lang="en-US"/>
              <a:pPr>
                <a:defRPr/>
              </a:pPr>
              <a:t>‹#›</a:t>
            </a:fld>
            <a:endParaRPr lang="en-US" dirty="0"/>
          </a:p>
        </p:txBody>
      </p:sp>
    </p:spTree>
    <p:extLst>
      <p:ext uri="{BB962C8B-B14F-4D97-AF65-F5344CB8AC3E}">
        <p14:creationId xmlns:p14="http://schemas.microsoft.com/office/powerpoint/2010/main" val="98580549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6858D81F-AC33-4A6B-A9EA-ED7F299B7215}" type="slidenum">
              <a:rPr lang="en-US"/>
              <a:pPr>
                <a:defRPr/>
              </a:pPr>
              <a:t>‹#›</a:t>
            </a:fld>
            <a:endParaRPr lang="en-US" dirty="0"/>
          </a:p>
        </p:txBody>
      </p:sp>
    </p:spTree>
    <p:extLst>
      <p:ext uri="{BB962C8B-B14F-4D97-AF65-F5344CB8AC3E}">
        <p14:creationId xmlns:p14="http://schemas.microsoft.com/office/powerpoint/2010/main" val="4078159603"/>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33"/>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5" name="Line 36"/>
          <p:cNvSpPr>
            <a:spLocks noChangeShapeType="1"/>
          </p:cNvSpPr>
          <p:nvPr/>
        </p:nvSpPr>
        <p:spPr bwMode="auto">
          <a:xfrm flipH="1" flipV="1">
            <a:off x="685800" y="29718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6" name="Line 39"/>
          <p:cNvSpPr>
            <a:spLocks noChangeShapeType="1"/>
          </p:cNvSpPr>
          <p:nvPr/>
        </p:nvSpPr>
        <p:spPr bwMode="auto">
          <a:xfrm>
            <a:off x="2400300" y="43434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7" name="Line 40"/>
          <p:cNvSpPr>
            <a:spLocks noChangeShapeType="1"/>
          </p:cNvSpPr>
          <p:nvPr/>
        </p:nvSpPr>
        <p:spPr bwMode="auto">
          <a:xfrm flipH="1">
            <a:off x="685800" y="43434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8" name="Line 41"/>
          <p:cNvSpPr>
            <a:spLocks noChangeShapeType="1"/>
          </p:cNvSpPr>
          <p:nvPr/>
        </p:nvSpPr>
        <p:spPr bwMode="auto">
          <a:xfrm flipV="1">
            <a:off x="2400300" y="29718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9" name="Text Box 7"/>
          <p:cNvSpPr txBox="1">
            <a:spLocks noChangeArrowheads="1"/>
          </p:cNvSpPr>
          <p:nvPr/>
        </p:nvSpPr>
        <p:spPr bwMode="auto">
          <a:xfrm>
            <a:off x="1028700" y="3216275"/>
            <a:ext cx="1439863" cy="1241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spAutoFit/>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eaLnBrk="1" hangingPunct="1">
              <a:defRPr/>
            </a:pPr>
            <a:r>
              <a:rPr lang="en-GB" sz="1000" dirty="0">
                <a:solidFill>
                  <a:srgbClr val="000000"/>
                </a:solidFill>
              </a:rPr>
              <a:t>Place your chosen image here. The four corners must just cover the arrow tips. For covers, the three pictures should be the same size and in a straight line.   </a:t>
            </a:r>
            <a:endParaRPr lang="en-GB" dirty="0"/>
          </a:p>
        </p:txBody>
      </p:sp>
      <p:pic>
        <p:nvPicPr>
          <p:cNvPr id="10" name="Picture 44" descr="National_Grid_logo_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2" name="Rectangle 14"/>
          <p:cNvSpPr>
            <a:spLocks noGrp="1" noChangeArrowheads="1"/>
          </p:cNvSpPr>
          <p:nvPr>
            <p:ph type="ctrTitle" sz="quarter"/>
          </p:nvPr>
        </p:nvSpPr>
        <p:spPr>
          <a:xfrm>
            <a:off x="593725" y="1279525"/>
            <a:ext cx="8043863" cy="639763"/>
          </a:xfrm>
        </p:spPr>
        <p:txBody>
          <a:bodyPr anchor="ctr"/>
          <a:lstStyle>
            <a:lvl1pPr>
              <a:defRPr/>
            </a:lvl1pPr>
          </a:lstStyle>
          <a:p>
            <a:r>
              <a:rPr lang="en-US"/>
              <a:t>Click to edit Master title style</a:t>
            </a:r>
          </a:p>
        </p:txBody>
      </p:sp>
      <p:sp>
        <p:nvSpPr>
          <p:cNvPr id="43023" name="Rectangle 15"/>
          <p:cNvSpPr>
            <a:spLocks noGrp="1" noChangeArrowheads="1"/>
          </p:cNvSpPr>
          <p:nvPr>
            <p:ph type="subTitle" sz="quarter" idx="1"/>
          </p:nvPr>
        </p:nvSpPr>
        <p:spPr>
          <a:xfrm>
            <a:off x="571500" y="5164138"/>
            <a:ext cx="8043863" cy="503237"/>
          </a:xfrm>
        </p:spPr>
        <p:txBody>
          <a:bodyPr/>
          <a:lstStyle>
            <a:lvl1pPr marL="0" indent="0">
              <a:spcBef>
                <a:spcPct val="20000"/>
              </a:spcBef>
              <a:spcAft>
                <a:spcPct val="0"/>
              </a:spcAft>
              <a:buFont typeface="Wingdings" pitchFamily="2" charset="2"/>
              <a:buNone/>
              <a:defRPr sz="2000">
                <a:solidFill>
                  <a:schemeClr val="bg1"/>
                </a:solidFill>
              </a:defRPr>
            </a:lvl1pPr>
          </a:lstStyle>
          <a:p>
            <a:r>
              <a:rPr lang="en-US"/>
              <a:t>Click to edit Master subtitle style</a:t>
            </a:r>
          </a:p>
        </p:txBody>
      </p:sp>
    </p:spTree>
    <p:extLst>
      <p:ext uri="{BB962C8B-B14F-4D97-AF65-F5344CB8AC3E}">
        <p14:creationId xmlns:p14="http://schemas.microsoft.com/office/powerpoint/2010/main" val="104081426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cs typeface="ＭＳ Ｐゴシック"/>
              </a:defRPr>
            </a:lvl1pPr>
          </a:lstStyle>
          <a:p>
            <a:pPr>
              <a:defRPr/>
            </a:pPr>
            <a:endParaRPr lang="en-US" dirty="0"/>
          </a:p>
        </p:txBody>
      </p:sp>
      <p:sp>
        <p:nvSpPr>
          <p:cNvPr id="5" name="Footer Placeholder 4"/>
          <p:cNvSpPr>
            <a:spLocks noGrp="1"/>
          </p:cNvSpPr>
          <p:nvPr>
            <p:ph type="ftr" sz="quarter" idx="11"/>
          </p:nvPr>
        </p:nvSpPr>
        <p:spPr/>
        <p:txBody>
          <a:bodyPr/>
          <a:lstStyle>
            <a:lvl1pPr>
              <a:defRPr>
                <a:cs typeface="ＭＳ Ｐゴシック"/>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cs typeface="ＭＳ Ｐゴシック"/>
              </a:defRPr>
            </a:lvl1pPr>
          </a:lstStyle>
          <a:p>
            <a:pPr>
              <a:defRPr/>
            </a:pPr>
            <a:fld id="{3E9B31BF-0991-4659-A321-F8E31E9DE4E6}" type="slidenum">
              <a:rPr lang="en-US"/>
              <a:pPr>
                <a:defRPr/>
              </a:pPr>
              <a:t>‹#›</a:t>
            </a:fld>
            <a:endParaRPr lang="en-US" dirty="0"/>
          </a:p>
        </p:txBody>
      </p:sp>
    </p:spTree>
    <p:extLst>
      <p:ext uri="{BB962C8B-B14F-4D97-AF65-F5344CB8AC3E}">
        <p14:creationId xmlns:p14="http://schemas.microsoft.com/office/powerpoint/2010/main" val="259847189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cs typeface="ＭＳ Ｐゴシック"/>
              </a:defRPr>
            </a:lvl1pPr>
          </a:lstStyle>
          <a:p>
            <a:pPr>
              <a:defRPr/>
            </a:pPr>
            <a:endParaRPr lang="en-US" dirty="0"/>
          </a:p>
        </p:txBody>
      </p:sp>
      <p:sp>
        <p:nvSpPr>
          <p:cNvPr id="5" name="Footer Placeholder 4"/>
          <p:cNvSpPr>
            <a:spLocks noGrp="1"/>
          </p:cNvSpPr>
          <p:nvPr>
            <p:ph type="ftr" sz="quarter" idx="11"/>
          </p:nvPr>
        </p:nvSpPr>
        <p:spPr/>
        <p:txBody>
          <a:bodyPr/>
          <a:lstStyle>
            <a:lvl1pPr>
              <a:defRPr>
                <a:cs typeface="ＭＳ Ｐゴシック"/>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cs typeface="ＭＳ Ｐゴシック"/>
              </a:defRPr>
            </a:lvl1pPr>
          </a:lstStyle>
          <a:p>
            <a:pPr>
              <a:defRPr/>
            </a:pPr>
            <a:fld id="{6E26E0EF-DA71-414D-B4DC-74C4B896214D}" type="slidenum">
              <a:rPr lang="en-US"/>
              <a:pPr>
                <a:defRPr/>
              </a:pPr>
              <a:t>‹#›</a:t>
            </a:fld>
            <a:endParaRPr lang="en-US" dirty="0"/>
          </a:p>
        </p:txBody>
      </p:sp>
    </p:spTree>
    <p:extLst>
      <p:ext uri="{BB962C8B-B14F-4D97-AF65-F5344CB8AC3E}">
        <p14:creationId xmlns:p14="http://schemas.microsoft.com/office/powerpoint/2010/main" val="343488419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cs typeface="ＭＳ Ｐゴシック"/>
              </a:defRPr>
            </a:lvl1pPr>
          </a:lstStyle>
          <a:p>
            <a:pPr>
              <a:defRPr/>
            </a:pPr>
            <a:endParaRPr lang="en-US" dirty="0"/>
          </a:p>
        </p:txBody>
      </p:sp>
      <p:sp>
        <p:nvSpPr>
          <p:cNvPr id="6" name="Footer Placeholder 5"/>
          <p:cNvSpPr>
            <a:spLocks noGrp="1"/>
          </p:cNvSpPr>
          <p:nvPr>
            <p:ph type="ftr" sz="quarter" idx="11"/>
          </p:nvPr>
        </p:nvSpPr>
        <p:spPr/>
        <p:txBody>
          <a:bodyPr/>
          <a:lstStyle>
            <a:lvl1pPr>
              <a:defRPr>
                <a:cs typeface="ＭＳ Ｐゴシック"/>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cs typeface="ＭＳ Ｐゴシック"/>
              </a:defRPr>
            </a:lvl1pPr>
          </a:lstStyle>
          <a:p>
            <a:pPr>
              <a:defRPr/>
            </a:pPr>
            <a:fld id="{C579DD86-1741-4C92-9735-573934543231}" type="slidenum">
              <a:rPr lang="en-US"/>
              <a:pPr>
                <a:defRPr/>
              </a:pPr>
              <a:t>‹#›</a:t>
            </a:fld>
            <a:endParaRPr lang="en-US" dirty="0"/>
          </a:p>
        </p:txBody>
      </p:sp>
    </p:spTree>
    <p:extLst>
      <p:ext uri="{BB962C8B-B14F-4D97-AF65-F5344CB8AC3E}">
        <p14:creationId xmlns:p14="http://schemas.microsoft.com/office/powerpoint/2010/main" val="195735404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cs typeface="ＭＳ Ｐゴシック"/>
              </a:defRPr>
            </a:lvl1pPr>
          </a:lstStyle>
          <a:p>
            <a:pPr>
              <a:defRPr/>
            </a:pPr>
            <a:endParaRPr lang="en-US" dirty="0"/>
          </a:p>
        </p:txBody>
      </p:sp>
      <p:sp>
        <p:nvSpPr>
          <p:cNvPr id="8" name="Footer Placeholder 7"/>
          <p:cNvSpPr>
            <a:spLocks noGrp="1"/>
          </p:cNvSpPr>
          <p:nvPr>
            <p:ph type="ftr" sz="quarter" idx="11"/>
          </p:nvPr>
        </p:nvSpPr>
        <p:spPr/>
        <p:txBody>
          <a:bodyPr/>
          <a:lstStyle>
            <a:lvl1pPr>
              <a:defRPr>
                <a:cs typeface="ＭＳ Ｐゴシック"/>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cs typeface="ＭＳ Ｐゴシック"/>
              </a:defRPr>
            </a:lvl1pPr>
          </a:lstStyle>
          <a:p>
            <a:pPr>
              <a:defRPr/>
            </a:pPr>
            <a:fld id="{4575C20D-2571-4D77-A5C9-B18B161FDF01}" type="slidenum">
              <a:rPr lang="en-US"/>
              <a:pPr>
                <a:defRPr/>
              </a:pPr>
              <a:t>‹#›</a:t>
            </a:fld>
            <a:endParaRPr lang="en-US" dirty="0"/>
          </a:p>
        </p:txBody>
      </p:sp>
    </p:spTree>
    <p:extLst>
      <p:ext uri="{BB962C8B-B14F-4D97-AF65-F5344CB8AC3E}">
        <p14:creationId xmlns:p14="http://schemas.microsoft.com/office/powerpoint/2010/main" val="412432158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cs typeface="ＭＳ Ｐゴシック"/>
              </a:defRPr>
            </a:lvl1pPr>
          </a:lstStyle>
          <a:p>
            <a:pPr>
              <a:defRPr/>
            </a:pPr>
            <a:endParaRPr lang="en-US" dirty="0"/>
          </a:p>
        </p:txBody>
      </p:sp>
      <p:sp>
        <p:nvSpPr>
          <p:cNvPr id="4" name="Footer Placeholder 3"/>
          <p:cNvSpPr>
            <a:spLocks noGrp="1"/>
          </p:cNvSpPr>
          <p:nvPr>
            <p:ph type="ftr" sz="quarter" idx="11"/>
          </p:nvPr>
        </p:nvSpPr>
        <p:spPr/>
        <p:txBody>
          <a:bodyPr/>
          <a:lstStyle>
            <a:lvl1pPr>
              <a:defRPr>
                <a:cs typeface="ＭＳ Ｐゴシック"/>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cs typeface="ＭＳ Ｐゴシック"/>
              </a:defRPr>
            </a:lvl1pPr>
          </a:lstStyle>
          <a:p>
            <a:pPr>
              <a:defRPr/>
            </a:pPr>
            <a:fld id="{0EA9B053-A3DC-4C59-9462-756E1B064B93}" type="slidenum">
              <a:rPr lang="en-US"/>
              <a:pPr>
                <a:defRPr/>
              </a:pPr>
              <a:t>‹#›</a:t>
            </a:fld>
            <a:endParaRPr lang="en-US" dirty="0"/>
          </a:p>
        </p:txBody>
      </p:sp>
    </p:spTree>
    <p:extLst>
      <p:ext uri="{BB962C8B-B14F-4D97-AF65-F5344CB8AC3E}">
        <p14:creationId xmlns:p14="http://schemas.microsoft.com/office/powerpoint/2010/main" val="176172827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cs typeface="ＭＳ Ｐゴシック"/>
              </a:defRPr>
            </a:lvl1pPr>
          </a:lstStyle>
          <a:p>
            <a:pPr>
              <a:defRPr/>
            </a:pPr>
            <a:endParaRPr lang="en-US" dirty="0"/>
          </a:p>
        </p:txBody>
      </p:sp>
      <p:sp>
        <p:nvSpPr>
          <p:cNvPr id="3" name="Footer Placeholder 2"/>
          <p:cNvSpPr>
            <a:spLocks noGrp="1"/>
          </p:cNvSpPr>
          <p:nvPr>
            <p:ph type="ftr" sz="quarter" idx="11"/>
          </p:nvPr>
        </p:nvSpPr>
        <p:spPr/>
        <p:txBody>
          <a:bodyPr/>
          <a:lstStyle>
            <a:lvl1pPr>
              <a:defRPr>
                <a:cs typeface="ＭＳ Ｐゴシック"/>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cs typeface="ＭＳ Ｐゴシック"/>
              </a:defRPr>
            </a:lvl1pPr>
          </a:lstStyle>
          <a:p>
            <a:pPr>
              <a:defRPr/>
            </a:pPr>
            <a:fld id="{24C8D49C-3061-46C9-B5ED-68A17E7F3C1A}" type="slidenum">
              <a:rPr lang="en-US"/>
              <a:pPr>
                <a:defRPr/>
              </a:pPr>
              <a:t>‹#›</a:t>
            </a:fld>
            <a:endParaRPr lang="en-US" dirty="0"/>
          </a:p>
        </p:txBody>
      </p:sp>
    </p:spTree>
    <p:extLst>
      <p:ext uri="{BB962C8B-B14F-4D97-AF65-F5344CB8AC3E}">
        <p14:creationId xmlns:p14="http://schemas.microsoft.com/office/powerpoint/2010/main" val="3131661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EE788B8-3218-4F26-9403-513BB90352CB}" type="slidenum">
              <a:rPr lang="en-US"/>
              <a:pPr>
                <a:defRPr/>
              </a:pPr>
              <a:t>‹#›</a:t>
            </a:fld>
            <a:endParaRPr lang="en-US" dirty="0"/>
          </a:p>
        </p:txBody>
      </p:sp>
    </p:spTree>
    <p:extLst>
      <p:ext uri="{BB962C8B-B14F-4D97-AF65-F5344CB8AC3E}">
        <p14:creationId xmlns:p14="http://schemas.microsoft.com/office/powerpoint/2010/main" val="32809898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98A66E87-F9F8-43D2-9CB8-88D19EA5DA64}" type="slidenum">
              <a:rPr lang="en-US"/>
              <a:pPr>
                <a:defRPr/>
              </a:pPr>
              <a:t>‹#›</a:t>
            </a:fld>
            <a:endParaRPr lang="en-US" dirty="0"/>
          </a:p>
        </p:txBody>
      </p:sp>
    </p:spTree>
    <p:extLst>
      <p:ext uri="{BB962C8B-B14F-4D97-AF65-F5344CB8AC3E}">
        <p14:creationId xmlns:p14="http://schemas.microsoft.com/office/powerpoint/2010/main" val="4021072571"/>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cs typeface="ＭＳ Ｐゴシック"/>
              </a:defRPr>
            </a:lvl1pPr>
          </a:lstStyle>
          <a:p>
            <a:pPr>
              <a:defRPr/>
            </a:pPr>
            <a:endParaRPr lang="en-US" dirty="0"/>
          </a:p>
        </p:txBody>
      </p:sp>
      <p:sp>
        <p:nvSpPr>
          <p:cNvPr id="6" name="Footer Placeholder 5"/>
          <p:cNvSpPr>
            <a:spLocks noGrp="1"/>
          </p:cNvSpPr>
          <p:nvPr>
            <p:ph type="ftr" sz="quarter" idx="11"/>
          </p:nvPr>
        </p:nvSpPr>
        <p:spPr/>
        <p:txBody>
          <a:bodyPr/>
          <a:lstStyle>
            <a:lvl1pPr>
              <a:defRPr>
                <a:cs typeface="ＭＳ Ｐゴシック"/>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cs typeface="ＭＳ Ｐゴシック"/>
              </a:defRPr>
            </a:lvl1pPr>
          </a:lstStyle>
          <a:p>
            <a:pPr>
              <a:defRPr/>
            </a:pPr>
            <a:fld id="{7E41FB8D-E3F3-4DAE-A77E-CCA35D3FDB8E}" type="slidenum">
              <a:rPr lang="en-US"/>
              <a:pPr>
                <a:defRPr/>
              </a:pPr>
              <a:t>‹#›</a:t>
            </a:fld>
            <a:endParaRPr lang="en-US" dirty="0"/>
          </a:p>
        </p:txBody>
      </p:sp>
    </p:spTree>
    <p:extLst>
      <p:ext uri="{BB962C8B-B14F-4D97-AF65-F5344CB8AC3E}">
        <p14:creationId xmlns:p14="http://schemas.microsoft.com/office/powerpoint/2010/main" val="427055692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cs typeface="ＭＳ Ｐゴシック"/>
              </a:defRPr>
            </a:lvl1pPr>
          </a:lstStyle>
          <a:p>
            <a:pPr>
              <a:defRPr/>
            </a:pPr>
            <a:endParaRPr lang="en-US" dirty="0"/>
          </a:p>
        </p:txBody>
      </p:sp>
      <p:sp>
        <p:nvSpPr>
          <p:cNvPr id="6" name="Footer Placeholder 5"/>
          <p:cNvSpPr>
            <a:spLocks noGrp="1"/>
          </p:cNvSpPr>
          <p:nvPr>
            <p:ph type="ftr" sz="quarter" idx="11"/>
          </p:nvPr>
        </p:nvSpPr>
        <p:spPr/>
        <p:txBody>
          <a:bodyPr/>
          <a:lstStyle>
            <a:lvl1pPr>
              <a:defRPr>
                <a:cs typeface="ＭＳ Ｐゴシック"/>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cs typeface="ＭＳ Ｐゴシック"/>
              </a:defRPr>
            </a:lvl1pPr>
          </a:lstStyle>
          <a:p>
            <a:pPr>
              <a:defRPr/>
            </a:pPr>
            <a:fld id="{48E60FD2-B749-446F-9C07-6F414CDA3739}" type="slidenum">
              <a:rPr lang="en-US"/>
              <a:pPr>
                <a:defRPr/>
              </a:pPr>
              <a:t>‹#›</a:t>
            </a:fld>
            <a:endParaRPr lang="en-US" dirty="0"/>
          </a:p>
        </p:txBody>
      </p:sp>
    </p:spTree>
    <p:extLst>
      <p:ext uri="{BB962C8B-B14F-4D97-AF65-F5344CB8AC3E}">
        <p14:creationId xmlns:p14="http://schemas.microsoft.com/office/powerpoint/2010/main" val="413529375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cs typeface="ＭＳ Ｐゴシック"/>
              </a:defRPr>
            </a:lvl1pPr>
          </a:lstStyle>
          <a:p>
            <a:pPr>
              <a:defRPr/>
            </a:pPr>
            <a:endParaRPr lang="en-US" dirty="0"/>
          </a:p>
        </p:txBody>
      </p:sp>
      <p:sp>
        <p:nvSpPr>
          <p:cNvPr id="5" name="Footer Placeholder 4"/>
          <p:cNvSpPr>
            <a:spLocks noGrp="1"/>
          </p:cNvSpPr>
          <p:nvPr>
            <p:ph type="ftr" sz="quarter" idx="11"/>
          </p:nvPr>
        </p:nvSpPr>
        <p:spPr/>
        <p:txBody>
          <a:bodyPr/>
          <a:lstStyle>
            <a:lvl1pPr>
              <a:defRPr>
                <a:cs typeface="ＭＳ Ｐゴシック"/>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cs typeface="ＭＳ Ｐゴシック"/>
              </a:defRPr>
            </a:lvl1pPr>
          </a:lstStyle>
          <a:p>
            <a:pPr>
              <a:defRPr/>
            </a:pPr>
            <a:fld id="{562FA996-5D79-4006-BA93-3EE1C5C0D155}" type="slidenum">
              <a:rPr lang="en-US"/>
              <a:pPr>
                <a:defRPr/>
              </a:pPr>
              <a:t>‹#›</a:t>
            </a:fld>
            <a:endParaRPr lang="en-US" dirty="0"/>
          </a:p>
        </p:txBody>
      </p:sp>
    </p:spTree>
    <p:extLst>
      <p:ext uri="{BB962C8B-B14F-4D97-AF65-F5344CB8AC3E}">
        <p14:creationId xmlns:p14="http://schemas.microsoft.com/office/powerpoint/2010/main" val="69507484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cs typeface="ＭＳ Ｐゴシック"/>
              </a:defRPr>
            </a:lvl1pPr>
          </a:lstStyle>
          <a:p>
            <a:pPr>
              <a:defRPr/>
            </a:pPr>
            <a:endParaRPr lang="en-US" dirty="0"/>
          </a:p>
        </p:txBody>
      </p:sp>
      <p:sp>
        <p:nvSpPr>
          <p:cNvPr id="5" name="Footer Placeholder 4"/>
          <p:cNvSpPr>
            <a:spLocks noGrp="1"/>
          </p:cNvSpPr>
          <p:nvPr>
            <p:ph type="ftr" sz="quarter" idx="11"/>
          </p:nvPr>
        </p:nvSpPr>
        <p:spPr/>
        <p:txBody>
          <a:bodyPr/>
          <a:lstStyle>
            <a:lvl1pPr>
              <a:defRPr>
                <a:cs typeface="ＭＳ Ｐゴシック"/>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cs typeface="ＭＳ Ｐゴシック"/>
              </a:defRPr>
            </a:lvl1pPr>
          </a:lstStyle>
          <a:p>
            <a:pPr>
              <a:defRPr/>
            </a:pPr>
            <a:fld id="{C82055E3-B4D9-4FF5-B401-D759A60C3BA5}" type="slidenum">
              <a:rPr lang="en-US"/>
              <a:pPr>
                <a:defRPr/>
              </a:pPr>
              <a:t>‹#›</a:t>
            </a:fld>
            <a:endParaRPr lang="en-US" dirty="0"/>
          </a:p>
        </p:txBody>
      </p:sp>
    </p:spTree>
    <p:extLst>
      <p:ext uri="{BB962C8B-B14F-4D97-AF65-F5344CB8AC3E}">
        <p14:creationId xmlns:p14="http://schemas.microsoft.com/office/powerpoint/2010/main" val="177748749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8093075" cy="519113"/>
          </a:xfrm>
        </p:spPr>
        <p:txBody>
          <a:bodyPr/>
          <a:lstStyle/>
          <a:p>
            <a:r>
              <a:rPr lang="en-US"/>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714875" y="1485900"/>
            <a:ext cx="396875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cs typeface="ＭＳ Ｐゴシック"/>
              </a:defRPr>
            </a:lvl1pPr>
          </a:lstStyle>
          <a:p>
            <a:pPr>
              <a:defRPr/>
            </a:pPr>
            <a:endParaRPr lang="en-US" dirty="0"/>
          </a:p>
        </p:txBody>
      </p:sp>
      <p:sp>
        <p:nvSpPr>
          <p:cNvPr id="6" name="Footer Placeholder 5"/>
          <p:cNvSpPr>
            <a:spLocks noGrp="1"/>
          </p:cNvSpPr>
          <p:nvPr>
            <p:ph type="ftr" sz="quarter" idx="11"/>
          </p:nvPr>
        </p:nvSpPr>
        <p:spPr/>
        <p:txBody>
          <a:bodyPr/>
          <a:lstStyle>
            <a:lvl1pPr>
              <a:defRPr>
                <a:cs typeface="ＭＳ Ｐゴシック"/>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cs typeface="ＭＳ Ｐゴシック"/>
              </a:defRPr>
            </a:lvl1pPr>
          </a:lstStyle>
          <a:p>
            <a:pPr>
              <a:defRPr/>
            </a:pPr>
            <a:fld id="{A2596A36-1354-4F83-9D5F-2367D98B50C8}" type="slidenum">
              <a:rPr lang="en-US"/>
              <a:pPr>
                <a:defRPr/>
              </a:pPr>
              <a:t>‹#›</a:t>
            </a:fld>
            <a:endParaRPr lang="en-US" dirty="0"/>
          </a:p>
        </p:txBody>
      </p:sp>
    </p:spTree>
    <p:extLst>
      <p:ext uri="{BB962C8B-B14F-4D97-AF65-F5344CB8AC3E}">
        <p14:creationId xmlns:p14="http://schemas.microsoft.com/office/powerpoint/2010/main" val="223809321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33"/>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5" name="Line 36"/>
          <p:cNvSpPr>
            <a:spLocks noChangeShapeType="1"/>
          </p:cNvSpPr>
          <p:nvPr userDrawn="1"/>
        </p:nvSpPr>
        <p:spPr bwMode="auto">
          <a:xfrm flipH="1" flipV="1">
            <a:off x="685800" y="29718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6" name="Line 39"/>
          <p:cNvSpPr>
            <a:spLocks noChangeShapeType="1"/>
          </p:cNvSpPr>
          <p:nvPr userDrawn="1"/>
        </p:nvSpPr>
        <p:spPr bwMode="auto">
          <a:xfrm>
            <a:off x="2400300" y="43434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7" name="Line 40"/>
          <p:cNvSpPr>
            <a:spLocks noChangeShapeType="1"/>
          </p:cNvSpPr>
          <p:nvPr userDrawn="1"/>
        </p:nvSpPr>
        <p:spPr bwMode="auto">
          <a:xfrm flipH="1">
            <a:off x="685800" y="43434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8" name="Line 41"/>
          <p:cNvSpPr>
            <a:spLocks noChangeShapeType="1"/>
          </p:cNvSpPr>
          <p:nvPr userDrawn="1"/>
        </p:nvSpPr>
        <p:spPr bwMode="auto">
          <a:xfrm flipV="1">
            <a:off x="2400300" y="29718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9" name="Text Box 7"/>
          <p:cNvSpPr txBox="1">
            <a:spLocks noChangeArrowheads="1"/>
          </p:cNvSpPr>
          <p:nvPr userDrawn="1"/>
        </p:nvSpPr>
        <p:spPr bwMode="auto">
          <a:xfrm>
            <a:off x="1028700" y="3216275"/>
            <a:ext cx="1439863" cy="1241425"/>
          </a:xfrm>
          <a:prstGeom prst="rect">
            <a:avLst/>
          </a:prstGeom>
          <a:solidFill>
            <a:schemeClr val="bg1"/>
          </a:solidFill>
          <a:ln>
            <a:noFill/>
          </a:ln>
          <a:extLst/>
        </p:spPr>
        <p:txBody>
          <a:bodyPr lIns="18000" tIns="10800" rIns="18000" bIns="10800">
            <a:spAutoFit/>
          </a:bodyPr>
          <a:lstStyle>
            <a:lvl1pPr eaLnBrk="0" hangingPunct="0">
              <a:defRPr sz="2800" b="1">
                <a:solidFill>
                  <a:srgbClr val="0079C1"/>
                </a:solidFill>
                <a:latin typeface="Arial" charset="0"/>
                <a:ea typeface="ＭＳ Ｐゴシック" pitchFamily="48" charset="-128"/>
              </a:defRPr>
            </a:lvl1pPr>
            <a:lvl2pPr marL="742950" indent="-285750" eaLnBrk="0" hangingPunct="0">
              <a:defRPr sz="2800" b="1">
                <a:solidFill>
                  <a:srgbClr val="0079C1"/>
                </a:solidFill>
                <a:latin typeface="Arial" charset="0"/>
                <a:ea typeface="ＭＳ Ｐゴシック" pitchFamily="48" charset="-128"/>
              </a:defRPr>
            </a:lvl2pPr>
            <a:lvl3pPr marL="1143000" indent="-228600" eaLnBrk="0" hangingPunct="0">
              <a:defRPr sz="2800" b="1">
                <a:solidFill>
                  <a:srgbClr val="0079C1"/>
                </a:solidFill>
                <a:latin typeface="Arial" charset="0"/>
                <a:ea typeface="ＭＳ Ｐゴシック" pitchFamily="48" charset="-128"/>
              </a:defRPr>
            </a:lvl3pPr>
            <a:lvl4pPr marL="1600200" indent="-228600" eaLnBrk="0" hangingPunct="0">
              <a:defRPr sz="2800" b="1">
                <a:solidFill>
                  <a:srgbClr val="0079C1"/>
                </a:solidFill>
                <a:latin typeface="Arial" charset="0"/>
                <a:ea typeface="ＭＳ Ｐゴシック" pitchFamily="48" charset="-128"/>
              </a:defRPr>
            </a:lvl4pPr>
            <a:lvl5pPr marL="2057400" indent="-228600" eaLnBrk="0" hangingPunct="0">
              <a:defRPr sz="2800" b="1">
                <a:solidFill>
                  <a:srgbClr val="0079C1"/>
                </a:solidFill>
                <a:latin typeface="Arial" charset="0"/>
                <a:ea typeface="ＭＳ Ｐゴシック" pitchFamily="48"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48"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48"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48"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48" charset="-128"/>
              </a:defRPr>
            </a:lvl9pPr>
          </a:lstStyle>
          <a:p>
            <a:pPr eaLnBrk="1" hangingPunct="1">
              <a:defRPr/>
            </a:pPr>
            <a:r>
              <a:rPr lang="en-GB" sz="1000" dirty="0">
                <a:solidFill>
                  <a:srgbClr val="000000"/>
                </a:solidFill>
              </a:rPr>
              <a:t>Place your chosen image here. The four corners must just cover the arrow tips. For covers, the three pictures should be the same size and in a straight line.   </a:t>
            </a:r>
            <a:endParaRPr lang="en-GB" dirty="0"/>
          </a:p>
        </p:txBody>
      </p:sp>
      <p:pic>
        <p:nvPicPr>
          <p:cNvPr id="10" name="Picture 44" descr="National_Grid_logo_blu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2" name="Rectangle 14"/>
          <p:cNvSpPr>
            <a:spLocks noGrp="1" noChangeArrowheads="1"/>
          </p:cNvSpPr>
          <p:nvPr>
            <p:ph type="ctrTitle" sz="quarter"/>
          </p:nvPr>
        </p:nvSpPr>
        <p:spPr>
          <a:xfrm>
            <a:off x="593725" y="1279525"/>
            <a:ext cx="8043863" cy="639763"/>
          </a:xfrm>
          <a:extLst/>
        </p:spPr>
        <p:txBody>
          <a:bodyPr anchor="ctr"/>
          <a:lstStyle>
            <a:lvl1pPr>
              <a:defRPr/>
            </a:lvl1pPr>
          </a:lstStyle>
          <a:p>
            <a:pPr lvl="0"/>
            <a:r>
              <a:rPr lang="en-US" noProof="0"/>
              <a:t>Click to edit Master title style</a:t>
            </a:r>
          </a:p>
        </p:txBody>
      </p:sp>
      <p:sp>
        <p:nvSpPr>
          <p:cNvPr id="43023" name="Rectangle 15"/>
          <p:cNvSpPr>
            <a:spLocks noGrp="1" noChangeArrowheads="1"/>
          </p:cNvSpPr>
          <p:nvPr>
            <p:ph type="subTitle" sz="quarter" idx="1"/>
          </p:nvPr>
        </p:nvSpPr>
        <p:spPr>
          <a:xfrm>
            <a:off x="571500" y="5164138"/>
            <a:ext cx="8043863" cy="503237"/>
          </a:xfrm>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a:t>Click to edit Master subtitle style</a:t>
            </a:r>
          </a:p>
        </p:txBody>
      </p:sp>
    </p:spTree>
    <p:extLst>
      <p:ext uri="{BB962C8B-B14F-4D97-AF65-F5344CB8AC3E}">
        <p14:creationId xmlns:p14="http://schemas.microsoft.com/office/powerpoint/2010/main" val="138510404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FC1099B-1ED9-4B2D-9539-5B34BE5D8773}" type="slidenum">
              <a:rPr lang="en-US"/>
              <a:pPr>
                <a:defRPr/>
              </a:pPr>
              <a:t>‹#›</a:t>
            </a:fld>
            <a:endParaRPr lang="en-US" dirty="0"/>
          </a:p>
        </p:txBody>
      </p:sp>
    </p:spTree>
    <p:extLst>
      <p:ext uri="{BB962C8B-B14F-4D97-AF65-F5344CB8AC3E}">
        <p14:creationId xmlns:p14="http://schemas.microsoft.com/office/powerpoint/2010/main" val="175831116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E3466ED-024E-4469-B652-25E9F48CCE85}" type="slidenum">
              <a:rPr lang="en-US"/>
              <a:pPr>
                <a:defRPr/>
              </a:pPr>
              <a:t>‹#›</a:t>
            </a:fld>
            <a:endParaRPr lang="en-US" dirty="0"/>
          </a:p>
        </p:txBody>
      </p:sp>
    </p:spTree>
    <p:extLst>
      <p:ext uri="{BB962C8B-B14F-4D97-AF65-F5344CB8AC3E}">
        <p14:creationId xmlns:p14="http://schemas.microsoft.com/office/powerpoint/2010/main" val="111830810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FD0CBA1-B8AB-4DB8-AD72-AADEA12264E8}" type="slidenum">
              <a:rPr lang="en-US"/>
              <a:pPr>
                <a:defRPr/>
              </a:pPr>
              <a:t>‹#›</a:t>
            </a:fld>
            <a:endParaRPr lang="en-US" dirty="0"/>
          </a:p>
        </p:txBody>
      </p:sp>
    </p:spTree>
    <p:extLst>
      <p:ext uri="{BB962C8B-B14F-4D97-AF65-F5344CB8AC3E}">
        <p14:creationId xmlns:p14="http://schemas.microsoft.com/office/powerpoint/2010/main" val="6898318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E721AAD7-3514-4992-92F9-A799EA83EC09}" type="slidenum">
              <a:rPr lang="en-US"/>
              <a:pPr>
                <a:defRPr/>
              </a:pPr>
              <a:t>‹#›</a:t>
            </a:fld>
            <a:endParaRPr lang="en-US" dirty="0"/>
          </a:p>
        </p:txBody>
      </p:sp>
    </p:spTree>
    <p:extLst>
      <p:ext uri="{BB962C8B-B14F-4D97-AF65-F5344CB8AC3E}">
        <p14:creationId xmlns:p14="http://schemas.microsoft.com/office/powerpoint/2010/main" val="14568916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C15333AD-218C-4529-9EF6-927505F107F2}" type="slidenum">
              <a:rPr lang="en-US"/>
              <a:pPr>
                <a:defRPr/>
              </a:pPr>
              <a:t>‹#›</a:t>
            </a:fld>
            <a:endParaRPr lang="en-US" dirty="0"/>
          </a:p>
        </p:txBody>
      </p:sp>
    </p:spTree>
    <p:extLst>
      <p:ext uri="{BB962C8B-B14F-4D97-AF65-F5344CB8AC3E}">
        <p14:creationId xmlns:p14="http://schemas.microsoft.com/office/powerpoint/2010/main" val="147927277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669849FF-5E84-4C60-BED1-6FBFA987E78F}" type="slidenum">
              <a:rPr lang="en-US"/>
              <a:pPr>
                <a:defRPr/>
              </a:pPr>
              <a:t>‹#›</a:t>
            </a:fld>
            <a:endParaRPr lang="en-US" dirty="0"/>
          </a:p>
        </p:txBody>
      </p:sp>
    </p:spTree>
    <p:extLst>
      <p:ext uri="{BB962C8B-B14F-4D97-AF65-F5344CB8AC3E}">
        <p14:creationId xmlns:p14="http://schemas.microsoft.com/office/powerpoint/2010/main" val="295212739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7A29A131-4EE2-4DA9-916D-C6A889A90E4C}" type="slidenum">
              <a:rPr lang="en-US"/>
              <a:pPr>
                <a:defRPr/>
              </a:pPr>
              <a:t>‹#›</a:t>
            </a:fld>
            <a:endParaRPr lang="en-US" dirty="0"/>
          </a:p>
        </p:txBody>
      </p:sp>
    </p:spTree>
    <p:extLst>
      <p:ext uri="{BB962C8B-B14F-4D97-AF65-F5344CB8AC3E}">
        <p14:creationId xmlns:p14="http://schemas.microsoft.com/office/powerpoint/2010/main" val="233418214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CCF18CB-7F50-4D72-8D66-C46E170680B0}" type="slidenum">
              <a:rPr lang="en-US"/>
              <a:pPr>
                <a:defRPr/>
              </a:pPr>
              <a:t>‹#›</a:t>
            </a:fld>
            <a:endParaRPr lang="en-US" dirty="0"/>
          </a:p>
        </p:txBody>
      </p:sp>
    </p:spTree>
    <p:extLst>
      <p:ext uri="{BB962C8B-B14F-4D97-AF65-F5344CB8AC3E}">
        <p14:creationId xmlns:p14="http://schemas.microsoft.com/office/powerpoint/2010/main" val="727665811"/>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75BF731-DD7C-47FA-A914-EB8523053349}" type="slidenum">
              <a:rPr lang="en-US"/>
              <a:pPr>
                <a:defRPr/>
              </a:pPr>
              <a:t>‹#›</a:t>
            </a:fld>
            <a:endParaRPr lang="en-US" dirty="0"/>
          </a:p>
        </p:txBody>
      </p:sp>
    </p:spTree>
    <p:extLst>
      <p:ext uri="{BB962C8B-B14F-4D97-AF65-F5344CB8AC3E}">
        <p14:creationId xmlns:p14="http://schemas.microsoft.com/office/powerpoint/2010/main" val="4251054267"/>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6E404DB-34A6-4901-B84B-664864F8FC23}" type="slidenum">
              <a:rPr lang="en-US"/>
              <a:pPr>
                <a:defRPr/>
              </a:pPr>
              <a:t>‹#›</a:t>
            </a:fld>
            <a:endParaRPr lang="en-US" dirty="0"/>
          </a:p>
        </p:txBody>
      </p:sp>
    </p:spTree>
    <p:extLst>
      <p:ext uri="{BB962C8B-B14F-4D97-AF65-F5344CB8AC3E}">
        <p14:creationId xmlns:p14="http://schemas.microsoft.com/office/powerpoint/2010/main" val="289630941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509553E-5D2A-467A-9B2C-2350304DD794}" type="slidenum">
              <a:rPr lang="en-US"/>
              <a:pPr>
                <a:defRPr/>
              </a:pPr>
              <a:t>‹#›</a:t>
            </a:fld>
            <a:endParaRPr lang="en-US" dirty="0"/>
          </a:p>
        </p:txBody>
      </p:sp>
    </p:spTree>
    <p:extLst>
      <p:ext uri="{BB962C8B-B14F-4D97-AF65-F5344CB8AC3E}">
        <p14:creationId xmlns:p14="http://schemas.microsoft.com/office/powerpoint/2010/main" val="312039985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8093075" cy="519113"/>
          </a:xfrm>
        </p:spPr>
        <p:txBody>
          <a:bodyPr/>
          <a:lstStyle/>
          <a:p>
            <a:r>
              <a:rPr lang="en-US"/>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714875" y="1485900"/>
            <a:ext cx="396875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9940197-DB90-4E04-BA26-6CA2A2591A55}" type="slidenum">
              <a:rPr lang="en-US"/>
              <a:pPr>
                <a:defRPr/>
              </a:pPr>
              <a:t>‹#›</a:t>
            </a:fld>
            <a:endParaRPr lang="en-US" dirty="0"/>
          </a:p>
        </p:txBody>
      </p:sp>
    </p:spTree>
    <p:extLst>
      <p:ext uri="{BB962C8B-B14F-4D97-AF65-F5344CB8AC3E}">
        <p14:creationId xmlns:p14="http://schemas.microsoft.com/office/powerpoint/2010/main" val="263553899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8093075" cy="519113"/>
          </a:xfrm>
        </p:spPr>
        <p:txBody>
          <a:bodyPr/>
          <a:lstStyle/>
          <a:p>
            <a:r>
              <a:rPr lang="en-US"/>
              <a:t>Click to edit Master title style</a:t>
            </a:r>
          </a:p>
        </p:txBody>
      </p:sp>
      <p:sp>
        <p:nvSpPr>
          <p:cNvPr id="3" name="Table Placeholder 2"/>
          <p:cNvSpPr>
            <a:spLocks noGrp="1"/>
          </p:cNvSpPr>
          <p:nvPr>
            <p:ph type="tbl" idx="1"/>
          </p:nvPr>
        </p:nvSpPr>
        <p:spPr>
          <a:xfrm>
            <a:off x="593725" y="1485900"/>
            <a:ext cx="8089900" cy="46482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A39F78F-27DB-4C62-9A82-2E26824974F3}" type="slidenum">
              <a:rPr lang="en-US"/>
              <a:pPr>
                <a:defRPr/>
              </a:pPr>
              <a:t>‹#›</a:t>
            </a:fld>
            <a:endParaRPr lang="en-US" dirty="0"/>
          </a:p>
        </p:txBody>
      </p:sp>
    </p:spTree>
    <p:extLst>
      <p:ext uri="{BB962C8B-B14F-4D97-AF65-F5344CB8AC3E}">
        <p14:creationId xmlns:p14="http://schemas.microsoft.com/office/powerpoint/2010/main" val="2587194553"/>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pic>
        <p:nvPicPr>
          <p:cNvPr id="5" name="Picture 9" descr="NG logo small.ai"/>
          <p:cNvPicPr>
            <a:picLocks noChangeAspect="1"/>
          </p:cNvPicPr>
          <p:nvPr/>
        </p:nvPicPr>
        <p:blipFill>
          <a:blip r:embed="rId2">
            <a:extLst>
              <a:ext uri="{28A0092B-C50C-407E-A947-70E740481C1C}">
                <a14:useLocalDpi xmlns:a14="http://schemas.microsoft.com/office/drawing/2010/main" val="0"/>
              </a:ext>
            </a:extLst>
          </a:blip>
          <a:srcRect b="32661"/>
          <a:stretch>
            <a:fillRect/>
          </a:stretch>
        </p:blipFill>
        <p:spPr bwMode="auto">
          <a:xfrm>
            <a:off x="6656388" y="265113"/>
            <a:ext cx="21717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63" name="Rectangle 3"/>
          <p:cNvSpPr>
            <a:spLocks noGrp="1" noChangeArrowheads="1"/>
          </p:cNvSpPr>
          <p:nvPr>
            <p:ph type="ctrTitle" sz="quarter"/>
          </p:nvPr>
        </p:nvSpPr>
        <p:spPr>
          <a:xfrm>
            <a:off x="593725" y="1279525"/>
            <a:ext cx="8043863" cy="63976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lvl1pPr>
          </a:lstStyle>
          <a:p>
            <a:pPr lvl="0"/>
            <a:r>
              <a:rPr lang="en-US" noProof="0"/>
              <a:t>Click to edit Master title style</a:t>
            </a:r>
          </a:p>
        </p:txBody>
      </p:sp>
      <p:sp>
        <p:nvSpPr>
          <p:cNvPr id="399364" name="Rectangle 4"/>
          <p:cNvSpPr>
            <a:spLocks noGrp="1" noChangeArrowheads="1"/>
          </p:cNvSpPr>
          <p:nvPr>
            <p:ph type="subTitle" sz="quarter" idx="1"/>
          </p:nvPr>
        </p:nvSpPr>
        <p:spPr>
          <a:xfrm>
            <a:off x="571500" y="2882900"/>
            <a:ext cx="8043863" cy="503238"/>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a:t>Click to edit Master subtitle style</a:t>
            </a:r>
          </a:p>
        </p:txBody>
      </p:sp>
    </p:spTree>
    <p:extLst>
      <p:ext uri="{BB962C8B-B14F-4D97-AF65-F5344CB8AC3E}">
        <p14:creationId xmlns:p14="http://schemas.microsoft.com/office/powerpoint/2010/main" val="549492851"/>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D1148395-E34E-4D26-B8D9-0C0848DB046E}" type="slidenum">
              <a:rPr lang="en-US"/>
              <a:pPr>
                <a:defRPr/>
              </a:pPr>
              <a:t>‹#›</a:t>
            </a:fld>
            <a:endParaRPr lang="en-US" dirty="0"/>
          </a:p>
        </p:txBody>
      </p:sp>
    </p:spTree>
    <p:extLst>
      <p:ext uri="{BB962C8B-B14F-4D97-AF65-F5344CB8AC3E}">
        <p14:creationId xmlns:p14="http://schemas.microsoft.com/office/powerpoint/2010/main" val="35379958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D79D88D9-32F0-406E-8560-66CE71416AE8}" type="slidenum">
              <a:rPr lang="en-US"/>
              <a:pPr>
                <a:defRPr/>
              </a:pPr>
              <a:t>‹#›</a:t>
            </a:fld>
            <a:endParaRPr lang="en-US" dirty="0"/>
          </a:p>
        </p:txBody>
      </p:sp>
    </p:spTree>
    <p:extLst>
      <p:ext uri="{BB962C8B-B14F-4D97-AF65-F5344CB8AC3E}">
        <p14:creationId xmlns:p14="http://schemas.microsoft.com/office/powerpoint/2010/main" val="3768712365"/>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AFA30701-1918-49FD-A9D1-8095B2CFE334}" type="slidenum">
              <a:rPr lang="en-US"/>
              <a:pPr>
                <a:defRPr/>
              </a:pPr>
              <a:t>‹#›</a:t>
            </a:fld>
            <a:endParaRPr lang="en-US" dirty="0"/>
          </a:p>
        </p:txBody>
      </p:sp>
    </p:spTree>
    <p:extLst>
      <p:ext uri="{BB962C8B-B14F-4D97-AF65-F5344CB8AC3E}">
        <p14:creationId xmlns:p14="http://schemas.microsoft.com/office/powerpoint/2010/main" val="3807463531"/>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86FD5091-1832-4266-B34A-ECECC8D7A995}" type="slidenum">
              <a:rPr lang="en-US"/>
              <a:pPr>
                <a:defRPr/>
              </a:pPr>
              <a:t>‹#›</a:t>
            </a:fld>
            <a:endParaRPr lang="en-US" dirty="0"/>
          </a:p>
        </p:txBody>
      </p:sp>
    </p:spTree>
    <p:extLst>
      <p:ext uri="{BB962C8B-B14F-4D97-AF65-F5344CB8AC3E}">
        <p14:creationId xmlns:p14="http://schemas.microsoft.com/office/powerpoint/2010/main" val="866824228"/>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2"/>
          <p:cNvSpPr>
            <a:spLocks noGrp="1" noChangeArrowheads="1"/>
          </p:cNvSpPr>
          <p:nvPr>
            <p:ph type="dt" sz="half" idx="10"/>
          </p:nvPr>
        </p:nvSpPr>
        <p:spPr>
          <a:ln/>
        </p:spPr>
        <p:txBody>
          <a:bodyPr/>
          <a:lstStyle>
            <a:lvl1pPr>
              <a:defRPr/>
            </a:lvl1pPr>
          </a:lstStyle>
          <a:p>
            <a:pPr>
              <a:defRPr/>
            </a:pPr>
            <a:endParaRPr lang="en-US" dirty="0"/>
          </a:p>
        </p:txBody>
      </p:sp>
      <p:sp>
        <p:nvSpPr>
          <p:cNvPr id="8"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4"/>
          <p:cNvSpPr>
            <a:spLocks noGrp="1" noChangeArrowheads="1"/>
          </p:cNvSpPr>
          <p:nvPr>
            <p:ph type="sldNum" sz="quarter" idx="12"/>
          </p:nvPr>
        </p:nvSpPr>
        <p:spPr>
          <a:ln/>
        </p:spPr>
        <p:txBody>
          <a:bodyPr/>
          <a:lstStyle>
            <a:lvl1pPr>
              <a:defRPr/>
            </a:lvl1pPr>
          </a:lstStyle>
          <a:p>
            <a:pPr>
              <a:defRPr/>
            </a:pPr>
            <a:fld id="{27B345D5-B39A-4CAF-AC58-1432C0EE7868}" type="slidenum">
              <a:rPr lang="en-US"/>
              <a:pPr>
                <a:defRPr/>
              </a:pPr>
              <a:t>‹#›</a:t>
            </a:fld>
            <a:endParaRPr lang="en-US" dirty="0"/>
          </a:p>
        </p:txBody>
      </p:sp>
    </p:spTree>
    <p:extLst>
      <p:ext uri="{BB962C8B-B14F-4D97-AF65-F5344CB8AC3E}">
        <p14:creationId xmlns:p14="http://schemas.microsoft.com/office/powerpoint/2010/main" val="1756419400"/>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2"/>
          <p:cNvSpPr>
            <a:spLocks noGrp="1" noChangeArrowheads="1"/>
          </p:cNvSpPr>
          <p:nvPr>
            <p:ph type="dt" sz="half" idx="10"/>
          </p:nvPr>
        </p:nvSpPr>
        <p:spPr>
          <a:ln/>
        </p:spPr>
        <p:txBody>
          <a:bodyPr/>
          <a:lstStyle>
            <a:lvl1pPr>
              <a:defRPr/>
            </a:lvl1pPr>
          </a:lstStyle>
          <a:p>
            <a:pPr>
              <a:defRPr/>
            </a:pPr>
            <a:endParaRPr lang="en-US" dirty="0"/>
          </a:p>
        </p:txBody>
      </p:sp>
      <p:sp>
        <p:nvSpPr>
          <p:cNvPr id="4"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4"/>
          <p:cNvSpPr>
            <a:spLocks noGrp="1" noChangeArrowheads="1"/>
          </p:cNvSpPr>
          <p:nvPr>
            <p:ph type="sldNum" sz="quarter" idx="12"/>
          </p:nvPr>
        </p:nvSpPr>
        <p:spPr>
          <a:ln/>
        </p:spPr>
        <p:txBody>
          <a:bodyPr/>
          <a:lstStyle>
            <a:lvl1pPr>
              <a:defRPr/>
            </a:lvl1pPr>
          </a:lstStyle>
          <a:p>
            <a:pPr>
              <a:defRPr/>
            </a:pPr>
            <a:fld id="{48BDAB83-E15E-47FA-A95A-5B50E028455E}" type="slidenum">
              <a:rPr lang="en-US"/>
              <a:pPr>
                <a:defRPr/>
              </a:pPr>
              <a:t>‹#›</a:t>
            </a:fld>
            <a:endParaRPr lang="en-US" dirty="0"/>
          </a:p>
        </p:txBody>
      </p:sp>
    </p:spTree>
    <p:extLst>
      <p:ext uri="{BB962C8B-B14F-4D97-AF65-F5344CB8AC3E}">
        <p14:creationId xmlns:p14="http://schemas.microsoft.com/office/powerpoint/2010/main" val="1214559915"/>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dirty="0"/>
          </a:p>
        </p:txBody>
      </p:sp>
      <p:sp>
        <p:nvSpPr>
          <p:cNvPr id="3"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4"/>
          <p:cNvSpPr>
            <a:spLocks noGrp="1" noChangeArrowheads="1"/>
          </p:cNvSpPr>
          <p:nvPr>
            <p:ph type="sldNum" sz="quarter" idx="12"/>
          </p:nvPr>
        </p:nvSpPr>
        <p:spPr>
          <a:ln/>
        </p:spPr>
        <p:txBody>
          <a:bodyPr/>
          <a:lstStyle>
            <a:lvl1pPr>
              <a:defRPr/>
            </a:lvl1pPr>
          </a:lstStyle>
          <a:p>
            <a:pPr>
              <a:defRPr/>
            </a:pPr>
            <a:fld id="{DA7F11F4-5335-4EDF-A6AC-C37AC5DB2FAB}" type="slidenum">
              <a:rPr lang="en-US"/>
              <a:pPr>
                <a:defRPr/>
              </a:pPr>
              <a:t>‹#›</a:t>
            </a:fld>
            <a:endParaRPr lang="en-US" dirty="0"/>
          </a:p>
        </p:txBody>
      </p:sp>
    </p:spTree>
    <p:extLst>
      <p:ext uri="{BB962C8B-B14F-4D97-AF65-F5344CB8AC3E}">
        <p14:creationId xmlns:p14="http://schemas.microsoft.com/office/powerpoint/2010/main" val="192896879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B104C870-94E3-41B9-8EF5-D0A9F44EE50B}" type="slidenum">
              <a:rPr lang="en-US"/>
              <a:pPr>
                <a:defRPr/>
              </a:pPr>
              <a:t>‹#›</a:t>
            </a:fld>
            <a:endParaRPr lang="en-US" dirty="0"/>
          </a:p>
        </p:txBody>
      </p:sp>
    </p:spTree>
    <p:extLst>
      <p:ext uri="{BB962C8B-B14F-4D97-AF65-F5344CB8AC3E}">
        <p14:creationId xmlns:p14="http://schemas.microsoft.com/office/powerpoint/2010/main" val="3099533227"/>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25CBA16C-E4D0-447A-85E8-9AC3169E41D0}" type="slidenum">
              <a:rPr lang="en-US"/>
              <a:pPr>
                <a:defRPr/>
              </a:pPr>
              <a:t>‹#›</a:t>
            </a:fld>
            <a:endParaRPr lang="en-US" dirty="0"/>
          </a:p>
        </p:txBody>
      </p:sp>
    </p:spTree>
    <p:extLst>
      <p:ext uri="{BB962C8B-B14F-4D97-AF65-F5344CB8AC3E}">
        <p14:creationId xmlns:p14="http://schemas.microsoft.com/office/powerpoint/2010/main" val="3195985776"/>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2C28D203-EA3E-421B-90F2-09A673C0B019}" type="slidenum">
              <a:rPr lang="en-US"/>
              <a:pPr>
                <a:defRPr/>
              </a:pPr>
              <a:t>‹#›</a:t>
            </a:fld>
            <a:endParaRPr lang="en-US" dirty="0"/>
          </a:p>
        </p:txBody>
      </p:sp>
    </p:spTree>
    <p:extLst>
      <p:ext uri="{BB962C8B-B14F-4D97-AF65-F5344CB8AC3E}">
        <p14:creationId xmlns:p14="http://schemas.microsoft.com/office/powerpoint/2010/main" val="2622233961"/>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1150" y="762000"/>
            <a:ext cx="2022475" cy="53721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93725" y="762000"/>
            <a:ext cx="5915025" cy="5372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AFE76332-5812-4AEE-9ED3-92B6D932AA3B}" type="slidenum">
              <a:rPr lang="en-US"/>
              <a:pPr>
                <a:defRPr/>
              </a:pPr>
              <a:t>‹#›</a:t>
            </a:fld>
            <a:endParaRPr lang="en-US" dirty="0"/>
          </a:p>
        </p:txBody>
      </p:sp>
    </p:spTree>
    <p:extLst>
      <p:ext uri="{BB962C8B-B14F-4D97-AF65-F5344CB8AC3E}">
        <p14:creationId xmlns:p14="http://schemas.microsoft.com/office/powerpoint/2010/main" val="1980056352"/>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6149975" cy="519113"/>
          </a:xfrm>
        </p:spPr>
        <p:txBody>
          <a:bodyPr/>
          <a:lstStyle/>
          <a:p>
            <a:r>
              <a:rPr lang="en-US"/>
              <a:t>Click to edit Master title style</a:t>
            </a:r>
            <a:endParaRPr lang="en-GB"/>
          </a:p>
        </p:txBody>
      </p:sp>
      <p:sp>
        <p:nvSpPr>
          <p:cNvPr id="3" name="Table Placeholder 2"/>
          <p:cNvSpPr>
            <a:spLocks noGrp="1"/>
          </p:cNvSpPr>
          <p:nvPr>
            <p:ph type="tbl" idx="1"/>
          </p:nvPr>
        </p:nvSpPr>
        <p:spPr>
          <a:xfrm>
            <a:off x="593725" y="1485900"/>
            <a:ext cx="8089900" cy="4648200"/>
          </a:xfrm>
        </p:spPr>
        <p:txBody>
          <a:bodyPr/>
          <a:lstStyle/>
          <a:p>
            <a:pPr lvl="0"/>
            <a:endParaRPr lang="en-GB" noProof="0" dirty="0"/>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3363985E-6510-4637-857C-573F9EBFC1DB}" type="slidenum">
              <a:rPr lang="en-US"/>
              <a:pPr>
                <a:defRPr/>
              </a:pPr>
              <a:t>‹#›</a:t>
            </a:fld>
            <a:endParaRPr lang="en-US" dirty="0"/>
          </a:p>
        </p:txBody>
      </p:sp>
    </p:spTree>
    <p:extLst>
      <p:ext uri="{BB962C8B-B14F-4D97-AF65-F5344CB8AC3E}">
        <p14:creationId xmlns:p14="http://schemas.microsoft.com/office/powerpoint/2010/main" val="15028041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00A14BE0-9A2E-4DCB-8ED1-A4478F52ECFE}" type="slidenum">
              <a:rPr lang="en-US"/>
              <a:pPr>
                <a:defRPr/>
              </a:pPr>
              <a:t>‹#›</a:t>
            </a:fld>
            <a:endParaRPr lang="en-US" dirty="0"/>
          </a:p>
        </p:txBody>
      </p:sp>
    </p:spTree>
    <p:extLst>
      <p:ext uri="{BB962C8B-B14F-4D97-AF65-F5344CB8AC3E}">
        <p14:creationId xmlns:p14="http://schemas.microsoft.com/office/powerpoint/2010/main" val="245382999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33"/>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5" name="Line 36"/>
          <p:cNvSpPr>
            <a:spLocks noChangeShapeType="1"/>
          </p:cNvSpPr>
          <p:nvPr userDrawn="1"/>
        </p:nvSpPr>
        <p:spPr bwMode="auto">
          <a:xfrm flipH="1" flipV="1">
            <a:off x="685800" y="29718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6" name="Line 39"/>
          <p:cNvSpPr>
            <a:spLocks noChangeShapeType="1"/>
          </p:cNvSpPr>
          <p:nvPr userDrawn="1"/>
        </p:nvSpPr>
        <p:spPr bwMode="auto">
          <a:xfrm>
            <a:off x="2400300" y="43434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7" name="Line 40"/>
          <p:cNvSpPr>
            <a:spLocks noChangeShapeType="1"/>
          </p:cNvSpPr>
          <p:nvPr userDrawn="1"/>
        </p:nvSpPr>
        <p:spPr bwMode="auto">
          <a:xfrm flipH="1">
            <a:off x="685800" y="43434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8" name="Line 41"/>
          <p:cNvSpPr>
            <a:spLocks noChangeShapeType="1"/>
          </p:cNvSpPr>
          <p:nvPr userDrawn="1"/>
        </p:nvSpPr>
        <p:spPr bwMode="auto">
          <a:xfrm flipV="1">
            <a:off x="2400300" y="29718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9" name="Text Box 7"/>
          <p:cNvSpPr txBox="1">
            <a:spLocks noChangeArrowheads="1"/>
          </p:cNvSpPr>
          <p:nvPr userDrawn="1"/>
        </p:nvSpPr>
        <p:spPr bwMode="auto">
          <a:xfrm>
            <a:off x="1028700" y="3216275"/>
            <a:ext cx="1439863" cy="1241425"/>
          </a:xfrm>
          <a:prstGeom prst="rect">
            <a:avLst/>
          </a:prstGeom>
          <a:solidFill>
            <a:schemeClr val="bg1"/>
          </a:solidFill>
          <a:ln>
            <a:noFill/>
          </a:ln>
          <a:extLst/>
        </p:spPr>
        <p:txBody>
          <a:bodyPr lIns="18000" tIns="10800" rIns="18000" bIns="10800">
            <a:spAutoFit/>
          </a:bodyPr>
          <a:lstStyle>
            <a:lvl1pPr eaLnBrk="0" hangingPunct="0">
              <a:defRPr sz="2800" b="1">
                <a:solidFill>
                  <a:srgbClr val="0079C1"/>
                </a:solidFill>
                <a:latin typeface="Arial" charset="0"/>
                <a:ea typeface="ＭＳ Ｐゴシック" pitchFamily="48" charset="-128"/>
              </a:defRPr>
            </a:lvl1pPr>
            <a:lvl2pPr marL="742950" indent="-285750" eaLnBrk="0" hangingPunct="0">
              <a:defRPr sz="2800" b="1">
                <a:solidFill>
                  <a:srgbClr val="0079C1"/>
                </a:solidFill>
                <a:latin typeface="Arial" charset="0"/>
                <a:ea typeface="ＭＳ Ｐゴシック" pitchFamily="48" charset="-128"/>
              </a:defRPr>
            </a:lvl2pPr>
            <a:lvl3pPr marL="1143000" indent="-228600" eaLnBrk="0" hangingPunct="0">
              <a:defRPr sz="2800" b="1">
                <a:solidFill>
                  <a:srgbClr val="0079C1"/>
                </a:solidFill>
                <a:latin typeface="Arial" charset="0"/>
                <a:ea typeface="ＭＳ Ｐゴシック" pitchFamily="48" charset="-128"/>
              </a:defRPr>
            </a:lvl3pPr>
            <a:lvl4pPr marL="1600200" indent="-228600" eaLnBrk="0" hangingPunct="0">
              <a:defRPr sz="2800" b="1">
                <a:solidFill>
                  <a:srgbClr val="0079C1"/>
                </a:solidFill>
                <a:latin typeface="Arial" charset="0"/>
                <a:ea typeface="ＭＳ Ｐゴシック" pitchFamily="48" charset="-128"/>
              </a:defRPr>
            </a:lvl4pPr>
            <a:lvl5pPr marL="2057400" indent="-228600" eaLnBrk="0" hangingPunct="0">
              <a:defRPr sz="2800" b="1">
                <a:solidFill>
                  <a:srgbClr val="0079C1"/>
                </a:solidFill>
                <a:latin typeface="Arial" charset="0"/>
                <a:ea typeface="ＭＳ Ｐゴシック" pitchFamily="48"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48"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48"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48"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48" charset="-128"/>
              </a:defRPr>
            </a:lvl9pPr>
          </a:lstStyle>
          <a:p>
            <a:pPr eaLnBrk="1" hangingPunct="1">
              <a:defRPr/>
            </a:pPr>
            <a:r>
              <a:rPr lang="en-GB" sz="1000" dirty="0">
                <a:solidFill>
                  <a:srgbClr val="000000"/>
                </a:solidFill>
              </a:rPr>
              <a:t>Place your chosen image here. The four corners must just cover the arrow tips. For covers, the three pictures should be the same size and in a straight line.   </a:t>
            </a:r>
            <a:endParaRPr lang="en-GB" dirty="0"/>
          </a:p>
        </p:txBody>
      </p:sp>
      <p:pic>
        <p:nvPicPr>
          <p:cNvPr id="10" name="Picture 44" descr="National_Grid_logo_blu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2" name="Rectangle 14"/>
          <p:cNvSpPr>
            <a:spLocks noGrp="1" noChangeArrowheads="1"/>
          </p:cNvSpPr>
          <p:nvPr>
            <p:ph type="ctrTitle" sz="quarter"/>
          </p:nvPr>
        </p:nvSpPr>
        <p:spPr>
          <a:xfrm>
            <a:off x="593725" y="1279525"/>
            <a:ext cx="8043863" cy="639763"/>
          </a:xfrm>
          <a:extLst/>
        </p:spPr>
        <p:txBody>
          <a:bodyPr anchor="ctr"/>
          <a:lstStyle>
            <a:lvl1pPr>
              <a:defRPr/>
            </a:lvl1pPr>
          </a:lstStyle>
          <a:p>
            <a:pPr lvl="0"/>
            <a:r>
              <a:rPr lang="en-US" noProof="0"/>
              <a:t>Click to edit Master title style</a:t>
            </a:r>
          </a:p>
        </p:txBody>
      </p:sp>
      <p:sp>
        <p:nvSpPr>
          <p:cNvPr id="43023" name="Rectangle 15"/>
          <p:cNvSpPr>
            <a:spLocks noGrp="1" noChangeArrowheads="1"/>
          </p:cNvSpPr>
          <p:nvPr>
            <p:ph type="subTitle" sz="quarter" idx="1"/>
          </p:nvPr>
        </p:nvSpPr>
        <p:spPr>
          <a:xfrm>
            <a:off x="571500" y="5164138"/>
            <a:ext cx="8043863" cy="503237"/>
          </a:xfrm>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a:t>Click to edit Master subtitle style</a:t>
            </a:r>
          </a:p>
        </p:txBody>
      </p:sp>
    </p:spTree>
    <p:extLst>
      <p:ext uri="{BB962C8B-B14F-4D97-AF65-F5344CB8AC3E}">
        <p14:creationId xmlns:p14="http://schemas.microsoft.com/office/powerpoint/2010/main" val="342216715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solidFill>
                  <a:srgbClr val="000000"/>
                </a:solidFill>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solidFill>
                  <a:srgbClr val="000000"/>
                </a:solidFill>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solidFill>
                  <a:srgbClr val="000000"/>
                </a:solidFill>
              </a:defRPr>
            </a:lvl1pPr>
          </a:lstStyle>
          <a:p>
            <a:pPr>
              <a:defRPr/>
            </a:pPr>
            <a:fld id="{69BC7B5A-57C7-412D-BCFB-174572596443}" type="slidenum">
              <a:rPr lang="en-US"/>
              <a:pPr>
                <a:defRPr/>
              </a:pPr>
              <a:t>‹#›</a:t>
            </a:fld>
            <a:endParaRPr lang="en-US" dirty="0"/>
          </a:p>
        </p:txBody>
      </p:sp>
    </p:spTree>
    <p:extLst>
      <p:ext uri="{BB962C8B-B14F-4D97-AF65-F5344CB8AC3E}">
        <p14:creationId xmlns:p14="http://schemas.microsoft.com/office/powerpoint/2010/main" val="1679414372"/>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solidFill>
                  <a:srgbClr val="000000"/>
                </a:solidFill>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solidFill>
                  <a:srgbClr val="000000"/>
                </a:solidFill>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solidFill>
                  <a:srgbClr val="000000"/>
                </a:solidFill>
              </a:defRPr>
            </a:lvl1pPr>
          </a:lstStyle>
          <a:p>
            <a:pPr>
              <a:defRPr/>
            </a:pPr>
            <a:fld id="{E02C421E-A004-4FAE-85D6-E21BF5869B76}" type="slidenum">
              <a:rPr lang="en-US"/>
              <a:pPr>
                <a:defRPr/>
              </a:pPr>
              <a:t>‹#›</a:t>
            </a:fld>
            <a:endParaRPr lang="en-US" dirty="0"/>
          </a:p>
        </p:txBody>
      </p:sp>
    </p:spTree>
    <p:extLst>
      <p:ext uri="{BB962C8B-B14F-4D97-AF65-F5344CB8AC3E}">
        <p14:creationId xmlns:p14="http://schemas.microsoft.com/office/powerpoint/2010/main" val="291541227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p:txBody>
          <a:bodyPr/>
          <a:lstStyle>
            <a:lvl1pPr>
              <a:defRPr>
                <a:solidFill>
                  <a:srgbClr val="000000"/>
                </a:solidFill>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a:solidFill>
                  <a:srgbClr val="000000"/>
                </a:solidFill>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solidFill>
                  <a:srgbClr val="000000"/>
                </a:solidFill>
              </a:defRPr>
            </a:lvl1pPr>
          </a:lstStyle>
          <a:p>
            <a:pPr>
              <a:defRPr/>
            </a:pPr>
            <a:fld id="{8501D54A-9EC8-40D8-9BE6-05A160CC058B}" type="slidenum">
              <a:rPr lang="en-US"/>
              <a:pPr>
                <a:defRPr/>
              </a:pPr>
              <a:t>‹#›</a:t>
            </a:fld>
            <a:endParaRPr lang="en-US" dirty="0"/>
          </a:p>
        </p:txBody>
      </p:sp>
    </p:spTree>
    <p:extLst>
      <p:ext uri="{BB962C8B-B14F-4D97-AF65-F5344CB8AC3E}">
        <p14:creationId xmlns:p14="http://schemas.microsoft.com/office/powerpoint/2010/main" val="4093480227"/>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p:txBody>
          <a:bodyPr/>
          <a:lstStyle>
            <a:lvl1pPr>
              <a:defRPr>
                <a:solidFill>
                  <a:srgbClr val="000000"/>
                </a:solidFill>
              </a:defRPr>
            </a:lvl1pPr>
          </a:lstStyle>
          <a:p>
            <a:pPr>
              <a:defRPr/>
            </a:pPr>
            <a:endParaRPr lang="en-US" dirty="0"/>
          </a:p>
        </p:txBody>
      </p:sp>
      <p:sp>
        <p:nvSpPr>
          <p:cNvPr id="8" name="Rectangle 5"/>
          <p:cNvSpPr>
            <a:spLocks noGrp="1" noChangeArrowheads="1"/>
          </p:cNvSpPr>
          <p:nvPr>
            <p:ph type="ftr" sz="quarter" idx="11"/>
          </p:nvPr>
        </p:nvSpPr>
        <p:spPr/>
        <p:txBody>
          <a:bodyPr/>
          <a:lstStyle>
            <a:lvl1pPr>
              <a:defRPr>
                <a:solidFill>
                  <a:srgbClr val="000000"/>
                </a:solidFill>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a:solidFill>
                  <a:srgbClr val="000000"/>
                </a:solidFill>
              </a:defRPr>
            </a:lvl1pPr>
          </a:lstStyle>
          <a:p>
            <a:pPr>
              <a:defRPr/>
            </a:pPr>
            <a:fld id="{4BB7EE7A-2BDF-433A-AD0D-B79CF1B37C0D}" type="slidenum">
              <a:rPr lang="en-US"/>
              <a:pPr>
                <a:defRPr/>
              </a:pPr>
              <a:t>‹#›</a:t>
            </a:fld>
            <a:endParaRPr lang="en-US" dirty="0"/>
          </a:p>
        </p:txBody>
      </p:sp>
    </p:spTree>
    <p:extLst>
      <p:ext uri="{BB962C8B-B14F-4D97-AF65-F5344CB8AC3E}">
        <p14:creationId xmlns:p14="http://schemas.microsoft.com/office/powerpoint/2010/main" val="3278944469"/>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p:txBody>
          <a:bodyPr/>
          <a:lstStyle>
            <a:lvl1pPr>
              <a:defRPr>
                <a:solidFill>
                  <a:srgbClr val="000000"/>
                </a:solidFill>
              </a:defRPr>
            </a:lvl1pPr>
          </a:lstStyle>
          <a:p>
            <a:pPr>
              <a:defRPr/>
            </a:pPr>
            <a:endParaRPr lang="en-US" dirty="0"/>
          </a:p>
        </p:txBody>
      </p:sp>
      <p:sp>
        <p:nvSpPr>
          <p:cNvPr id="4" name="Rectangle 5"/>
          <p:cNvSpPr>
            <a:spLocks noGrp="1" noChangeArrowheads="1"/>
          </p:cNvSpPr>
          <p:nvPr>
            <p:ph type="ftr" sz="quarter" idx="11"/>
          </p:nvPr>
        </p:nvSpPr>
        <p:spPr/>
        <p:txBody>
          <a:bodyPr/>
          <a:lstStyle>
            <a:lvl1pPr>
              <a:defRPr>
                <a:solidFill>
                  <a:srgbClr val="000000"/>
                </a:solidFill>
              </a:defRPr>
            </a:lvl1pPr>
          </a:lstStyle>
          <a:p>
            <a:pPr>
              <a:defRPr/>
            </a:pPr>
            <a:endParaRPr lang="en-US" dirty="0"/>
          </a:p>
        </p:txBody>
      </p:sp>
      <p:sp>
        <p:nvSpPr>
          <p:cNvPr id="5" name="Rectangle 6"/>
          <p:cNvSpPr>
            <a:spLocks noGrp="1" noChangeArrowheads="1"/>
          </p:cNvSpPr>
          <p:nvPr>
            <p:ph type="sldNum" sz="quarter" idx="12"/>
          </p:nvPr>
        </p:nvSpPr>
        <p:spPr/>
        <p:txBody>
          <a:bodyPr/>
          <a:lstStyle>
            <a:lvl1pPr>
              <a:defRPr>
                <a:solidFill>
                  <a:srgbClr val="000000"/>
                </a:solidFill>
              </a:defRPr>
            </a:lvl1pPr>
          </a:lstStyle>
          <a:p>
            <a:pPr>
              <a:defRPr/>
            </a:pPr>
            <a:fld id="{45E888CC-0E04-4212-B54F-D32168D768DE}" type="slidenum">
              <a:rPr lang="en-US"/>
              <a:pPr>
                <a:defRPr/>
              </a:pPr>
              <a:t>‹#›</a:t>
            </a:fld>
            <a:endParaRPr lang="en-US" dirty="0"/>
          </a:p>
        </p:txBody>
      </p:sp>
    </p:spTree>
    <p:extLst>
      <p:ext uri="{BB962C8B-B14F-4D97-AF65-F5344CB8AC3E}">
        <p14:creationId xmlns:p14="http://schemas.microsoft.com/office/powerpoint/2010/main" val="4217608659"/>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solidFill>
                  <a:srgbClr val="000000"/>
                </a:solidFill>
              </a:defRPr>
            </a:lvl1pPr>
          </a:lstStyle>
          <a:p>
            <a:pPr>
              <a:defRPr/>
            </a:pPr>
            <a:endParaRPr lang="en-US" dirty="0"/>
          </a:p>
        </p:txBody>
      </p:sp>
      <p:sp>
        <p:nvSpPr>
          <p:cNvPr id="3" name="Rectangle 5"/>
          <p:cNvSpPr>
            <a:spLocks noGrp="1" noChangeArrowheads="1"/>
          </p:cNvSpPr>
          <p:nvPr>
            <p:ph type="ftr" sz="quarter" idx="11"/>
          </p:nvPr>
        </p:nvSpPr>
        <p:spPr/>
        <p:txBody>
          <a:bodyPr/>
          <a:lstStyle>
            <a:lvl1pPr>
              <a:defRPr>
                <a:solidFill>
                  <a:srgbClr val="000000"/>
                </a:solidFill>
              </a:defRPr>
            </a:lvl1pPr>
          </a:lstStyle>
          <a:p>
            <a:pPr>
              <a:defRPr/>
            </a:pPr>
            <a:endParaRPr lang="en-US" dirty="0"/>
          </a:p>
        </p:txBody>
      </p:sp>
      <p:sp>
        <p:nvSpPr>
          <p:cNvPr id="4" name="Rectangle 6"/>
          <p:cNvSpPr>
            <a:spLocks noGrp="1" noChangeArrowheads="1"/>
          </p:cNvSpPr>
          <p:nvPr>
            <p:ph type="sldNum" sz="quarter" idx="12"/>
          </p:nvPr>
        </p:nvSpPr>
        <p:spPr/>
        <p:txBody>
          <a:bodyPr/>
          <a:lstStyle>
            <a:lvl1pPr>
              <a:defRPr>
                <a:solidFill>
                  <a:srgbClr val="000000"/>
                </a:solidFill>
              </a:defRPr>
            </a:lvl1pPr>
          </a:lstStyle>
          <a:p>
            <a:pPr>
              <a:defRPr/>
            </a:pPr>
            <a:fld id="{3198A6B9-C39A-4E69-8F23-331D21AB1FC7}" type="slidenum">
              <a:rPr lang="en-US"/>
              <a:pPr>
                <a:defRPr/>
              </a:pPr>
              <a:t>‹#›</a:t>
            </a:fld>
            <a:endParaRPr lang="en-US" dirty="0"/>
          </a:p>
        </p:txBody>
      </p:sp>
    </p:spTree>
    <p:extLst>
      <p:ext uri="{BB962C8B-B14F-4D97-AF65-F5344CB8AC3E}">
        <p14:creationId xmlns:p14="http://schemas.microsoft.com/office/powerpoint/2010/main" val="2965350483"/>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solidFill>
                  <a:srgbClr val="000000"/>
                </a:solidFill>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a:solidFill>
                  <a:srgbClr val="000000"/>
                </a:solidFill>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solidFill>
                  <a:srgbClr val="000000"/>
                </a:solidFill>
              </a:defRPr>
            </a:lvl1pPr>
          </a:lstStyle>
          <a:p>
            <a:pPr>
              <a:defRPr/>
            </a:pPr>
            <a:fld id="{3BF00E14-47D5-4C83-8A4A-763C61A2A405}" type="slidenum">
              <a:rPr lang="en-US"/>
              <a:pPr>
                <a:defRPr/>
              </a:pPr>
              <a:t>‹#›</a:t>
            </a:fld>
            <a:endParaRPr lang="en-US" dirty="0"/>
          </a:p>
        </p:txBody>
      </p:sp>
    </p:spTree>
    <p:extLst>
      <p:ext uri="{BB962C8B-B14F-4D97-AF65-F5344CB8AC3E}">
        <p14:creationId xmlns:p14="http://schemas.microsoft.com/office/powerpoint/2010/main" val="2168172768"/>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solidFill>
                  <a:srgbClr val="000000"/>
                </a:solidFill>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a:solidFill>
                  <a:srgbClr val="000000"/>
                </a:solidFill>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solidFill>
                  <a:srgbClr val="000000"/>
                </a:solidFill>
              </a:defRPr>
            </a:lvl1pPr>
          </a:lstStyle>
          <a:p>
            <a:pPr>
              <a:defRPr/>
            </a:pPr>
            <a:fld id="{348B0DB4-6191-4FBC-948E-BFDA969C630D}" type="slidenum">
              <a:rPr lang="en-US"/>
              <a:pPr>
                <a:defRPr/>
              </a:pPr>
              <a:t>‹#›</a:t>
            </a:fld>
            <a:endParaRPr lang="en-US" dirty="0"/>
          </a:p>
        </p:txBody>
      </p:sp>
    </p:spTree>
    <p:extLst>
      <p:ext uri="{BB962C8B-B14F-4D97-AF65-F5344CB8AC3E}">
        <p14:creationId xmlns:p14="http://schemas.microsoft.com/office/powerpoint/2010/main" val="2224545003"/>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solidFill>
                  <a:srgbClr val="000000"/>
                </a:solidFill>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solidFill>
                  <a:srgbClr val="000000"/>
                </a:solidFill>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solidFill>
                  <a:srgbClr val="000000"/>
                </a:solidFill>
              </a:defRPr>
            </a:lvl1pPr>
          </a:lstStyle>
          <a:p>
            <a:pPr>
              <a:defRPr/>
            </a:pPr>
            <a:fld id="{356341D3-D081-4ACF-97E3-BD738AAFDA61}" type="slidenum">
              <a:rPr lang="en-US"/>
              <a:pPr>
                <a:defRPr/>
              </a:pPr>
              <a:t>‹#›</a:t>
            </a:fld>
            <a:endParaRPr lang="en-US" dirty="0"/>
          </a:p>
        </p:txBody>
      </p:sp>
    </p:spTree>
    <p:extLst>
      <p:ext uri="{BB962C8B-B14F-4D97-AF65-F5344CB8AC3E}">
        <p14:creationId xmlns:p14="http://schemas.microsoft.com/office/powerpoint/2010/main" val="15909203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2"/>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5" name="Line 5"/>
          <p:cNvSpPr>
            <a:spLocks noChangeShapeType="1"/>
          </p:cNvSpPr>
          <p:nvPr/>
        </p:nvSpPr>
        <p:spPr bwMode="auto">
          <a:xfrm flipH="1" flipV="1">
            <a:off x="685800" y="29718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6" name="Line 6"/>
          <p:cNvSpPr>
            <a:spLocks noChangeShapeType="1"/>
          </p:cNvSpPr>
          <p:nvPr/>
        </p:nvSpPr>
        <p:spPr bwMode="auto">
          <a:xfrm>
            <a:off x="2400300" y="43434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7" name="Line 7"/>
          <p:cNvSpPr>
            <a:spLocks noChangeShapeType="1"/>
          </p:cNvSpPr>
          <p:nvPr/>
        </p:nvSpPr>
        <p:spPr bwMode="auto">
          <a:xfrm flipH="1">
            <a:off x="685800" y="43434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8" name="Line 8"/>
          <p:cNvSpPr>
            <a:spLocks noChangeShapeType="1"/>
          </p:cNvSpPr>
          <p:nvPr/>
        </p:nvSpPr>
        <p:spPr bwMode="auto">
          <a:xfrm flipV="1">
            <a:off x="2400300" y="29718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9" name="Text Box 7"/>
          <p:cNvSpPr txBox="1">
            <a:spLocks noChangeArrowheads="1"/>
          </p:cNvSpPr>
          <p:nvPr/>
        </p:nvSpPr>
        <p:spPr bwMode="auto">
          <a:xfrm>
            <a:off x="1028700" y="3216275"/>
            <a:ext cx="1439863" cy="1241425"/>
          </a:xfrm>
          <a:prstGeom prst="rect">
            <a:avLst/>
          </a:prstGeom>
          <a:solidFill>
            <a:schemeClr val="bg1"/>
          </a:solidFill>
          <a:ln>
            <a:noFill/>
          </a:ln>
          <a:extLst/>
        </p:spPr>
        <p:txBody>
          <a:bodyPr lIns="18000" tIns="10800" rIns="18000" bIns="10800">
            <a:spAutoFit/>
          </a:bodyPr>
          <a:lstStyle>
            <a:lvl1pPr eaLnBrk="0" hangingPunct="0">
              <a:defRPr sz="2800" b="1">
                <a:solidFill>
                  <a:srgbClr val="0079C1"/>
                </a:solidFill>
                <a:latin typeface="Arial" charset="0"/>
                <a:ea typeface="ＭＳ Ｐゴシック" pitchFamily="48" charset="-128"/>
              </a:defRPr>
            </a:lvl1pPr>
            <a:lvl2pPr marL="742950" indent="-285750" eaLnBrk="0" hangingPunct="0">
              <a:defRPr sz="2800" b="1">
                <a:solidFill>
                  <a:srgbClr val="0079C1"/>
                </a:solidFill>
                <a:latin typeface="Arial" charset="0"/>
                <a:ea typeface="ＭＳ Ｐゴシック" pitchFamily="48" charset="-128"/>
              </a:defRPr>
            </a:lvl2pPr>
            <a:lvl3pPr marL="1143000" indent="-228600" eaLnBrk="0" hangingPunct="0">
              <a:defRPr sz="2800" b="1">
                <a:solidFill>
                  <a:srgbClr val="0079C1"/>
                </a:solidFill>
                <a:latin typeface="Arial" charset="0"/>
                <a:ea typeface="ＭＳ Ｐゴシック" pitchFamily="48" charset="-128"/>
              </a:defRPr>
            </a:lvl3pPr>
            <a:lvl4pPr marL="1600200" indent="-228600" eaLnBrk="0" hangingPunct="0">
              <a:defRPr sz="2800" b="1">
                <a:solidFill>
                  <a:srgbClr val="0079C1"/>
                </a:solidFill>
                <a:latin typeface="Arial" charset="0"/>
                <a:ea typeface="ＭＳ Ｐゴシック" pitchFamily="48" charset="-128"/>
              </a:defRPr>
            </a:lvl4pPr>
            <a:lvl5pPr marL="2057400" indent="-228600" eaLnBrk="0" hangingPunct="0">
              <a:defRPr sz="2800" b="1">
                <a:solidFill>
                  <a:srgbClr val="0079C1"/>
                </a:solidFill>
                <a:latin typeface="Arial" charset="0"/>
                <a:ea typeface="ＭＳ Ｐゴシック" pitchFamily="48"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48"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48"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48"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48" charset="-128"/>
              </a:defRPr>
            </a:lvl9pPr>
          </a:lstStyle>
          <a:p>
            <a:pPr eaLnBrk="1" hangingPunct="1">
              <a:defRPr/>
            </a:pPr>
            <a:r>
              <a:rPr lang="en-GB" sz="1000" dirty="0">
                <a:solidFill>
                  <a:schemeClr val="tx2"/>
                </a:solidFill>
              </a:rPr>
              <a:t>Place your chosen image here. The four corners must just cover the arrow tips. For covers, the three pictures should be the same size and in a straight line.   </a:t>
            </a:r>
            <a:endParaRPr lang="en-GB" dirty="0"/>
          </a:p>
        </p:txBody>
      </p:sp>
      <p:pic>
        <p:nvPicPr>
          <p:cNvPr id="10" name="Picture 10" descr="National_Grid_logo_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7" descr="National_Grid_logo_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3"/>
          <p:cNvSpPr>
            <a:spLocks noGrp="1" noChangeArrowheads="1"/>
          </p:cNvSpPr>
          <p:nvPr>
            <p:ph type="ctrTitle" sz="quarter"/>
          </p:nvPr>
        </p:nvSpPr>
        <p:spPr>
          <a:xfrm>
            <a:off x="593725" y="1279525"/>
            <a:ext cx="8043863" cy="639763"/>
          </a:xfrm>
          <a:extLst/>
        </p:spPr>
        <p:txBody>
          <a:bodyPr anchor="ctr"/>
          <a:lstStyle>
            <a:lvl1pPr>
              <a:defRPr/>
            </a:lvl1pPr>
          </a:lstStyle>
          <a:p>
            <a:pPr lvl="0"/>
            <a:r>
              <a:rPr lang="en-US" noProof="0"/>
              <a:t>Click to edit Master title style</a:t>
            </a:r>
          </a:p>
        </p:txBody>
      </p:sp>
      <p:sp>
        <p:nvSpPr>
          <p:cNvPr id="36868" name="Rectangle 4"/>
          <p:cNvSpPr>
            <a:spLocks noGrp="1" noChangeArrowheads="1"/>
          </p:cNvSpPr>
          <p:nvPr>
            <p:ph type="subTitle" sz="quarter" idx="1"/>
          </p:nvPr>
        </p:nvSpPr>
        <p:spPr>
          <a:xfrm>
            <a:off x="571500" y="5164138"/>
            <a:ext cx="8043863" cy="503237"/>
          </a:xfrm>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a:t>Click to edit Master subtitle style</a:t>
            </a:r>
          </a:p>
        </p:txBody>
      </p:sp>
    </p:spTree>
    <p:extLst>
      <p:ext uri="{BB962C8B-B14F-4D97-AF65-F5344CB8AC3E}">
        <p14:creationId xmlns:p14="http://schemas.microsoft.com/office/powerpoint/2010/main" val="1379954098"/>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solidFill>
                  <a:srgbClr val="000000"/>
                </a:solidFill>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solidFill>
                  <a:srgbClr val="000000"/>
                </a:solidFill>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solidFill>
                  <a:srgbClr val="000000"/>
                </a:solidFill>
              </a:defRPr>
            </a:lvl1pPr>
          </a:lstStyle>
          <a:p>
            <a:pPr>
              <a:defRPr/>
            </a:pPr>
            <a:fld id="{9472B7DC-E972-46AC-A954-06ED6ADFAFF5}" type="slidenum">
              <a:rPr lang="en-US"/>
              <a:pPr>
                <a:defRPr/>
              </a:pPr>
              <a:t>‹#›</a:t>
            </a:fld>
            <a:endParaRPr lang="en-US" dirty="0"/>
          </a:p>
        </p:txBody>
      </p:sp>
    </p:spTree>
    <p:extLst>
      <p:ext uri="{BB962C8B-B14F-4D97-AF65-F5344CB8AC3E}">
        <p14:creationId xmlns:p14="http://schemas.microsoft.com/office/powerpoint/2010/main" val="1114035049"/>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8093075" cy="519113"/>
          </a:xfrm>
        </p:spPr>
        <p:txBody>
          <a:bodyPr/>
          <a:lstStyle/>
          <a:p>
            <a:r>
              <a:rPr lang="en-US"/>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714875" y="1485900"/>
            <a:ext cx="396875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p:txBody>
          <a:bodyPr/>
          <a:lstStyle>
            <a:lvl1pPr>
              <a:defRPr>
                <a:solidFill>
                  <a:srgbClr val="000000"/>
                </a:solidFill>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a:solidFill>
                  <a:srgbClr val="000000"/>
                </a:solidFill>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solidFill>
                  <a:srgbClr val="000000"/>
                </a:solidFill>
              </a:defRPr>
            </a:lvl1pPr>
          </a:lstStyle>
          <a:p>
            <a:pPr>
              <a:defRPr/>
            </a:pPr>
            <a:fld id="{71987664-E6E4-4357-B10B-D474FDE20F32}" type="slidenum">
              <a:rPr lang="en-US"/>
              <a:pPr>
                <a:defRPr/>
              </a:pPr>
              <a:t>‹#›</a:t>
            </a:fld>
            <a:endParaRPr lang="en-US" dirty="0"/>
          </a:p>
        </p:txBody>
      </p:sp>
    </p:spTree>
    <p:extLst>
      <p:ext uri="{BB962C8B-B14F-4D97-AF65-F5344CB8AC3E}">
        <p14:creationId xmlns:p14="http://schemas.microsoft.com/office/powerpoint/2010/main" val="4026787032"/>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2"/>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pic>
        <p:nvPicPr>
          <p:cNvPr id="5" name="Picture 9" descr="NG logo small.ai"/>
          <p:cNvPicPr>
            <a:picLocks noChangeAspect="1"/>
          </p:cNvPicPr>
          <p:nvPr/>
        </p:nvPicPr>
        <p:blipFill>
          <a:blip r:embed="rId2">
            <a:extLst>
              <a:ext uri="{28A0092B-C50C-407E-A947-70E740481C1C}">
                <a14:useLocalDpi xmlns:a14="http://schemas.microsoft.com/office/drawing/2010/main" val="0"/>
              </a:ext>
            </a:extLst>
          </a:blip>
          <a:srcRect b="30646"/>
          <a:stretch>
            <a:fillRect/>
          </a:stretch>
        </p:blipFill>
        <p:spPr bwMode="auto">
          <a:xfrm>
            <a:off x="6656388" y="265113"/>
            <a:ext cx="21717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3459" name="Rectangle 3"/>
          <p:cNvSpPr>
            <a:spLocks noGrp="1" noChangeArrowheads="1"/>
          </p:cNvSpPr>
          <p:nvPr>
            <p:ph type="ctrTitle" sz="quarter"/>
          </p:nvPr>
        </p:nvSpPr>
        <p:spPr>
          <a:xfrm>
            <a:off x="593725" y="1279525"/>
            <a:ext cx="8043863" cy="639763"/>
          </a:xfrm>
          <a:extLst/>
        </p:spPr>
        <p:txBody>
          <a:bodyPr anchor="ctr"/>
          <a:lstStyle>
            <a:lvl1pPr>
              <a:defRPr/>
            </a:lvl1pPr>
          </a:lstStyle>
          <a:p>
            <a:pPr lvl="0"/>
            <a:r>
              <a:rPr lang="en-US" noProof="0"/>
              <a:t>Click to edit Master title style</a:t>
            </a:r>
          </a:p>
        </p:txBody>
      </p:sp>
      <p:sp>
        <p:nvSpPr>
          <p:cNvPr id="403460" name="Rectangle 4"/>
          <p:cNvSpPr>
            <a:spLocks noGrp="1" noChangeArrowheads="1"/>
          </p:cNvSpPr>
          <p:nvPr>
            <p:ph type="subTitle" sz="quarter" idx="1"/>
          </p:nvPr>
        </p:nvSpPr>
        <p:spPr>
          <a:xfrm>
            <a:off x="571500" y="5164138"/>
            <a:ext cx="8043863" cy="503237"/>
          </a:xfrm>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a:t>Click to edit Master subtitle style</a:t>
            </a:r>
          </a:p>
        </p:txBody>
      </p:sp>
    </p:spTree>
    <p:extLst>
      <p:ext uri="{BB962C8B-B14F-4D97-AF65-F5344CB8AC3E}">
        <p14:creationId xmlns:p14="http://schemas.microsoft.com/office/powerpoint/2010/main" val="2987754944"/>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p:txBody>
          <a:bodyPr/>
          <a:lstStyle>
            <a:lvl1pPr>
              <a:defRPr sz="2800"/>
            </a:lvl1pPr>
          </a:lstStyle>
          <a:p>
            <a:pPr>
              <a:defRPr/>
            </a:pPr>
            <a:endParaRPr lang="en-US" dirty="0"/>
          </a:p>
        </p:txBody>
      </p:sp>
      <p:sp>
        <p:nvSpPr>
          <p:cNvPr id="5" name="Rectangle 3"/>
          <p:cNvSpPr>
            <a:spLocks noGrp="1" noChangeArrowheads="1"/>
          </p:cNvSpPr>
          <p:nvPr>
            <p:ph type="ftr" sz="quarter" idx="11"/>
          </p:nvPr>
        </p:nvSpPr>
        <p:spPr/>
        <p:txBody>
          <a:bodyPr/>
          <a:lstStyle>
            <a:lvl1pPr algn="l">
              <a:defRPr sz="2800"/>
            </a:lvl1pPr>
          </a:lstStyle>
          <a:p>
            <a:pPr>
              <a:defRPr/>
            </a:pPr>
            <a:endParaRPr lang="en-US" dirty="0"/>
          </a:p>
        </p:txBody>
      </p:sp>
      <p:sp>
        <p:nvSpPr>
          <p:cNvPr id="6" name="Rectangle 4"/>
          <p:cNvSpPr>
            <a:spLocks noGrp="1" noChangeArrowheads="1"/>
          </p:cNvSpPr>
          <p:nvPr>
            <p:ph type="sldNum" sz="quarter" idx="12"/>
          </p:nvPr>
        </p:nvSpPr>
        <p:spPr/>
        <p:txBody>
          <a:bodyPr/>
          <a:lstStyle>
            <a:lvl1pPr>
              <a:defRPr>
                <a:ea typeface="ＭＳ Ｐゴシック" pitchFamily="34" charset="-128"/>
              </a:defRPr>
            </a:lvl1pPr>
          </a:lstStyle>
          <a:p>
            <a:pPr>
              <a:defRPr/>
            </a:pPr>
            <a:fld id="{C2B3AEC5-AF12-4175-846A-46325162100B}" type="slidenum">
              <a:rPr lang="en-US"/>
              <a:pPr>
                <a:defRPr/>
              </a:pPr>
              <a:t>‹#›</a:t>
            </a:fld>
            <a:endParaRPr lang="en-US" dirty="0"/>
          </a:p>
        </p:txBody>
      </p:sp>
    </p:spTree>
    <p:extLst>
      <p:ext uri="{BB962C8B-B14F-4D97-AF65-F5344CB8AC3E}">
        <p14:creationId xmlns:p14="http://schemas.microsoft.com/office/powerpoint/2010/main" val="169833709"/>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p:txBody>
          <a:bodyPr/>
          <a:lstStyle>
            <a:lvl1pPr>
              <a:defRPr sz="2800"/>
            </a:lvl1pPr>
          </a:lstStyle>
          <a:p>
            <a:pPr>
              <a:defRPr/>
            </a:pPr>
            <a:endParaRPr lang="en-US" dirty="0"/>
          </a:p>
        </p:txBody>
      </p:sp>
      <p:sp>
        <p:nvSpPr>
          <p:cNvPr id="5" name="Rectangle 3"/>
          <p:cNvSpPr>
            <a:spLocks noGrp="1" noChangeArrowheads="1"/>
          </p:cNvSpPr>
          <p:nvPr>
            <p:ph type="ftr" sz="quarter" idx="11"/>
          </p:nvPr>
        </p:nvSpPr>
        <p:spPr/>
        <p:txBody>
          <a:bodyPr/>
          <a:lstStyle>
            <a:lvl1pPr algn="l">
              <a:defRPr sz="2800"/>
            </a:lvl1pPr>
          </a:lstStyle>
          <a:p>
            <a:pPr>
              <a:defRPr/>
            </a:pPr>
            <a:endParaRPr lang="en-US" dirty="0"/>
          </a:p>
        </p:txBody>
      </p:sp>
      <p:sp>
        <p:nvSpPr>
          <p:cNvPr id="6" name="Rectangle 4"/>
          <p:cNvSpPr>
            <a:spLocks noGrp="1" noChangeArrowheads="1"/>
          </p:cNvSpPr>
          <p:nvPr>
            <p:ph type="sldNum" sz="quarter" idx="12"/>
          </p:nvPr>
        </p:nvSpPr>
        <p:spPr/>
        <p:txBody>
          <a:bodyPr/>
          <a:lstStyle>
            <a:lvl1pPr>
              <a:defRPr>
                <a:ea typeface="ＭＳ Ｐゴシック" pitchFamily="34" charset="-128"/>
              </a:defRPr>
            </a:lvl1pPr>
          </a:lstStyle>
          <a:p>
            <a:pPr>
              <a:defRPr/>
            </a:pPr>
            <a:fld id="{83C79019-A845-494E-8DCA-F872DDCFF19E}" type="slidenum">
              <a:rPr lang="en-US"/>
              <a:pPr>
                <a:defRPr/>
              </a:pPr>
              <a:t>‹#›</a:t>
            </a:fld>
            <a:endParaRPr lang="en-US" dirty="0"/>
          </a:p>
        </p:txBody>
      </p:sp>
    </p:spTree>
    <p:extLst>
      <p:ext uri="{BB962C8B-B14F-4D97-AF65-F5344CB8AC3E}">
        <p14:creationId xmlns:p14="http://schemas.microsoft.com/office/powerpoint/2010/main" val="317450336"/>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
          <p:cNvSpPr>
            <a:spLocks noGrp="1" noChangeArrowheads="1"/>
          </p:cNvSpPr>
          <p:nvPr>
            <p:ph type="dt" sz="half" idx="10"/>
          </p:nvPr>
        </p:nvSpPr>
        <p:spPr/>
        <p:txBody>
          <a:bodyPr/>
          <a:lstStyle>
            <a:lvl1pPr>
              <a:defRPr sz="2800"/>
            </a:lvl1pPr>
          </a:lstStyle>
          <a:p>
            <a:pPr>
              <a:defRPr/>
            </a:pPr>
            <a:endParaRPr lang="en-US" dirty="0"/>
          </a:p>
        </p:txBody>
      </p:sp>
      <p:sp>
        <p:nvSpPr>
          <p:cNvPr id="6" name="Rectangle 3"/>
          <p:cNvSpPr>
            <a:spLocks noGrp="1" noChangeArrowheads="1"/>
          </p:cNvSpPr>
          <p:nvPr>
            <p:ph type="ftr" sz="quarter" idx="11"/>
          </p:nvPr>
        </p:nvSpPr>
        <p:spPr/>
        <p:txBody>
          <a:bodyPr/>
          <a:lstStyle>
            <a:lvl1pPr algn="l">
              <a:defRPr sz="2800"/>
            </a:lvl1pPr>
          </a:lstStyle>
          <a:p>
            <a:pPr>
              <a:defRPr/>
            </a:pPr>
            <a:endParaRPr lang="en-US" dirty="0"/>
          </a:p>
        </p:txBody>
      </p:sp>
      <p:sp>
        <p:nvSpPr>
          <p:cNvPr id="7" name="Rectangle 4"/>
          <p:cNvSpPr>
            <a:spLocks noGrp="1" noChangeArrowheads="1"/>
          </p:cNvSpPr>
          <p:nvPr>
            <p:ph type="sldNum" sz="quarter" idx="12"/>
          </p:nvPr>
        </p:nvSpPr>
        <p:spPr/>
        <p:txBody>
          <a:bodyPr/>
          <a:lstStyle>
            <a:lvl1pPr>
              <a:defRPr>
                <a:ea typeface="ＭＳ Ｐゴシック" pitchFamily="34" charset="-128"/>
              </a:defRPr>
            </a:lvl1pPr>
          </a:lstStyle>
          <a:p>
            <a:pPr>
              <a:defRPr/>
            </a:pPr>
            <a:fld id="{C1CD1D56-3D36-43D4-8C36-A59E6EACFDAB}" type="slidenum">
              <a:rPr lang="en-US"/>
              <a:pPr>
                <a:defRPr/>
              </a:pPr>
              <a:t>‹#›</a:t>
            </a:fld>
            <a:endParaRPr lang="en-US" dirty="0"/>
          </a:p>
        </p:txBody>
      </p:sp>
    </p:spTree>
    <p:extLst>
      <p:ext uri="{BB962C8B-B14F-4D97-AF65-F5344CB8AC3E}">
        <p14:creationId xmlns:p14="http://schemas.microsoft.com/office/powerpoint/2010/main" val="3411989434"/>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2"/>
          <p:cNvSpPr>
            <a:spLocks noGrp="1" noChangeArrowheads="1"/>
          </p:cNvSpPr>
          <p:nvPr>
            <p:ph type="dt" sz="half" idx="10"/>
          </p:nvPr>
        </p:nvSpPr>
        <p:spPr/>
        <p:txBody>
          <a:bodyPr/>
          <a:lstStyle>
            <a:lvl1pPr>
              <a:defRPr sz="2800"/>
            </a:lvl1pPr>
          </a:lstStyle>
          <a:p>
            <a:pPr>
              <a:defRPr/>
            </a:pPr>
            <a:endParaRPr lang="en-US" dirty="0"/>
          </a:p>
        </p:txBody>
      </p:sp>
      <p:sp>
        <p:nvSpPr>
          <p:cNvPr id="8" name="Rectangle 3"/>
          <p:cNvSpPr>
            <a:spLocks noGrp="1" noChangeArrowheads="1"/>
          </p:cNvSpPr>
          <p:nvPr>
            <p:ph type="ftr" sz="quarter" idx="11"/>
          </p:nvPr>
        </p:nvSpPr>
        <p:spPr/>
        <p:txBody>
          <a:bodyPr/>
          <a:lstStyle>
            <a:lvl1pPr algn="l">
              <a:defRPr sz="2800"/>
            </a:lvl1pPr>
          </a:lstStyle>
          <a:p>
            <a:pPr>
              <a:defRPr/>
            </a:pPr>
            <a:endParaRPr lang="en-US" dirty="0"/>
          </a:p>
        </p:txBody>
      </p:sp>
      <p:sp>
        <p:nvSpPr>
          <p:cNvPr id="9" name="Rectangle 4"/>
          <p:cNvSpPr>
            <a:spLocks noGrp="1" noChangeArrowheads="1"/>
          </p:cNvSpPr>
          <p:nvPr>
            <p:ph type="sldNum" sz="quarter" idx="12"/>
          </p:nvPr>
        </p:nvSpPr>
        <p:spPr/>
        <p:txBody>
          <a:bodyPr/>
          <a:lstStyle>
            <a:lvl1pPr>
              <a:defRPr>
                <a:ea typeface="ＭＳ Ｐゴシック" pitchFamily="34" charset="-128"/>
              </a:defRPr>
            </a:lvl1pPr>
          </a:lstStyle>
          <a:p>
            <a:pPr>
              <a:defRPr/>
            </a:pPr>
            <a:fld id="{94A021CF-57B6-4EC6-9E31-34AC3F7D5147}" type="slidenum">
              <a:rPr lang="en-US"/>
              <a:pPr>
                <a:defRPr/>
              </a:pPr>
              <a:t>‹#›</a:t>
            </a:fld>
            <a:endParaRPr lang="en-US" dirty="0"/>
          </a:p>
        </p:txBody>
      </p:sp>
    </p:spTree>
    <p:extLst>
      <p:ext uri="{BB962C8B-B14F-4D97-AF65-F5344CB8AC3E}">
        <p14:creationId xmlns:p14="http://schemas.microsoft.com/office/powerpoint/2010/main" val="3478967984"/>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2"/>
          <p:cNvSpPr>
            <a:spLocks noGrp="1" noChangeArrowheads="1"/>
          </p:cNvSpPr>
          <p:nvPr>
            <p:ph type="dt" sz="half" idx="10"/>
          </p:nvPr>
        </p:nvSpPr>
        <p:spPr/>
        <p:txBody>
          <a:bodyPr/>
          <a:lstStyle>
            <a:lvl1pPr>
              <a:defRPr sz="2800"/>
            </a:lvl1pPr>
          </a:lstStyle>
          <a:p>
            <a:pPr>
              <a:defRPr/>
            </a:pPr>
            <a:endParaRPr lang="en-US" dirty="0"/>
          </a:p>
        </p:txBody>
      </p:sp>
      <p:sp>
        <p:nvSpPr>
          <p:cNvPr id="4" name="Rectangle 3"/>
          <p:cNvSpPr>
            <a:spLocks noGrp="1" noChangeArrowheads="1"/>
          </p:cNvSpPr>
          <p:nvPr>
            <p:ph type="ftr" sz="quarter" idx="11"/>
          </p:nvPr>
        </p:nvSpPr>
        <p:spPr/>
        <p:txBody>
          <a:bodyPr/>
          <a:lstStyle>
            <a:lvl1pPr algn="l">
              <a:defRPr sz="2800"/>
            </a:lvl1pPr>
          </a:lstStyle>
          <a:p>
            <a:pPr>
              <a:defRPr/>
            </a:pPr>
            <a:endParaRPr lang="en-US" dirty="0"/>
          </a:p>
        </p:txBody>
      </p:sp>
      <p:sp>
        <p:nvSpPr>
          <p:cNvPr id="5" name="Rectangle 4"/>
          <p:cNvSpPr>
            <a:spLocks noGrp="1" noChangeArrowheads="1"/>
          </p:cNvSpPr>
          <p:nvPr>
            <p:ph type="sldNum" sz="quarter" idx="12"/>
          </p:nvPr>
        </p:nvSpPr>
        <p:spPr/>
        <p:txBody>
          <a:bodyPr/>
          <a:lstStyle>
            <a:lvl1pPr>
              <a:defRPr>
                <a:ea typeface="ＭＳ Ｐゴシック" pitchFamily="34" charset="-128"/>
              </a:defRPr>
            </a:lvl1pPr>
          </a:lstStyle>
          <a:p>
            <a:pPr>
              <a:defRPr/>
            </a:pPr>
            <a:fld id="{CA56ABB7-55D1-4F9E-81E0-6CE715504433}" type="slidenum">
              <a:rPr lang="en-US"/>
              <a:pPr>
                <a:defRPr/>
              </a:pPr>
              <a:t>‹#›</a:t>
            </a:fld>
            <a:endParaRPr lang="en-US" dirty="0"/>
          </a:p>
        </p:txBody>
      </p:sp>
    </p:spTree>
    <p:extLst>
      <p:ext uri="{BB962C8B-B14F-4D97-AF65-F5344CB8AC3E}">
        <p14:creationId xmlns:p14="http://schemas.microsoft.com/office/powerpoint/2010/main" val="3050654426"/>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p:txBody>
          <a:bodyPr/>
          <a:lstStyle>
            <a:lvl1pPr>
              <a:defRPr sz="2800"/>
            </a:lvl1pPr>
          </a:lstStyle>
          <a:p>
            <a:pPr>
              <a:defRPr/>
            </a:pPr>
            <a:endParaRPr lang="en-US" dirty="0"/>
          </a:p>
        </p:txBody>
      </p:sp>
      <p:sp>
        <p:nvSpPr>
          <p:cNvPr id="3" name="Rectangle 3"/>
          <p:cNvSpPr>
            <a:spLocks noGrp="1" noChangeArrowheads="1"/>
          </p:cNvSpPr>
          <p:nvPr>
            <p:ph type="ftr" sz="quarter" idx="11"/>
          </p:nvPr>
        </p:nvSpPr>
        <p:spPr/>
        <p:txBody>
          <a:bodyPr/>
          <a:lstStyle>
            <a:lvl1pPr algn="l">
              <a:defRPr sz="2800"/>
            </a:lvl1pPr>
          </a:lstStyle>
          <a:p>
            <a:pPr>
              <a:defRPr/>
            </a:pPr>
            <a:endParaRPr lang="en-US" dirty="0"/>
          </a:p>
        </p:txBody>
      </p:sp>
      <p:sp>
        <p:nvSpPr>
          <p:cNvPr id="4" name="Rectangle 4"/>
          <p:cNvSpPr>
            <a:spLocks noGrp="1" noChangeArrowheads="1"/>
          </p:cNvSpPr>
          <p:nvPr>
            <p:ph type="sldNum" sz="quarter" idx="12"/>
          </p:nvPr>
        </p:nvSpPr>
        <p:spPr/>
        <p:txBody>
          <a:bodyPr/>
          <a:lstStyle>
            <a:lvl1pPr>
              <a:defRPr>
                <a:ea typeface="ＭＳ Ｐゴシック" pitchFamily="34" charset="-128"/>
              </a:defRPr>
            </a:lvl1pPr>
          </a:lstStyle>
          <a:p>
            <a:pPr>
              <a:defRPr/>
            </a:pPr>
            <a:fld id="{2425B74A-4426-476D-A6DC-7EC8FC62CAD1}" type="slidenum">
              <a:rPr lang="en-US"/>
              <a:pPr>
                <a:defRPr/>
              </a:pPr>
              <a:t>‹#›</a:t>
            </a:fld>
            <a:endParaRPr lang="en-US" dirty="0"/>
          </a:p>
        </p:txBody>
      </p:sp>
    </p:spTree>
    <p:extLst>
      <p:ext uri="{BB962C8B-B14F-4D97-AF65-F5344CB8AC3E}">
        <p14:creationId xmlns:p14="http://schemas.microsoft.com/office/powerpoint/2010/main" val="3531080662"/>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p:txBody>
          <a:bodyPr/>
          <a:lstStyle>
            <a:lvl1pPr>
              <a:defRPr sz="2800"/>
            </a:lvl1pPr>
          </a:lstStyle>
          <a:p>
            <a:pPr>
              <a:defRPr/>
            </a:pPr>
            <a:endParaRPr lang="en-US" dirty="0"/>
          </a:p>
        </p:txBody>
      </p:sp>
      <p:sp>
        <p:nvSpPr>
          <p:cNvPr id="6" name="Rectangle 3"/>
          <p:cNvSpPr>
            <a:spLocks noGrp="1" noChangeArrowheads="1"/>
          </p:cNvSpPr>
          <p:nvPr>
            <p:ph type="ftr" sz="quarter" idx="11"/>
          </p:nvPr>
        </p:nvSpPr>
        <p:spPr/>
        <p:txBody>
          <a:bodyPr/>
          <a:lstStyle>
            <a:lvl1pPr algn="l">
              <a:defRPr sz="2800"/>
            </a:lvl1pPr>
          </a:lstStyle>
          <a:p>
            <a:pPr>
              <a:defRPr/>
            </a:pPr>
            <a:endParaRPr lang="en-US" dirty="0"/>
          </a:p>
        </p:txBody>
      </p:sp>
      <p:sp>
        <p:nvSpPr>
          <p:cNvPr id="7" name="Rectangle 4"/>
          <p:cNvSpPr>
            <a:spLocks noGrp="1" noChangeArrowheads="1"/>
          </p:cNvSpPr>
          <p:nvPr>
            <p:ph type="sldNum" sz="quarter" idx="12"/>
          </p:nvPr>
        </p:nvSpPr>
        <p:spPr/>
        <p:txBody>
          <a:bodyPr/>
          <a:lstStyle>
            <a:lvl1pPr>
              <a:defRPr>
                <a:ea typeface="ＭＳ Ｐゴシック" pitchFamily="34" charset="-128"/>
              </a:defRPr>
            </a:lvl1pPr>
          </a:lstStyle>
          <a:p>
            <a:pPr>
              <a:defRPr/>
            </a:pPr>
            <a:fld id="{1628E7F8-1912-4E98-9990-3AD67B6FF6FD}" type="slidenum">
              <a:rPr lang="en-US"/>
              <a:pPr>
                <a:defRPr/>
              </a:pPr>
              <a:t>‹#›</a:t>
            </a:fld>
            <a:endParaRPr lang="en-US" dirty="0"/>
          </a:p>
        </p:txBody>
      </p:sp>
    </p:spTree>
    <p:extLst>
      <p:ext uri="{BB962C8B-B14F-4D97-AF65-F5344CB8AC3E}">
        <p14:creationId xmlns:p14="http://schemas.microsoft.com/office/powerpoint/2010/main" val="2743611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10531F8F-E74C-485D-AE75-3A91F49A084E}" type="slidenum">
              <a:rPr lang="en-US"/>
              <a:pPr>
                <a:defRPr/>
              </a:pPr>
              <a:t>‹#›</a:t>
            </a:fld>
            <a:endParaRPr lang="en-US" dirty="0"/>
          </a:p>
        </p:txBody>
      </p:sp>
    </p:spTree>
    <p:extLst>
      <p:ext uri="{BB962C8B-B14F-4D97-AF65-F5344CB8AC3E}">
        <p14:creationId xmlns:p14="http://schemas.microsoft.com/office/powerpoint/2010/main" val="3789854972"/>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p:txBody>
          <a:bodyPr/>
          <a:lstStyle>
            <a:lvl1pPr>
              <a:defRPr sz="2800"/>
            </a:lvl1pPr>
          </a:lstStyle>
          <a:p>
            <a:pPr>
              <a:defRPr/>
            </a:pPr>
            <a:endParaRPr lang="en-US" dirty="0"/>
          </a:p>
        </p:txBody>
      </p:sp>
      <p:sp>
        <p:nvSpPr>
          <p:cNvPr id="6" name="Rectangle 3"/>
          <p:cNvSpPr>
            <a:spLocks noGrp="1" noChangeArrowheads="1"/>
          </p:cNvSpPr>
          <p:nvPr>
            <p:ph type="ftr" sz="quarter" idx="11"/>
          </p:nvPr>
        </p:nvSpPr>
        <p:spPr/>
        <p:txBody>
          <a:bodyPr/>
          <a:lstStyle>
            <a:lvl1pPr algn="l">
              <a:defRPr sz="2800"/>
            </a:lvl1pPr>
          </a:lstStyle>
          <a:p>
            <a:pPr>
              <a:defRPr/>
            </a:pPr>
            <a:endParaRPr lang="en-US" dirty="0"/>
          </a:p>
        </p:txBody>
      </p:sp>
      <p:sp>
        <p:nvSpPr>
          <p:cNvPr id="7" name="Rectangle 4"/>
          <p:cNvSpPr>
            <a:spLocks noGrp="1" noChangeArrowheads="1"/>
          </p:cNvSpPr>
          <p:nvPr>
            <p:ph type="sldNum" sz="quarter" idx="12"/>
          </p:nvPr>
        </p:nvSpPr>
        <p:spPr/>
        <p:txBody>
          <a:bodyPr/>
          <a:lstStyle>
            <a:lvl1pPr>
              <a:defRPr>
                <a:ea typeface="ＭＳ Ｐゴシック" pitchFamily="34" charset="-128"/>
              </a:defRPr>
            </a:lvl1pPr>
          </a:lstStyle>
          <a:p>
            <a:pPr>
              <a:defRPr/>
            </a:pPr>
            <a:fld id="{C0E14518-A129-4BF3-9712-D8512400B92A}" type="slidenum">
              <a:rPr lang="en-US"/>
              <a:pPr>
                <a:defRPr/>
              </a:pPr>
              <a:t>‹#›</a:t>
            </a:fld>
            <a:endParaRPr lang="en-US" dirty="0"/>
          </a:p>
        </p:txBody>
      </p:sp>
    </p:spTree>
    <p:extLst>
      <p:ext uri="{BB962C8B-B14F-4D97-AF65-F5344CB8AC3E}">
        <p14:creationId xmlns:p14="http://schemas.microsoft.com/office/powerpoint/2010/main" val="4034131151"/>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p:txBody>
          <a:bodyPr/>
          <a:lstStyle>
            <a:lvl1pPr>
              <a:defRPr sz="2800"/>
            </a:lvl1pPr>
          </a:lstStyle>
          <a:p>
            <a:pPr>
              <a:defRPr/>
            </a:pPr>
            <a:endParaRPr lang="en-US" dirty="0"/>
          </a:p>
        </p:txBody>
      </p:sp>
      <p:sp>
        <p:nvSpPr>
          <p:cNvPr id="5" name="Rectangle 3"/>
          <p:cNvSpPr>
            <a:spLocks noGrp="1" noChangeArrowheads="1"/>
          </p:cNvSpPr>
          <p:nvPr>
            <p:ph type="ftr" sz="quarter" idx="11"/>
          </p:nvPr>
        </p:nvSpPr>
        <p:spPr/>
        <p:txBody>
          <a:bodyPr/>
          <a:lstStyle>
            <a:lvl1pPr algn="l">
              <a:defRPr sz="2800"/>
            </a:lvl1pPr>
          </a:lstStyle>
          <a:p>
            <a:pPr>
              <a:defRPr/>
            </a:pPr>
            <a:endParaRPr lang="en-US" dirty="0"/>
          </a:p>
        </p:txBody>
      </p:sp>
      <p:sp>
        <p:nvSpPr>
          <p:cNvPr id="6" name="Rectangle 4"/>
          <p:cNvSpPr>
            <a:spLocks noGrp="1" noChangeArrowheads="1"/>
          </p:cNvSpPr>
          <p:nvPr>
            <p:ph type="sldNum" sz="quarter" idx="12"/>
          </p:nvPr>
        </p:nvSpPr>
        <p:spPr/>
        <p:txBody>
          <a:bodyPr/>
          <a:lstStyle>
            <a:lvl1pPr>
              <a:defRPr>
                <a:ea typeface="ＭＳ Ｐゴシック" pitchFamily="34" charset="-128"/>
              </a:defRPr>
            </a:lvl1pPr>
          </a:lstStyle>
          <a:p>
            <a:pPr>
              <a:defRPr/>
            </a:pPr>
            <a:fld id="{DB2E59BB-407B-4A48-B9B1-7E4350B063D5}" type="slidenum">
              <a:rPr lang="en-US"/>
              <a:pPr>
                <a:defRPr/>
              </a:pPr>
              <a:t>‹#›</a:t>
            </a:fld>
            <a:endParaRPr lang="en-US" dirty="0"/>
          </a:p>
        </p:txBody>
      </p:sp>
    </p:spTree>
    <p:extLst>
      <p:ext uri="{BB962C8B-B14F-4D97-AF65-F5344CB8AC3E}">
        <p14:creationId xmlns:p14="http://schemas.microsoft.com/office/powerpoint/2010/main" val="2353429046"/>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1150" y="762000"/>
            <a:ext cx="2022475" cy="53721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93725" y="762000"/>
            <a:ext cx="5915025" cy="5372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p:txBody>
          <a:bodyPr/>
          <a:lstStyle>
            <a:lvl1pPr>
              <a:defRPr sz="2800"/>
            </a:lvl1pPr>
          </a:lstStyle>
          <a:p>
            <a:pPr>
              <a:defRPr/>
            </a:pPr>
            <a:endParaRPr lang="en-US" dirty="0"/>
          </a:p>
        </p:txBody>
      </p:sp>
      <p:sp>
        <p:nvSpPr>
          <p:cNvPr id="5" name="Rectangle 3"/>
          <p:cNvSpPr>
            <a:spLocks noGrp="1" noChangeArrowheads="1"/>
          </p:cNvSpPr>
          <p:nvPr>
            <p:ph type="ftr" sz="quarter" idx="11"/>
          </p:nvPr>
        </p:nvSpPr>
        <p:spPr/>
        <p:txBody>
          <a:bodyPr/>
          <a:lstStyle>
            <a:lvl1pPr algn="l">
              <a:defRPr sz="2800"/>
            </a:lvl1pPr>
          </a:lstStyle>
          <a:p>
            <a:pPr>
              <a:defRPr/>
            </a:pPr>
            <a:endParaRPr lang="en-US" dirty="0"/>
          </a:p>
        </p:txBody>
      </p:sp>
      <p:sp>
        <p:nvSpPr>
          <p:cNvPr id="6" name="Rectangle 4"/>
          <p:cNvSpPr>
            <a:spLocks noGrp="1" noChangeArrowheads="1"/>
          </p:cNvSpPr>
          <p:nvPr>
            <p:ph type="sldNum" sz="quarter" idx="12"/>
          </p:nvPr>
        </p:nvSpPr>
        <p:spPr/>
        <p:txBody>
          <a:bodyPr/>
          <a:lstStyle>
            <a:lvl1pPr>
              <a:defRPr>
                <a:ea typeface="ＭＳ Ｐゴシック" pitchFamily="34" charset="-128"/>
              </a:defRPr>
            </a:lvl1pPr>
          </a:lstStyle>
          <a:p>
            <a:pPr>
              <a:defRPr/>
            </a:pPr>
            <a:fld id="{4BE5F088-BA15-4017-ADA0-53D349B324B5}" type="slidenum">
              <a:rPr lang="en-US"/>
              <a:pPr>
                <a:defRPr/>
              </a:pPr>
              <a:t>‹#›</a:t>
            </a:fld>
            <a:endParaRPr lang="en-US" dirty="0"/>
          </a:p>
        </p:txBody>
      </p:sp>
    </p:spTree>
    <p:extLst>
      <p:ext uri="{BB962C8B-B14F-4D97-AF65-F5344CB8AC3E}">
        <p14:creationId xmlns:p14="http://schemas.microsoft.com/office/powerpoint/2010/main" val="2916321834"/>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6149975" cy="519113"/>
          </a:xfrm>
        </p:spPr>
        <p:txBody>
          <a:bodyPr/>
          <a:lstStyle/>
          <a:p>
            <a:r>
              <a:rPr lang="en-US"/>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714875" y="1485900"/>
            <a:ext cx="396875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
          <p:cNvSpPr>
            <a:spLocks noGrp="1" noChangeArrowheads="1"/>
          </p:cNvSpPr>
          <p:nvPr>
            <p:ph type="dt" sz="half" idx="10"/>
          </p:nvPr>
        </p:nvSpPr>
        <p:spPr/>
        <p:txBody>
          <a:bodyPr/>
          <a:lstStyle>
            <a:lvl1pPr>
              <a:defRPr sz="2800"/>
            </a:lvl1pPr>
          </a:lstStyle>
          <a:p>
            <a:pPr>
              <a:defRPr/>
            </a:pPr>
            <a:endParaRPr lang="en-US" dirty="0"/>
          </a:p>
        </p:txBody>
      </p:sp>
      <p:sp>
        <p:nvSpPr>
          <p:cNvPr id="6" name="Rectangle 3"/>
          <p:cNvSpPr>
            <a:spLocks noGrp="1" noChangeArrowheads="1"/>
          </p:cNvSpPr>
          <p:nvPr>
            <p:ph type="ftr" sz="quarter" idx="11"/>
          </p:nvPr>
        </p:nvSpPr>
        <p:spPr/>
        <p:txBody>
          <a:bodyPr/>
          <a:lstStyle>
            <a:lvl1pPr algn="l">
              <a:defRPr sz="2800"/>
            </a:lvl1pPr>
          </a:lstStyle>
          <a:p>
            <a:pPr>
              <a:defRPr/>
            </a:pPr>
            <a:endParaRPr lang="en-US" dirty="0"/>
          </a:p>
        </p:txBody>
      </p:sp>
      <p:sp>
        <p:nvSpPr>
          <p:cNvPr id="7" name="Rectangle 4"/>
          <p:cNvSpPr>
            <a:spLocks noGrp="1" noChangeArrowheads="1"/>
          </p:cNvSpPr>
          <p:nvPr>
            <p:ph type="sldNum" sz="quarter" idx="12"/>
          </p:nvPr>
        </p:nvSpPr>
        <p:spPr/>
        <p:txBody>
          <a:bodyPr/>
          <a:lstStyle>
            <a:lvl1pPr>
              <a:defRPr>
                <a:ea typeface="ＭＳ Ｐゴシック" pitchFamily="34" charset="-128"/>
              </a:defRPr>
            </a:lvl1pPr>
          </a:lstStyle>
          <a:p>
            <a:pPr>
              <a:defRPr/>
            </a:pPr>
            <a:fld id="{4B927582-7609-442C-906C-738903211F86}" type="slidenum">
              <a:rPr lang="en-US"/>
              <a:pPr>
                <a:defRPr/>
              </a:pPr>
              <a:t>‹#›</a:t>
            </a:fld>
            <a:endParaRPr lang="en-US" dirty="0"/>
          </a:p>
        </p:txBody>
      </p:sp>
    </p:spTree>
    <p:extLst>
      <p:ext uri="{BB962C8B-B14F-4D97-AF65-F5344CB8AC3E}">
        <p14:creationId xmlns:p14="http://schemas.microsoft.com/office/powerpoint/2010/main" val="3329323870"/>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6149975" cy="519113"/>
          </a:xfrm>
        </p:spPr>
        <p:txBody>
          <a:bodyPr/>
          <a:lstStyle/>
          <a:p>
            <a:r>
              <a:rPr lang="en-US"/>
              <a:t>Click to edit Master title style</a:t>
            </a:r>
            <a:endParaRPr lang="en-GB"/>
          </a:p>
        </p:txBody>
      </p:sp>
      <p:sp>
        <p:nvSpPr>
          <p:cNvPr id="3" name="Table Placeholder 2"/>
          <p:cNvSpPr>
            <a:spLocks noGrp="1"/>
          </p:cNvSpPr>
          <p:nvPr>
            <p:ph type="tbl" idx="1"/>
          </p:nvPr>
        </p:nvSpPr>
        <p:spPr>
          <a:xfrm>
            <a:off x="593725" y="1485900"/>
            <a:ext cx="8089900" cy="4648200"/>
          </a:xfrm>
        </p:spPr>
        <p:txBody>
          <a:bodyPr/>
          <a:lstStyle/>
          <a:p>
            <a:pPr lvl="0"/>
            <a:endParaRPr lang="en-GB" noProof="0" dirty="0"/>
          </a:p>
        </p:txBody>
      </p:sp>
      <p:sp>
        <p:nvSpPr>
          <p:cNvPr id="4" name="Rectangle 2"/>
          <p:cNvSpPr>
            <a:spLocks noGrp="1" noChangeArrowheads="1"/>
          </p:cNvSpPr>
          <p:nvPr>
            <p:ph type="dt" sz="half" idx="10"/>
          </p:nvPr>
        </p:nvSpPr>
        <p:spPr/>
        <p:txBody>
          <a:bodyPr/>
          <a:lstStyle>
            <a:lvl1pPr>
              <a:defRPr sz="2800"/>
            </a:lvl1pPr>
          </a:lstStyle>
          <a:p>
            <a:pPr>
              <a:defRPr/>
            </a:pPr>
            <a:endParaRPr lang="en-US" dirty="0"/>
          </a:p>
        </p:txBody>
      </p:sp>
      <p:sp>
        <p:nvSpPr>
          <p:cNvPr id="5" name="Rectangle 3"/>
          <p:cNvSpPr>
            <a:spLocks noGrp="1" noChangeArrowheads="1"/>
          </p:cNvSpPr>
          <p:nvPr>
            <p:ph type="ftr" sz="quarter" idx="11"/>
          </p:nvPr>
        </p:nvSpPr>
        <p:spPr/>
        <p:txBody>
          <a:bodyPr/>
          <a:lstStyle>
            <a:lvl1pPr algn="l">
              <a:defRPr sz="2800"/>
            </a:lvl1pPr>
          </a:lstStyle>
          <a:p>
            <a:pPr>
              <a:defRPr/>
            </a:pPr>
            <a:endParaRPr lang="en-US" dirty="0"/>
          </a:p>
        </p:txBody>
      </p:sp>
      <p:sp>
        <p:nvSpPr>
          <p:cNvPr id="6" name="Rectangle 4"/>
          <p:cNvSpPr>
            <a:spLocks noGrp="1" noChangeArrowheads="1"/>
          </p:cNvSpPr>
          <p:nvPr>
            <p:ph type="sldNum" sz="quarter" idx="12"/>
          </p:nvPr>
        </p:nvSpPr>
        <p:spPr/>
        <p:txBody>
          <a:bodyPr/>
          <a:lstStyle>
            <a:lvl1pPr>
              <a:defRPr>
                <a:ea typeface="ＭＳ Ｐゴシック" pitchFamily="34" charset="-128"/>
              </a:defRPr>
            </a:lvl1pPr>
          </a:lstStyle>
          <a:p>
            <a:pPr>
              <a:defRPr/>
            </a:pPr>
            <a:fld id="{1C1FF87C-D861-4298-A2CD-CE9AC1F788C0}" type="slidenum">
              <a:rPr lang="en-US"/>
              <a:pPr>
                <a:defRPr/>
              </a:pPr>
              <a:t>‹#›</a:t>
            </a:fld>
            <a:endParaRPr lang="en-US" dirty="0"/>
          </a:p>
        </p:txBody>
      </p:sp>
    </p:spTree>
    <p:extLst>
      <p:ext uri="{BB962C8B-B14F-4D97-AF65-F5344CB8AC3E}">
        <p14:creationId xmlns:p14="http://schemas.microsoft.com/office/powerpoint/2010/main" val="1273606227"/>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2"/>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pic>
        <p:nvPicPr>
          <p:cNvPr id="5" name="Picture 5" descr="National_Grid_logo_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ectangle 3"/>
          <p:cNvSpPr>
            <a:spLocks noGrp="1" noChangeArrowheads="1"/>
          </p:cNvSpPr>
          <p:nvPr>
            <p:ph type="ctrTitle" sz="quarter"/>
          </p:nvPr>
        </p:nvSpPr>
        <p:spPr>
          <a:xfrm>
            <a:off x="593725" y="1279525"/>
            <a:ext cx="8043863" cy="639763"/>
          </a:xfrm>
          <a:extLst/>
        </p:spPr>
        <p:txBody>
          <a:bodyPr anchor="ctr"/>
          <a:lstStyle>
            <a:lvl1pPr>
              <a:defRPr/>
            </a:lvl1pPr>
          </a:lstStyle>
          <a:p>
            <a:pPr lvl="0"/>
            <a:r>
              <a:rPr lang="en-US" noProof="0"/>
              <a:t>Click to edit Master title style</a:t>
            </a:r>
          </a:p>
        </p:txBody>
      </p:sp>
      <p:sp>
        <p:nvSpPr>
          <p:cNvPr id="44036" name="Rectangle 4"/>
          <p:cNvSpPr>
            <a:spLocks noGrp="1" noChangeArrowheads="1"/>
          </p:cNvSpPr>
          <p:nvPr>
            <p:ph type="subTitle" sz="quarter" idx="1"/>
          </p:nvPr>
        </p:nvSpPr>
        <p:spPr>
          <a:xfrm>
            <a:off x="571500" y="2882900"/>
            <a:ext cx="8043863" cy="503238"/>
          </a:xfrm>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a:t>Click to edit Master subtitle style</a:t>
            </a:r>
          </a:p>
        </p:txBody>
      </p:sp>
    </p:spTree>
    <p:extLst>
      <p:ext uri="{BB962C8B-B14F-4D97-AF65-F5344CB8AC3E}">
        <p14:creationId xmlns:p14="http://schemas.microsoft.com/office/powerpoint/2010/main" val="2697226763"/>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p:txBody>
          <a:bodyPr/>
          <a:lstStyle>
            <a:lvl1pPr>
              <a:defRPr>
                <a:solidFill>
                  <a:srgbClr val="000000"/>
                </a:solidFill>
              </a:defRPr>
            </a:lvl1pPr>
          </a:lstStyle>
          <a:p>
            <a:pPr>
              <a:defRPr/>
            </a:pPr>
            <a:endParaRPr lang="en-US" dirty="0"/>
          </a:p>
        </p:txBody>
      </p:sp>
      <p:sp>
        <p:nvSpPr>
          <p:cNvPr id="5" name="Rectangle 3"/>
          <p:cNvSpPr>
            <a:spLocks noGrp="1" noChangeArrowheads="1"/>
          </p:cNvSpPr>
          <p:nvPr>
            <p:ph type="ftr" sz="quarter" idx="11"/>
          </p:nvPr>
        </p:nvSpPr>
        <p:spPr/>
        <p:txBody>
          <a:bodyPr/>
          <a:lstStyle>
            <a:lvl1pPr>
              <a:defRPr>
                <a:solidFill>
                  <a:srgbClr val="000000"/>
                </a:solidFill>
              </a:defRPr>
            </a:lvl1pPr>
          </a:lstStyle>
          <a:p>
            <a:pPr>
              <a:defRPr/>
            </a:pPr>
            <a:endParaRPr lang="en-US" dirty="0"/>
          </a:p>
        </p:txBody>
      </p:sp>
      <p:sp>
        <p:nvSpPr>
          <p:cNvPr id="6" name="Rectangle 4"/>
          <p:cNvSpPr>
            <a:spLocks noGrp="1" noChangeArrowheads="1"/>
          </p:cNvSpPr>
          <p:nvPr>
            <p:ph type="sldNum" sz="quarter" idx="12"/>
          </p:nvPr>
        </p:nvSpPr>
        <p:spPr/>
        <p:txBody>
          <a:bodyPr/>
          <a:lstStyle>
            <a:lvl1pPr>
              <a:defRPr>
                <a:solidFill>
                  <a:srgbClr val="000000"/>
                </a:solidFill>
              </a:defRPr>
            </a:lvl1pPr>
          </a:lstStyle>
          <a:p>
            <a:pPr>
              <a:defRPr/>
            </a:pPr>
            <a:fld id="{468670D7-A8B4-40D3-B1CC-EAFAEB11502D}" type="slidenum">
              <a:rPr lang="en-US"/>
              <a:pPr>
                <a:defRPr/>
              </a:pPr>
              <a:t>‹#›</a:t>
            </a:fld>
            <a:endParaRPr lang="en-US" dirty="0"/>
          </a:p>
        </p:txBody>
      </p:sp>
    </p:spTree>
    <p:extLst>
      <p:ext uri="{BB962C8B-B14F-4D97-AF65-F5344CB8AC3E}">
        <p14:creationId xmlns:p14="http://schemas.microsoft.com/office/powerpoint/2010/main" val="4078183019"/>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p:txBody>
          <a:bodyPr/>
          <a:lstStyle>
            <a:lvl1pPr>
              <a:defRPr>
                <a:solidFill>
                  <a:srgbClr val="000000"/>
                </a:solidFill>
              </a:defRPr>
            </a:lvl1pPr>
          </a:lstStyle>
          <a:p>
            <a:pPr>
              <a:defRPr/>
            </a:pPr>
            <a:endParaRPr lang="en-US" dirty="0"/>
          </a:p>
        </p:txBody>
      </p:sp>
      <p:sp>
        <p:nvSpPr>
          <p:cNvPr id="5" name="Rectangle 3"/>
          <p:cNvSpPr>
            <a:spLocks noGrp="1" noChangeArrowheads="1"/>
          </p:cNvSpPr>
          <p:nvPr>
            <p:ph type="ftr" sz="quarter" idx="11"/>
          </p:nvPr>
        </p:nvSpPr>
        <p:spPr/>
        <p:txBody>
          <a:bodyPr/>
          <a:lstStyle>
            <a:lvl1pPr>
              <a:defRPr>
                <a:solidFill>
                  <a:srgbClr val="000000"/>
                </a:solidFill>
              </a:defRPr>
            </a:lvl1pPr>
          </a:lstStyle>
          <a:p>
            <a:pPr>
              <a:defRPr/>
            </a:pPr>
            <a:endParaRPr lang="en-US" dirty="0"/>
          </a:p>
        </p:txBody>
      </p:sp>
      <p:sp>
        <p:nvSpPr>
          <p:cNvPr id="6" name="Rectangle 4"/>
          <p:cNvSpPr>
            <a:spLocks noGrp="1" noChangeArrowheads="1"/>
          </p:cNvSpPr>
          <p:nvPr>
            <p:ph type="sldNum" sz="quarter" idx="12"/>
          </p:nvPr>
        </p:nvSpPr>
        <p:spPr/>
        <p:txBody>
          <a:bodyPr/>
          <a:lstStyle>
            <a:lvl1pPr>
              <a:defRPr>
                <a:solidFill>
                  <a:srgbClr val="000000"/>
                </a:solidFill>
              </a:defRPr>
            </a:lvl1pPr>
          </a:lstStyle>
          <a:p>
            <a:pPr>
              <a:defRPr/>
            </a:pPr>
            <a:fld id="{B38AE854-BE13-4B0E-9589-6EBAD4C30D27}" type="slidenum">
              <a:rPr lang="en-US"/>
              <a:pPr>
                <a:defRPr/>
              </a:pPr>
              <a:t>‹#›</a:t>
            </a:fld>
            <a:endParaRPr lang="en-US" dirty="0"/>
          </a:p>
        </p:txBody>
      </p:sp>
    </p:spTree>
    <p:extLst>
      <p:ext uri="{BB962C8B-B14F-4D97-AF65-F5344CB8AC3E}">
        <p14:creationId xmlns:p14="http://schemas.microsoft.com/office/powerpoint/2010/main" val="1173653400"/>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
          <p:cNvSpPr>
            <a:spLocks noGrp="1" noChangeArrowheads="1"/>
          </p:cNvSpPr>
          <p:nvPr>
            <p:ph type="dt" sz="half" idx="10"/>
          </p:nvPr>
        </p:nvSpPr>
        <p:spPr/>
        <p:txBody>
          <a:bodyPr/>
          <a:lstStyle>
            <a:lvl1pPr>
              <a:defRPr>
                <a:solidFill>
                  <a:srgbClr val="000000"/>
                </a:solidFill>
              </a:defRPr>
            </a:lvl1pPr>
          </a:lstStyle>
          <a:p>
            <a:pPr>
              <a:defRPr/>
            </a:pPr>
            <a:endParaRPr lang="en-US" dirty="0"/>
          </a:p>
        </p:txBody>
      </p:sp>
      <p:sp>
        <p:nvSpPr>
          <p:cNvPr id="6" name="Rectangle 3"/>
          <p:cNvSpPr>
            <a:spLocks noGrp="1" noChangeArrowheads="1"/>
          </p:cNvSpPr>
          <p:nvPr>
            <p:ph type="ftr" sz="quarter" idx="11"/>
          </p:nvPr>
        </p:nvSpPr>
        <p:spPr/>
        <p:txBody>
          <a:bodyPr/>
          <a:lstStyle>
            <a:lvl1pPr>
              <a:defRPr>
                <a:solidFill>
                  <a:srgbClr val="000000"/>
                </a:solidFill>
              </a:defRPr>
            </a:lvl1pPr>
          </a:lstStyle>
          <a:p>
            <a:pPr>
              <a:defRPr/>
            </a:pPr>
            <a:endParaRPr lang="en-US" dirty="0"/>
          </a:p>
        </p:txBody>
      </p:sp>
      <p:sp>
        <p:nvSpPr>
          <p:cNvPr id="7" name="Rectangle 4"/>
          <p:cNvSpPr>
            <a:spLocks noGrp="1" noChangeArrowheads="1"/>
          </p:cNvSpPr>
          <p:nvPr>
            <p:ph type="sldNum" sz="quarter" idx="12"/>
          </p:nvPr>
        </p:nvSpPr>
        <p:spPr/>
        <p:txBody>
          <a:bodyPr/>
          <a:lstStyle>
            <a:lvl1pPr>
              <a:defRPr>
                <a:solidFill>
                  <a:srgbClr val="000000"/>
                </a:solidFill>
              </a:defRPr>
            </a:lvl1pPr>
          </a:lstStyle>
          <a:p>
            <a:pPr>
              <a:defRPr/>
            </a:pPr>
            <a:fld id="{D97BB164-C2CD-43C2-9C7D-8A8C18DFCAC3}" type="slidenum">
              <a:rPr lang="en-US"/>
              <a:pPr>
                <a:defRPr/>
              </a:pPr>
              <a:t>‹#›</a:t>
            </a:fld>
            <a:endParaRPr lang="en-US" dirty="0"/>
          </a:p>
        </p:txBody>
      </p:sp>
    </p:spTree>
    <p:extLst>
      <p:ext uri="{BB962C8B-B14F-4D97-AF65-F5344CB8AC3E}">
        <p14:creationId xmlns:p14="http://schemas.microsoft.com/office/powerpoint/2010/main" val="799538483"/>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2"/>
          <p:cNvSpPr>
            <a:spLocks noGrp="1" noChangeArrowheads="1"/>
          </p:cNvSpPr>
          <p:nvPr>
            <p:ph type="dt" sz="half" idx="10"/>
          </p:nvPr>
        </p:nvSpPr>
        <p:spPr/>
        <p:txBody>
          <a:bodyPr/>
          <a:lstStyle>
            <a:lvl1pPr>
              <a:defRPr>
                <a:solidFill>
                  <a:srgbClr val="000000"/>
                </a:solidFill>
              </a:defRPr>
            </a:lvl1pPr>
          </a:lstStyle>
          <a:p>
            <a:pPr>
              <a:defRPr/>
            </a:pPr>
            <a:endParaRPr lang="en-US" dirty="0"/>
          </a:p>
        </p:txBody>
      </p:sp>
      <p:sp>
        <p:nvSpPr>
          <p:cNvPr id="8" name="Rectangle 3"/>
          <p:cNvSpPr>
            <a:spLocks noGrp="1" noChangeArrowheads="1"/>
          </p:cNvSpPr>
          <p:nvPr>
            <p:ph type="ftr" sz="quarter" idx="11"/>
          </p:nvPr>
        </p:nvSpPr>
        <p:spPr/>
        <p:txBody>
          <a:bodyPr/>
          <a:lstStyle>
            <a:lvl1pPr>
              <a:defRPr>
                <a:solidFill>
                  <a:srgbClr val="000000"/>
                </a:solidFill>
              </a:defRPr>
            </a:lvl1pPr>
          </a:lstStyle>
          <a:p>
            <a:pPr>
              <a:defRPr/>
            </a:pPr>
            <a:endParaRPr lang="en-US" dirty="0"/>
          </a:p>
        </p:txBody>
      </p:sp>
      <p:sp>
        <p:nvSpPr>
          <p:cNvPr id="9" name="Rectangle 4"/>
          <p:cNvSpPr>
            <a:spLocks noGrp="1" noChangeArrowheads="1"/>
          </p:cNvSpPr>
          <p:nvPr>
            <p:ph type="sldNum" sz="quarter" idx="12"/>
          </p:nvPr>
        </p:nvSpPr>
        <p:spPr/>
        <p:txBody>
          <a:bodyPr/>
          <a:lstStyle>
            <a:lvl1pPr>
              <a:defRPr>
                <a:solidFill>
                  <a:srgbClr val="000000"/>
                </a:solidFill>
              </a:defRPr>
            </a:lvl1pPr>
          </a:lstStyle>
          <a:p>
            <a:pPr>
              <a:defRPr/>
            </a:pPr>
            <a:fld id="{85D559BA-6FB3-47BA-B030-17E5967142E0}" type="slidenum">
              <a:rPr lang="en-US"/>
              <a:pPr>
                <a:defRPr/>
              </a:pPr>
              <a:t>‹#›</a:t>
            </a:fld>
            <a:endParaRPr lang="en-US" dirty="0"/>
          </a:p>
        </p:txBody>
      </p:sp>
    </p:spTree>
    <p:extLst>
      <p:ext uri="{BB962C8B-B14F-4D97-AF65-F5344CB8AC3E}">
        <p14:creationId xmlns:p14="http://schemas.microsoft.com/office/powerpoint/2010/main" val="26488066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2287F867-B7B4-46B4-8F08-85BA0A60763B}" type="slidenum">
              <a:rPr lang="en-US"/>
              <a:pPr>
                <a:defRPr/>
              </a:pPr>
              <a:t>‹#›</a:t>
            </a:fld>
            <a:endParaRPr lang="en-US" dirty="0"/>
          </a:p>
        </p:txBody>
      </p:sp>
    </p:spTree>
    <p:extLst>
      <p:ext uri="{BB962C8B-B14F-4D97-AF65-F5344CB8AC3E}">
        <p14:creationId xmlns:p14="http://schemas.microsoft.com/office/powerpoint/2010/main" val="1505566471"/>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2"/>
          <p:cNvSpPr>
            <a:spLocks noGrp="1" noChangeArrowheads="1"/>
          </p:cNvSpPr>
          <p:nvPr>
            <p:ph type="dt" sz="half" idx="10"/>
          </p:nvPr>
        </p:nvSpPr>
        <p:spPr/>
        <p:txBody>
          <a:bodyPr/>
          <a:lstStyle>
            <a:lvl1pPr>
              <a:defRPr>
                <a:solidFill>
                  <a:srgbClr val="000000"/>
                </a:solidFill>
              </a:defRPr>
            </a:lvl1pPr>
          </a:lstStyle>
          <a:p>
            <a:pPr>
              <a:defRPr/>
            </a:pPr>
            <a:endParaRPr lang="en-US" dirty="0"/>
          </a:p>
        </p:txBody>
      </p:sp>
      <p:sp>
        <p:nvSpPr>
          <p:cNvPr id="4" name="Rectangle 3"/>
          <p:cNvSpPr>
            <a:spLocks noGrp="1" noChangeArrowheads="1"/>
          </p:cNvSpPr>
          <p:nvPr>
            <p:ph type="ftr" sz="quarter" idx="11"/>
          </p:nvPr>
        </p:nvSpPr>
        <p:spPr/>
        <p:txBody>
          <a:bodyPr/>
          <a:lstStyle>
            <a:lvl1pPr>
              <a:defRPr>
                <a:solidFill>
                  <a:srgbClr val="000000"/>
                </a:solidFill>
              </a:defRPr>
            </a:lvl1pPr>
          </a:lstStyle>
          <a:p>
            <a:pPr>
              <a:defRPr/>
            </a:pPr>
            <a:endParaRPr lang="en-US" dirty="0"/>
          </a:p>
        </p:txBody>
      </p:sp>
      <p:sp>
        <p:nvSpPr>
          <p:cNvPr id="5" name="Rectangle 4"/>
          <p:cNvSpPr>
            <a:spLocks noGrp="1" noChangeArrowheads="1"/>
          </p:cNvSpPr>
          <p:nvPr>
            <p:ph type="sldNum" sz="quarter" idx="12"/>
          </p:nvPr>
        </p:nvSpPr>
        <p:spPr/>
        <p:txBody>
          <a:bodyPr/>
          <a:lstStyle>
            <a:lvl1pPr>
              <a:defRPr>
                <a:solidFill>
                  <a:srgbClr val="000000"/>
                </a:solidFill>
              </a:defRPr>
            </a:lvl1pPr>
          </a:lstStyle>
          <a:p>
            <a:pPr>
              <a:defRPr/>
            </a:pPr>
            <a:fld id="{2100D620-3A8D-435C-B929-F6FCCAE19130}" type="slidenum">
              <a:rPr lang="en-US"/>
              <a:pPr>
                <a:defRPr/>
              </a:pPr>
              <a:t>‹#›</a:t>
            </a:fld>
            <a:endParaRPr lang="en-US" dirty="0"/>
          </a:p>
        </p:txBody>
      </p:sp>
    </p:spTree>
    <p:extLst>
      <p:ext uri="{BB962C8B-B14F-4D97-AF65-F5344CB8AC3E}">
        <p14:creationId xmlns:p14="http://schemas.microsoft.com/office/powerpoint/2010/main" val="1356920765"/>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p:txBody>
          <a:bodyPr/>
          <a:lstStyle>
            <a:lvl1pPr>
              <a:defRPr>
                <a:solidFill>
                  <a:srgbClr val="000000"/>
                </a:solidFill>
              </a:defRPr>
            </a:lvl1pPr>
          </a:lstStyle>
          <a:p>
            <a:pPr>
              <a:defRPr/>
            </a:pPr>
            <a:endParaRPr lang="en-US" dirty="0"/>
          </a:p>
        </p:txBody>
      </p:sp>
      <p:sp>
        <p:nvSpPr>
          <p:cNvPr id="3" name="Rectangle 3"/>
          <p:cNvSpPr>
            <a:spLocks noGrp="1" noChangeArrowheads="1"/>
          </p:cNvSpPr>
          <p:nvPr>
            <p:ph type="ftr" sz="quarter" idx="11"/>
          </p:nvPr>
        </p:nvSpPr>
        <p:spPr/>
        <p:txBody>
          <a:bodyPr/>
          <a:lstStyle>
            <a:lvl1pPr>
              <a:defRPr>
                <a:solidFill>
                  <a:srgbClr val="000000"/>
                </a:solidFill>
              </a:defRPr>
            </a:lvl1pPr>
          </a:lstStyle>
          <a:p>
            <a:pPr>
              <a:defRPr/>
            </a:pPr>
            <a:endParaRPr lang="en-US" dirty="0"/>
          </a:p>
        </p:txBody>
      </p:sp>
      <p:sp>
        <p:nvSpPr>
          <p:cNvPr id="4" name="Rectangle 4"/>
          <p:cNvSpPr>
            <a:spLocks noGrp="1" noChangeArrowheads="1"/>
          </p:cNvSpPr>
          <p:nvPr>
            <p:ph type="sldNum" sz="quarter" idx="12"/>
          </p:nvPr>
        </p:nvSpPr>
        <p:spPr/>
        <p:txBody>
          <a:bodyPr/>
          <a:lstStyle>
            <a:lvl1pPr>
              <a:defRPr>
                <a:solidFill>
                  <a:srgbClr val="000000"/>
                </a:solidFill>
              </a:defRPr>
            </a:lvl1pPr>
          </a:lstStyle>
          <a:p>
            <a:pPr>
              <a:defRPr/>
            </a:pPr>
            <a:fld id="{014F1B5E-C1CE-4096-B8BA-8D981F990A8E}" type="slidenum">
              <a:rPr lang="en-US"/>
              <a:pPr>
                <a:defRPr/>
              </a:pPr>
              <a:t>‹#›</a:t>
            </a:fld>
            <a:endParaRPr lang="en-US" dirty="0"/>
          </a:p>
        </p:txBody>
      </p:sp>
    </p:spTree>
    <p:extLst>
      <p:ext uri="{BB962C8B-B14F-4D97-AF65-F5344CB8AC3E}">
        <p14:creationId xmlns:p14="http://schemas.microsoft.com/office/powerpoint/2010/main" val="2655004754"/>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p:txBody>
          <a:bodyPr/>
          <a:lstStyle>
            <a:lvl1pPr>
              <a:defRPr>
                <a:solidFill>
                  <a:srgbClr val="000000"/>
                </a:solidFill>
              </a:defRPr>
            </a:lvl1pPr>
          </a:lstStyle>
          <a:p>
            <a:pPr>
              <a:defRPr/>
            </a:pPr>
            <a:endParaRPr lang="en-US" dirty="0"/>
          </a:p>
        </p:txBody>
      </p:sp>
      <p:sp>
        <p:nvSpPr>
          <p:cNvPr id="6" name="Rectangle 3"/>
          <p:cNvSpPr>
            <a:spLocks noGrp="1" noChangeArrowheads="1"/>
          </p:cNvSpPr>
          <p:nvPr>
            <p:ph type="ftr" sz="quarter" idx="11"/>
          </p:nvPr>
        </p:nvSpPr>
        <p:spPr/>
        <p:txBody>
          <a:bodyPr/>
          <a:lstStyle>
            <a:lvl1pPr>
              <a:defRPr>
                <a:solidFill>
                  <a:srgbClr val="000000"/>
                </a:solidFill>
              </a:defRPr>
            </a:lvl1pPr>
          </a:lstStyle>
          <a:p>
            <a:pPr>
              <a:defRPr/>
            </a:pPr>
            <a:endParaRPr lang="en-US" dirty="0"/>
          </a:p>
        </p:txBody>
      </p:sp>
      <p:sp>
        <p:nvSpPr>
          <p:cNvPr id="7" name="Rectangle 4"/>
          <p:cNvSpPr>
            <a:spLocks noGrp="1" noChangeArrowheads="1"/>
          </p:cNvSpPr>
          <p:nvPr>
            <p:ph type="sldNum" sz="quarter" idx="12"/>
          </p:nvPr>
        </p:nvSpPr>
        <p:spPr/>
        <p:txBody>
          <a:bodyPr/>
          <a:lstStyle>
            <a:lvl1pPr>
              <a:defRPr>
                <a:solidFill>
                  <a:srgbClr val="000000"/>
                </a:solidFill>
              </a:defRPr>
            </a:lvl1pPr>
          </a:lstStyle>
          <a:p>
            <a:pPr>
              <a:defRPr/>
            </a:pPr>
            <a:fld id="{D7824FEB-FDF2-40C4-A908-24E9039FF4B2}" type="slidenum">
              <a:rPr lang="en-US"/>
              <a:pPr>
                <a:defRPr/>
              </a:pPr>
              <a:t>‹#›</a:t>
            </a:fld>
            <a:endParaRPr lang="en-US" dirty="0"/>
          </a:p>
        </p:txBody>
      </p:sp>
    </p:spTree>
    <p:extLst>
      <p:ext uri="{BB962C8B-B14F-4D97-AF65-F5344CB8AC3E}">
        <p14:creationId xmlns:p14="http://schemas.microsoft.com/office/powerpoint/2010/main" val="2445424951"/>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p:txBody>
          <a:bodyPr/>
          <a:lstStyle>
            <a:lvl1pPr>
              <a:defRPr>
                <a:solidFill>
                  <a:srgbClr val="000000"/>
                </a:solidFill>
              </a:defRPr>
            </a:lvl1pPr>
          </a:lstStyle>
          <a:p>
            <a:pPr>
              <a:defRPr/>
            </a:pPr>
            <a:endParaRPr lang="en-US" dirty="0"/>
          </a:p>
        </p:txBody>
      </p:sp>
      <p:sp>
        <p:nvSpPr>
          <p:cNvPr id="6" name="Rectangle 3"/>
          <p:cNvSpPr>
            <a:spLocks noGrp="1" noChangeArrowheads="1"/>
          </p:cNvSpPr>
          <p:nvPr>
            <p:ph type="ftr" sz="quarter" idx="11"/>
          </p:nvPr>
        </p:nvSpPr>
        <p:spPr/>
        <p:txBody>
          <a:bodyPr/>
          <a:lstStyle>
            <a:lvl1pPr>
              <a:defRPr>
                <a:solidFill>
                  <a:srgbClr val="000000"/>
                </a:solidFill>
              </a:defRPr>
            </a:lvl1pPr>
          </a:lstStyle>
          <a:p>
            <a:pPr>
              <a:defRPr/>
            </a:pPr>
            <a:endParaRPr lang="en-US" dirty="0"/>
          </a:p>
        </p:txBody>
      </p:sp>
      <p:sp>
        <p:nvSpPr>
          <p:cNvPr id="7" name="Rectangle 4"/>
          <p:cNvSpPr>
            <a:spLocks noGrp="1" noChangeArrowheads="1"/>
          </p:cNvSpPr>
          <p:nvPr>
            <p:ph type="sldNum" sz="quarter" idx="12"/>
          </p:nvPr>
        </p:nvSpPr>
        <p:spPr/>
        <p:txBody>
          <a:bodyPr/>
          <a:lstStyle>
            <a:lvl1pPr>
              <a:defRPr>
                <a:solidFill>
                  <a:srgbClr val="000000"/>
                </a:solidFill>
              </a:defRPr>
            </a:lvl1pPr>
          </a:lstStyle>
          <a:p>
            <a:pPr>
              <a:defRPr/>
            </a:pPr>
            <a:fld id="{A4B38755-574B-435A-9AAE-FA5AACCC7558}" type="slidenum">
              <a:rPr lang="en-US"/>
              <a:pPr>
                <a:defRPr/>
              </a:pPr>
              <a:t>‹#›</a:t>
            </a:fld>
            <a:endParaRPr lang="en-US" dirty="0"/>
          </a:p>
        </p:txBody>
      </p:sp>
    </p:spTree>
    <p:extLst>
      <p:ext uri="{BB962C8B-B14F-4D97-AF65-F5344CB8AC3E}">
        <p14:creationId xmlns:p14="http://schemas.microsoft.com/office/powerpoint/2010/main" val="1420625830"/>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p:txBody>
          <a:bodyPr/>
          <a:lstStyle>
            <a:lvl1pPr>
              <a:defRPr>
                <a:solidFill>
                  <a:srgbClr val="000000"/>
                </a:solidFill>
              </a:defRPr>
            </a:lvl1pPr>
          </a:lstStyle>
          <a:p>
            <a:pPr>
              <a:defRPr/>
            </a:pPr>
            <a:endParaRPr lang="en-US" dirty="0"/>
          </a:p>
        </p:txBody>
      </p:sp>
      <p:sp>
        <p:nvSpPr>
          <p:cNvPr id="5" name="Rectangle 3"/>
          <p:cNvSpPr>
            <a:spLocks noGrp="1" noChangeArrowheads="1"/>
          </p:cNvSpPr>
          <p:nvPr>
            <p:ph type="ftr" sz="quarter" idx="11"/>
          </p:nvPr>
        </p:nvSpPr>
        <p:spPr/>
        <p:txBody>
          <a:bodyPr/>
          <a:lstStyle>
            <a:lvl1pPr>
              <a:defRPr>
                <a:solidFill>
                  <a:srgbClr val="000000"/>
                </a:solidFill>
              </a:defRPr>
            </a:lvl1pPr>
          </a:lstStyle>
          <a:p>
            <a:pPr>
              <a:defRPr/>
            </a:pPr>
            <a:endParaRPr lang="en-US" dirty="0"/>
          </a:p>
        </p:txBody>
      </p:sp>
      <p:sp>
        <p:nvSpPr>
          <p:cNvPr id="6" name="Rectangle 4"/>
          <p:cNvSpPr>
            <a:spLocks noGrp="1" noChangeArrowheads="1"/>
          </p:cNvSpPr>
          <p:nvPr>
            <p:ph type="sldNum" sz="quarter" idx="12"/>
          </p:nvPr>
        </p:nvSpPr>
        <p:spPr/>
        <p:txBody>
          <a:bodyPr/>
          <a:lstStyle>
            <a:lvl1pPr>
              <a:defRPr>
                <a:solidFill>
                  <a:srgbClr val="000000"/>
                </a:solidFill>
              </a:defRPr>
            </a:lvl1pPr>
          </a:lstStyle>
          <a:p>
            <a:pPr>
              <a:defRPr/>
            </a:pPr>
            <a:fld id="{202FC0BE-C9F0-4DEB-B5A1-7373DF96E8A4}" type="slidenum">
              <a:rPr lang="en-US"/>
              <a:pPr>
                <a:defRPr/>
              </a:pPr>
              <a:t>‹#›</a:t>
            </a:fld>
            <a:endParaRPr lang="en-US" dirty="0"/>
          </a:p>
        </p:txBody>
      </p:sp>
    </p:spTree>
    <p:extLst>
      <p:ext uri="{BB962C8B-B14F-4D97-AF65-F5344CB8AC3E}">
        <p14:creationId xmlns:p14="http://schemas.microsoft.com/office/powerpoint/2010/main" val="2895524600"/>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p:txBody>
          <a:bodyPr/>
          <a:lstStyle>
            <a:lvl1pPr>
              <a:defRPr>
                <a:solidFill>
                  <a:srgbClr val="000000"/>
                </a:solidFill>
              </a:defRPr>
            </a:lvl1pPr>
          </a:lstStyle>
          <a:p>
            <a:pPr>
              <a:defRPr/>
            </a:pPr>
            <a:endParaRPr lang="en-US" dirty="0"/>
          </a:p>
        </p:txBody>
      </p:sp>
      <p:sp>
        <p:nvSpPr>
          <p:cNvPr id="5" name="Rectangle 3"/>
          <p:cNvSpPr>
            <a:spLocks noGrp="1" noChangeArrowheads="1"/>
          </p:cNvSpPr>
          <p:nvPr>
            <p:ph type="ftr" sz="quarter" idx="11"/>
          </p:nvPr>
        </p:nvSpPr>
        <p:spPr/>
        <p:txBody>
          <a:bodyPr/>
          <a:lstStyle>
            <a:lvl1pPr>
              <a:defRPr>
                <a:solidFill>
                  <a:srgbClr val="000000"/>
                </a:solidFill>
              </a:defRPr>
            </a:lvl1pPr>
          </a:lstStyle>
          <a:p>
            <a:pPr>
              <a:defRPr/>
            </a:pPr>
            <a:endParaRPr lang="en-US" dirty="0"/>
          </a:p>
        </p:txBody>
      </p:sp>
      <p:sp>
        <p:nvSpPr>
          <p:cNvPr id="6" name="Rectangle 4"/>
          <p:cNvSpPr>
            <a:spLocks noGrp="1" noChangeArrowheads="1"/>
          </p:cNvSpPr>
          <p:nvPr>
            <p:ph type="sldNum" sz="quarter" idx="12"/>
          </p:nvPr>
        </p:nvSpPr>
        <p:spPr/>
        <p:txBody>
          <a:bodyPr/>
          <a:lstStyle>
            <a:lvl1pPr>
              <a:defRPr>
                <a:solidFill>
                  <a:srgbClr val="000000"/>
                </a:solidFill>
              </a:defRPr>
            </a:lvl1pPr>
          </a:lstStyle>
          <a:p>
            <a:pPr>
              <a:defRPr/>
            </a:pPr>
            <a:fld id="{395124FB-F8B2-4316-A324-75E61FC0CFAC}" type="slidenum">
              <a:rPr lang="en-US"/>
              <a:pPr>
                <a:defRPr/>
              </a:pPr>
              <a:t>‹#›</a:t>
            </a:fld>
            <a:endParaRPr lang="en-US" dirty="0"/>
          </a:p>
        </p:txBody>
      </p:sp>
    </p:spTree>
    <p:extLst>
      <p:ext uri="{BB962C8B-B14F-4D97-AF65-F5344CB8AC3E}">
        <p14:creationId xmlns:p14="http://schemas.microsoft.com/office/powerpoint/2010/main" val="3695773846"/>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pic>
        <p:nvPicPr>
          <p:cNvPr id="4" name="Image 1" descr="Fond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57313" y="349250"/>
            <a:ext cx="5956300" cy="615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NTSOG_LOGO_001.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56038" y="6149975"/>
            <a:ext cx="10001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1"/>
          <p:cNvSpPr/>
          <p:nvPr userDrawn="1"/>
        </p:nvSpPr>
        <p:spPr>
          <a:xfrm>
            <a:off x="4071938" y="6559550"/>
            <a:ext cx="857250" cy="1428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re 1"/>
          <p:cNvSpPr>
            <a:spLocks noGrp="1"/>
          </p:cNvSpPr>
          <p:nvPr>
            <p:ph type="title"/>
          </p:nvPr>
        </p:nvSpPr>
        <p:spPr>
          <a:xfrm>
            <a:off x="457200" y="417514"/>
            <a:ext cx="8229600" cy="868346"/>
          </a:xfrm>
          <a:prstGeom prst="rect">
            <a:avLst/>
          </a:prstGeom>
        </p:spPr>
        <p:txBody>
          <a:bodyPr>
            <a:noAutofit/>
          </a:bodyPr>
          <a:lstStyle>
            <a:lvl1pPr>
              <a:defRPr sz="3200" b="1" baseline="0">
                <a:solidFill>
                  <a:srgbClr val="2A3F82"/>
                </a:solidFill>
                <a:latin typeface="Calibri" pitchFamily="34" charset="0"/>
                <a:cs typeface="Arial" pitchFamily="34" charset="0"/>
              </a:defRPr>
            </a:lvl1pPr>
          </a:lstStyle>
          <a:p>
            <a:r>
              <a:rPr lang="fr-FR" dirty="0"/>
              <a:t>Cliquez pour modifier le style du titre</a:t>
            </a:r>
            <a:endParaRPr lang="fr-BE" dirty="0"/>
          </a:p>
        </p:txBody>
      </p:sp>
      <p:sp>
        <p:nvSpPr>
          <p:cNvPr id="8" name="Espace réservé du contenu 7"/>
          <p:cNvSpPr>
            <a:spLocks noGrp="1"/>
          </p:cNvSpPr>
          <p:nvPr>
            <p:ph sz="quarter" idx="11"/>
          </p:nvPr>
        </p:nvSpPr>
        <p:spPr>
          <a:xfrm>
            <a:off x="500063" y="1500174"/>
            <a:ext cx="8143903" cy="4500595"/>
          </a:xfrm>
          <a:prstGeom prst="rect">
            <a:avLst/>
          </a:prstGeom>
        </p:spPr>
        <p:txBody>
          <a:bodyPr/>
          <a:lstStyle>
            <a:lvl1pPr>
              <a:buNone/>
              <a:defRPr lang="fr-BE" sz="2200" smtClean="0">
                <a:solidFill>
                  <a:schemeClr val="tx1"/>
                </a:solidFill>
                <a:ea typeface="ＭＳ Ｐゴシック"/>
              </a:defRPr>
            </a:lvl1pPr>
            <a:lvl2pPr>
              <a:buNone/>
              <a:defRPr lang="fr-BE" sz="2000" smtClean="0">
                <a:solidFill>
                  <a:schemeClr val="tx1"/>
                </a:solidFill>
                <a:ea typeface="ＭＳ Ｐゴシック"/>
              </a:defRPr>
            </a:lvl2pPr>
            <a:lvl3pPr>
              <a:buFont typeface="Courier New" pitchFamily="49" charset="0"/>
              <a:buNone/>
              <a:defRPr lang="fr-BE" dirty="0" smtClean="0">
                <a:solidFill>
                  <a:schemeClr val="tx1"/>
                </a:solidFill>
                <a:ea typeface="ＭＳ Ｐゴシック"/>
              </a:defRPr>
            </a:lvl3pPr>
            <a:lvl4pPr>
              <a:defRPr sz="1800">
                <a:solidFill>
                  <a:srgbClr val="666666"/>
                </a:solidFill>
                <a:latin typeface="Arial" pitchFamily="34" charset="0"/>
                <a:cs typeface="Arial" pitchFamily="34" charset="0"/>
              </a:defRPr>
            </a:lvl4pPr>
            <a:lvl5pPr>
              <a:defRPr sz="1800">
                <a:solidFill>
                  <a:srgbClr val="666666"/>
                </a:solidFill>
                <a:latin typeface="Arial" pitchFamily="34" charset="0"/>
                <a:cs typeface="Arial" pitchFamily="34" charset="0"/>
              </a:defRPr>
            </a:lvl5pPr>
          </a:lstStyle>
          <a:p>
            <a:pPr lvl="0"/>
            <a:r>
              <a:rPr lang="de-DE" dirty="0"/>
              <a:t>Click to edit Master text styles</a:t>
            </a:r>
          </a:p>
          <a:p>
            <a:pPr lvl="1"/>
            <a:r>
              <a:rPr lang="de-DE" dirty="0"/>
              <a:t>Second level</a:t>
            </a:r>
          </a:p>
          <a:p>
            <a:pPr lvl="2"/>
            <a:r>
              <a:rPr lang="de-DE" dirty="0"/>
              <a:t>Third level</a:t>
            </a:r>
          </a:p>
          <a:p>
            <a:pPr lvl="3"/>
            <a:r>
              <a:rPr lang="de-DE" dirty="0"/>
              <a:t>Fourth level</a:t>
            </a:r>
          </a:p>
          <a:p>
            <a:pPr lvl="4"/>
            <a:r>
              <a:rPr lang="de-DE" dirty="0"/>
              <a:t>Fifth level</a:t>
            </a:r>
            <a:endParaRPr lang="fr-BE" dirty="0"/>
          </a:p>
        </p:txBody>
      </p:sp>
      <p:sp>
        <p:nvSpPr>
          <p:cNvPr id="7" name="Espace réservé du numéro de diapositive 5"/>
          <p:cNvSpPr>
            <a:spLocks noGrp="1"/>
          </p:cNvSpPr>
          <p:nvPr>
            <p:ph type="sldNum" sz="quarter" idx="12"/>
          </p:nvPr>
        </p:nvSpPr>
        <p:spPr>
          <a:xfrm>
            <a:off x="6553200" y="6356350"/>
            <a:ext cx="2133600" cy="365125"/>
          </a:xfrm>
        </p:spPr>
        <p:txBody>
          <a:bodyPr/>
          <a:lstStyle>
            <a:lvl1pPr>
              <a:defRPr sz="1200">
                <a:solidFill>
                  <a:srgbClr val="666666"/>
                </a:solidFill>
                <a:latin typeface="Calibri" pitchFamily="34" charset="0"/>
                <a:cs typeface="Arial" pitchFamily="34" charset="0"/>
              </a:defRPr>
            </a:lvl1pPr>
          </a:lstStyle>
          <a:p>
            <a:pPr>
              <a:defRPr/>
            </a:pPr>
            <a:fld id="{7E8851CE-2A4F-4D05-8C01-7AF9739FDC6D}" type="slidenum">
              <a:rPr lang="fr-BE"/>
              <a:pPr>
                <a:defRPr/>
              </a:pPr>
              <a:t>‹#›</a:t>
            </a:fld>
            <a:endParaRPr lang="fr-BE" dirty="0"/>
          </a:p>
        </p:txBody>
      </p:sp>
    </p:spTree>
    <p:extLst>
      <p:ext uri="{BB962C8B-B14F-4D97-AF65-F5344CB8AC3E}">
        <p14:creationId xmlns:p14="http://schemas.microsoft.com/office/powerpoint/2010/main" val="4063227549"/>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6149975" cy="519113"/>
          </a:xfrm>
        </p:spPr>
        <p:txBody>
          <a:bodyPr/>
          <a:lstStyle/>
          <a:p>
            <a:r>
              <a:rPr lang="en-US"/>
              <a:t>Click to edit Master title style</a:t>
            </a:r>
            <a:endParaRPr lang="en-GB"/>
          </a:p>
        </p:txBody>
      </p:sp>
      <p:sp>
        <p:nvSpPr>
          <p:cNvPr id="3" name="Text Placeholder 2"/>
          <p:cNvSpPr>
            <a:spLocks noGrp="1"/>
          </p:cNvSpPr>
          <p:nvPr>
            <p:ph type="body" sz="half" idx="1"/>
          </p:nvPr>
        </p:nvSpPr>
        <p:spPr>
          <a:xfrm>
            <a:off x="593725" y="1485900"/>
            <a:ext cx="396875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714875" y="1485900"/>
            <a:ext cx="396875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714875" y="3886200"/>
            <a:ext cx="396875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5"/>
          <p:cNvSpPr>
            <a:spLocks noGrp="1"/>
          </p:cNvSpPr>
          <p:nvPr>
            <p:ph type="dt" sz="half" idx="10"/>
          </p:nvPr>
        </p:nvSpPr>
        <p:spPr/>
        <p:txBody>
          <a:bodyPr/>
          <a:lstStyle>
            <a:lvl1pPr>
              <a:defRPr>
                <a:solidFill>
                  <a:srgbClr val="000000"/>
                </a:solidFill>
                <a:latin typeface="Arial" charset="0"/>
                <a:ea typeface="ＭＳ Ｐゴシック" pitchFamily="48" charset="-128"/>
              </a:defRPr>
            </a:lvl1pPr>
          </a:lstStyle>
          <a:p>
            <a:pPr>
              <a:defRPr/>
            </a:pPr>
            <a:endParaRPr lang="en-US" dirty="0"/>
          </a:p>
        </p:txBody>
      </p:sp>
      <p:sp>
        <p:nvSpPr>
          <p:cNvPr id="7" name="Footer Placeholder 6"/>
          <p:cNvSpPr>
            <a:spLocks noGrp="1"/>
          </p:cNvSpPr>
          <p:nvPr>
            <p:ph type="ftr" sz="quarter" idx="11"/>
          </p:nvPr>
        </p:nvSpPr>
        <p:spPr/>
        <p:txBody>
          <a:bodyPr/>
          <a:lstStyle>
            <a:lvl1pPr>
              <a:defRPr>
                <a:solidFill>
                  <a:srgbClr val="000000"/>
                </a:solidFill>
              </a:defRPr>
            </a:lvl1pPr>
          </a:lstStyle>
          <a:p>
            <a:pPr>
              <a:defRPr/>
            </a:pPr>
            <a:endParaRPr lang="en-US" dirty="0"/>
          </a:p>
        </p:txBody>
      </p:sp>
      <p:sp>
        <p:nvSpPr>
          <p:cNvPr id="8" name="Slide Number Placeholder 7"/>
          <p:cNvSpPr>
            <a:spLocks noGrp="1"/>
          </p:cNvSpPr>
          <p:nvPr>
            <p:ph type="sldNum" sz="quarter" idx="12"/>
          </p:nvPr>
        </p:nvSpPr>
        <p:spPr/>
        <p:txBody>
          <a:bodyPr/>
          <a:lstStyle>
            <a:lvl1pPr>
              <a:defRPr>
                <a:solidFill>
                  <a:srgbClr val="000000"/>
                </a:solidFill>
              </a:defRPr>
            </a:lvl1pPr>
          </a:lstStyle>
          <a:p>
            <a:pPr>
              <a:defRPr/>
            </a:pPr>
            <a:fld id="{31BBCBD0-4A7C-4F45-BD3D-9ADE234A33F8}" type="slidenum">
              <a:rPr lang="en-US"/>
              <a:pPr>
                <a:defRPr/>
              </a:pPr>
              <a:t>‹#›</a:t>
            </a:fld>
            <a:endParaRPr lang="en-US" dirty="0"/>
          </a:p>
        </p:txBody>
      </p:sp>
    </p:spTree>
    <p:extLst>
      <p:ext uri="{BB962C8B-B14F-4D97-AF65-F5344CB8AC3E}">
        <p14:creationId xmlns:p14="http://schemas.microsoft.com/office/powerpoint/2010/main" val="87335787"/>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8093075" cy="519113"/>
          </a:xfrm>
        </p:spPr>
        <p:txBody>
          <a:bodyPr/>
          <a:lstStyle/>
          <a:p>
            <a:r>
              <a:rPr lang="en-US"/>
              <a:t>Click to edit Master title style</a:t>
            </a:r>
          </a:p>
        </p:txBody>
      </p:sp>
      <p:sp>
        <p:nvSpPr>
          <p:cNvPr id="3" name="Table Placeholder 2"/>
          <p:cNvSpPr>
            <a:spLocks noGrp="1"/>
          </p:cNvSpPr>
          <p:nvPr>
            <p:ph type="tbl" idx="1"/>
          </p:nvPr>
        </p:nvSpPr>
        <p:spPr>
          <a:xfrm>
            <a:off x="593725" y="1485900"/>
            <a:ext cx="8089900" cy="4648200"/>
          </a:xfrm>
        </p:spPr>
        <p:txBody>
          <a:bodyPr/>
          <a:lstStyle/>
          <a:p>
            <a:pPr lvl="0"/>
            <a:endParaRPr lang="en-US" noProof="0" dirty="0"/>
          </a:p>
        </p:txBody>
      </p:sp>
      <p:sp>
        <p:nvSpPr>
          <p:cNvPr id="4" name="Rectangle 2"/>
          <p:cNvSpPr>
            <a:spLocks noGrp="1" noChangeArrowheads="1"/>
          </p:cNvSpPr>
          <p:nvPr>
            <p:ph type="dt" sz="half" idx="10"/>
          </p:nvPr>
        </p:nvSpPr>
        <p:spPr/>
        <p:txBody>
          <a:bodyPr/>
          <a:lstStyle>
            <a:lvl1pPr>
              <a:defRPr>
                <a:solidFill>
                  <a:srgbClr val="000000"/>
                </a:solidFill>
              </a:defRPr>
            </a:lvl1pPr>
          </a:lstStyle>
          <a:p>
            <a:pPr>
              <a:defRPr/>
            </a:pPr>
            <a:endParaRPr lang="en-US" dirty="0"/>
          </a:p>
        </p:txBody>
      </p:sp>
      <p:sp>
        <p:nvSpPr>
          <p:cNvPr id="5" name="Rectangle 3"/>
          <p:cNvSpPr>
            <a:spLocks noGrp="1" noChangeArrowheads="1"/>
          </p:cNvSpPr>
          <p:nvPr>
            <p:ph type="ftr" sz="quarter" idx="11"/>
          </p:nvPr>
        </p:nvSpPr>
        <p:spPr/>
        <p:txBody>
          <a:bodyPr/>
          <a:lstStyle>
            <a:lvl1pPr>
              <a:defRPr>
                <a:solidFill>
                  <a:srgbClr val="000000"/>
                </a:solidFill>
              </a:defRPr>
            </a:lvl1pPr>
          </a:lstStyle>
          <a:p>
            <a:pPr>
              <a:defRPr/>
            </a:pPr>
            <a:endParaRPr lang="en-US" dirty="0"/>
          </a:p>
        </p:txBody>
      </p:sp>
      <p:sp>
        <p:nvSpPr>
          <p:cNvPr id="6" name="Rectangle 4"/>
          <p:cNvSpPr>
            <a:spLocks noGrp="1" noChangeArrowheads="1"/>
          </p:cNvSpPr>
          <p:nvPr>
            <p:ph type="sldNum" sz="quarter" idx="12"/>
          </p:nvPr>
        </p:nvSpPr>
        <p:spPr/>
        <p:txBody>
          <a:bodyPr/>
          <a:lstStyle>
            <a:lvl1pPr>
              <a:defRPr>
                <a:solidFill>
                  <a:srgbClr val="000000"/>
                </a:solidFill>
              </a:defRPr>
            </a:lvl1pPr>
          </a:lstStyle>
          <a:p>
            <a:pPr>
              <a:defRPr/>
            </a:pPr>
            <a:fld id="{C6E65575-B950-481D-A1C5-F59812C79C7E}" type="slidenum">
              <a:rPr lang="en-US"/>
              <a:pPr>
                <a:defRPr/>
              </a:pPr>
              <a:t>‹#›</a:t>
            </a:fld>
            <a:endParaRPr lang="en-US" dirty="0"/>
          </a:p>
        </p:txBody>
      </p:sp>
    </p:spTree>
    <p:extLst>
      <p:ext uri="{BB962C8B-B14F-4D97-AF65-F5344CB8AC3E}">
        <p14:creationId xmlns:p14="http://schemas.microsoft.com/office/powerpoint/2010/main" val="3329492366"/>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2"/>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pic>
        <p:nvPicPr>
          <p:cNvPr id="5" name="Picture 5" descr="National_Grid_logo_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1603" name="Rectangle 3"/>
          <p:cNvSpPr>
            <a:spLocks noGrp="1" noChangeArrowheads="1"/>
          </p:cNvSpPr>
          <p:nvPr>
            <p:ph type="ctrTitle" sz="quarter"/>
          </p:nvPr>
        </p:nvSpPr>
        <p:spPr>
          <a:xfrm>
            <a:off x="593725" y="1279525"/>
            <a:ext cx="8043863" cy="639763"/>
          </a:xfrm>
        </p:spPr>
        <p:txBody>
          <a:bodyPr anchor="ctr"/>
          <a:lstStyle>
            <a:lvl1pPr>
              <a:defRPr/>
            </a:lvl1pPr>
          </a:lstStyle>
          <a:p>
            <a:r>
              <a:rPr lang="en-US"/>
              <a:t>Click to edit Master title style</a:t>
            </a:r>
          </a:p>
        </p:txBody>
      </p:sp>
      <p:sp>
        <p:nvSpPr>
          <p:cNvPr id="281604" name="Rectangle 4"/>
          <p:cNvSpPr>
            <a:spLocks noGrp="1" noChangeArrowheads="1"/>
          </p:cNvSpPr>
          <p:nvPr>
            <p:ph type="subTitle" sz="quarter" idx="1"/>
          </p:nvPr>
        </p:nvSpPr>
        <p:spPr>
          <a:xfrm>
            <a:off x="571500" y="2882900"/>
            <a:ext cx="8043863" cy="503238"/>
          </a:xfrm>
        </p:spPr>
        <p:txBody>
          <a:bodyPr/>
          <a:lstStyle>
            <a:lvl1pPr marL="0" indent="0">
              <a:spcBef>
                <a:spcPct val="20000"/>
              </a:spcBef>
              <a:spcAft>
                <a:spcPct val="0"/>
              </a:spcAft>
              <a:buFont typeface="Wingdings" pitchFamily="2" charset="2"/>
              <a:buNone/>
              <a:defRPr sz="2000">
                <a:solidFill>
                  <a:schemeClr val="bg1"/>
                </a:solidFill>
              </a:defRPr>
            </a:lvl1pPr>
          </a:lstStyle>
          <a:p>
            <a:r>
              <a:rPr lang="en-US"/>
              <a:t>Click to edit Master subtitle style</a:t>
            </a:r>
          </a:p>
        </p:txBody>
      </p:sp>
    </p:spTree>
    <p:extLst>
      <p:ext uri="{BB962C8B-B14F-4D97-AF65-F5344CB8AC3E}">
        <p14:creationId xmlns:p14="http://schemas.microsoft.com/office/powerpoint/2010/main" val="41757378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62512CF8-1F93-4728-8A34-42628EAAD2D0}" type="slidenum">
              <a:rPr lang="en-US"/>
              <a:pPr>
                <a:defRPr/>
              </a:pPr>
              <a:t>‹#›</a:t>
            </a:fld>
            <a:endParaRPr lang="en-US" dirty="0"/>
          </a:p>
        </p:txBody>
      </p:sp>
    </p:spTree>
    <p:extLst>
      <p:ext uri="{BB962C8B-B14F-4D97-AF65-F5344CB8AC3E}">
        <p14:creationId xmlns:p14="http://schemas.microsoft.com/office/powerpoint/2010/main" val="1832434757"/>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p:txBody>
          <a:bodyPr/>
          <a:lstStyle>
            <a:lvl1pPr algn="l">
              <a:defRPr/>
            </a:lvl1pPr>
          </a:lstStyle>
          <a:p>
            <a:pPr>
              <a:defRPr/>
            </a:pPr>
            <a:endParaRPr lang="en-US" dirty="0"/>
          </a:p>
        </p:txBody>
      </p:sp>
    </p:spTree>
    <p:extLst>
      <p:ext uri="{BB962C8B-B14F-4D97-AF65-F5344CB8AC3E}">
        <p14:creationId xmlns:p14="http://schemas.microsoft.com/office/powerpoint/2010/main" val="2660478325"/>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p:txBody>
          <a:bodyPr/>
          <a:lstStyle>
            <a:lvl1pPr algn="l">
              <a:defRPr/>
            </a:lvl1pPr>
          </a:lstStyle>
          <a:p>
            <a:pPr>
              <a:defRPr/>
            </a:pPr>
            <a:endParaRPr lang="en-US" dirty="0"/>
          </a:p>
        </p:txBody>
      </p:sp>
    </p:spTree>
    <p:extLst>
      <p:ext uri="{BB962C8B-B14F-4D97-AF65-F5344CB8AC3E}">
        <p14:creationId xmlns:p14="http://schemas.microsoft.com/office/powerpoint/2010/main" val="3682601378"/>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
          <p:cNvSpPr>
            <a:spLocks noGrp="1" noChangeArrowheads="1"/>
          </p:cNvSpPr>
          <p:nvPr>
            <p:ph type="dt" sz="half" idx="10"/>
          </p:nvPr>
        </p:nvSpPr>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p:txBody>
          <a:bodyPr/>
          <a:lstStyle>
            <a:lvl1pPr algn="l">
              <a:defRPr/>
            </a:lvl1pPr>
          </a:lstStyle>
          <a:p>
            <a:pPr>
              <a:defRPr/>
            </a:pPr>
            <a:endParaRPr lang="en-US" dirty="0"/>
          </a:p>
        </p:txBody>
      </p:sp>
    </p:spTree>
    <p:extLst>
      <p:ext uri="{BB962C8B-B14F-4D97-AF65-F5344CB8AC3E}">
        <p14:creationId xmlns:p14="http://schemas.microsoft.com/office/powerpoint/2010/main" val="1696702007"/>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2"/>
          <p:cNvSpPr>
            <a:spLocks noGrp="1" noChangeArrowheads="1"/>
          </p:cNvSpPr>
          <p:nvPr>
            <p:ph type="dt" sz="half" idx="10"/>
          </p:nvPr>
        </p:nvSpPr>
        <p:spPr/>
        <p:txBody>
          <a:bodyPr/>
          <a:lstStyle>
            <a:lvl1pPr>
              <a:defRPr/>
            </a:lvl1pPr>
          </a:lstStyle>
          <a:p>
            <a:pPr>
              <a:defRPr/>
            </a:pPr>
            <a:endParaRPr lang="en-US" dirty="0"/>
          </a:p>
        </p:txBody>
      </p:sp>
      <p:sp>
        <p:nvSpPr>
          <p:cNvPr id="8" name="Rectangle 3"/>
          <p:cNvSpPr>
            <a:spLocks noGrp="1" noChangeArrowheads="1"/>
          </p:cNvSpPr>
          <p:nvPr>
            <p:ph type="ftr" sz="quarter" idx="11"/>
          </p:nvPr>
        </p:nvSpPr>
        <p:spPr/>
        <p:txBody>
          <a:bodyPr/>
          <a:lstStyle>
            <a:lvl1pPr algn="l">
              <a:defRPr/>
            </a:lvl1pPr>
          </a:lstStyle>
          <a:p>
            <a:pPr>
              <a:defRPr/>
            </a:pPr>
            <a:endParaRPr lang="en-US" dirty="0"/>
          </a:p>
        </p:txBody>
      </p:sp>
    </p:spTree>
    <p:extLst>
      <p:ext uri="{BB962C8B-B14F-4D97-AF65-F5344CB8AC3E}">
        <p14:creationId xmlns:p14="http://schemas.microsoft.com/office/powerpoint/2010/main" val="3599467435"/>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2"/>
          <p:cNvSpPr>
            <a:spLocks noGrp="1" noChangeArrowheads="1"/>
          </p:cNvSpPr>
          <p:nvPr>
            <p:ph type="dt" sz="half" idx="10"/>
          </p:nvPr>
        </p:nvSpPr>
        <p:spPr/>
        <p:txBody>
          <a:bodyPr/>
          <a:lstStyle>
            <a:lvl1pPr>
              <a:defRPr/>
            </a:lvl1pPr>
          </a:lstStyle>
          <a:p>
            <a:pPr>
              <a:defRPr/>
            </a:pPr>
            <a:endParaRPr lang="en-US" dirty="0"/>
          </a:p>
        </p:txBody>
      </p:sp>
      <p:sp>
        <p:nvSpPr>
          <p:cNvPr id="4" name="Rectangle 3"/>
          <p:cNvSpPr>
            <a:spLocks noGrp="1" noChangeArrowheads="1"/>
          </p:cNvSpPr>
          <p:nvPr>
            <p:ph type="ftr" sz="quarter" idx="11"/>
          </p:nvPr>
        </p:nvSpPr>
        <p:spPr/>
        <p:txBody>
          <a:bodyPr/>
          <a:lstStyle>
            <a:lvl1pPr algn="l">
              <a:defRPr/>
            </a:lvl1pPr>
          </a:lstStyle>
          <a:p>
            <a:pPr>
              <a:defRPr/>
            </a:pPr>
            <a:endParaRPr lang="en-US" dirty="0"/>
          </a:p>
        </p:txBody>
      </p:sp>
    </p:spTree>
    <p:extLst>
      <p:ext uri="{BB962C8B-B14F-4D97-AF65-F5344CB8AC3E}">
        <p14:creationId xmlns:p14="http://schemas.microsoft.com/office/powerpoint/2010/main" val="2131570340"/>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p:txBody>
          <a:bodyPr/>
          <a:lstStyle>
            <a:lvl1pPr>
              <a:defRPr/>
            </a:lvl1pPr>
          </a:lstStyle>
          <a:p>
            <a:pPr>
              <a:defRPr/>
            </a:pPr>
            <a:endParaRPr lang="en-US" dirty="0"/>
          </a:p>
        </p:txBody>
      </p:sp>
      <p:sp>
        <p:nvSpPr>
          <p:cNvPr id="3" name="Rectangle 3"/>
          <p:cNvSpPr>
            <a:spLocks noGrp="1" noChangeArrowheads="1"/>
          </p:cNvSpPr>
          <p:nvPr>
            <p:ph type="ftr" sz="quarter" idx="11"/>
          </p:nvPr>
        </p:nvSpPr>
        <p:spPr/>
        <p:txBody>
          <a:bodyPr/>
          <a:lstStyle>
            <a:lvl1pPr algn="l">
              <a:defRPr/>
            </a:lvl1pPr>
          </a:lstStyle>
          <a:p>
            <a:pPr>
              <a:defRPr/>
            </a:pPr>
            <a:endParaRPr lang="en-US" dirty="0"/>
          </a:p>
        </p:txBody>
      </p:sp>
    </p:spTree>
    <p:extLst>
      <p:ext uri="{BB962C8B-B14F-4D97-AF65-F5344CB8AC3E}">
        <p14:creationId xmlns:p14="http://schemas.microsoft.com/office/powerpoint/2010/main" val="2116154216"/>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p:txBody>
          <a:bodyPr/>
          <a:lstStyle>
            <a:lvl1pPr algn="l">
              <a:defRPr/>
            </a:lvl1pPr>
          </a:lstStyle>
          <a:p>
            <a:pPr>
              <a:defRPr/>
            </a:pPr>
            <a:endParaRPr lang="en-US" dirty="0"/>
          </a:p>
        </p:txBody>
      </p:sp>
    </p:spTree>
    <p:extLst>
      <p:ext uri="{BB962C8B-B14F-4D97-AF65-F5344CB8AC3E}">
        <p14:creationId xmlns:p14="http://schemas.microsoft.com/office/powerpoint/2010/main" val="4233792453"/>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p:txBody>
          <a:bodyPr/>
          <a:lstStyle>
            <a:lvl1pPr algn="l">
              <a:defRPr/>
            </a:lvl1pPr>
          </a:lstStyle>
          <a:p>
            <a:pPr>
              <a:defRPr/>
            </a:pPr>
            <a:endParaRPr lang="en-US" dirty="0"/>
          </a:p>
        </p:txBody>
      </p:sp>
    </p:spTree>
    <p:extLst>
      <p:ext uri="{BB962C8B-B14F-4D97-AF65-F5344CB8AC3E}">
        <p14:creationId xmlns:p14="http://schemas.microsoft.com/office/powerpoint/2010/main" val="2918772313"/>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p:txBody>
          <a:bodyPr/>
          <a:lstStyle>
            <a:lvl1pPr algn="l">
              <a:defRPr/>
            </a:lvl1pPr>
          </a:lstStyle>
          <a:p>
            <a:pPr>
              <a:defRPr/>
            </a:pPr>
            <a:endParaRPr lang="en-US" dirty="0"/>
          </a:p>
        </p:txBody>
      </p:sp>
    </p:spTree>
    <p:extLst>
      <p:ext uri="{BB962C8B-B14F-4D97-AF65-F5344CB8AC3E}">
        <p14:creationId xmlns:p14="http://schemas.microsoft.com/office/powerpoint/2010/main" val="2112453237"/>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p:txBody>
          <a:bodyPr/>
          <a:lstStyle>
            <a:lvl1pPr algn="l">
              <a:defRPr/>
            </a:lvl1pPr>
          </a:lstStyle>
          <a:p>
            <a:pPr>
              <a:defRPr/>
            </a:pPr>
            <a:endParaRPr lang="en-US" dirty="0"/>
          </a:p>
        </p:txBody>
      </p:sp>
    </p:spTree>
    <p:extLst>
      <p:ext uri="{BB962C8B-B14F-4D97-AF65-F5344CB8AC3E}">
        <p14:creationId xmlns:p14="http://schemas.microsoft.com/office/powerpoint/2010/main" val="38616522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2"/>
          <p:cNvSpPr>
            <a:spLocks noGrp="1" noChangeArrowheads="1"/>
          </p:cNvSpPr>
          <p:nvPr>
            <p:ph type="dt" sz="half" idx="10"/>
          </p:nvPr>
        </p:nvSpPr>
        <p:spPr>
          <a:ln/>
        </p:spPr>
        <p:txBody>
          <a:bodyPr/>
          <a:lstStyle>
            <a:lvl1pPr>
              <a:defRPr/>
            </a:lvl1pPr>
          </a:lstStyle>
          <a:p>
            <a:pPr>
              <a:defRPr/>
            </a:pPr>
            <a:endParaRPr lang="en-US" dirty="0"/>
          </a:p>
        </p:txBody>
      </p:sp>
      <p:sp>
        <p:nvSpPr>
          <p:cNvPr id="8"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4"/>
          <p:cNvSpPr>
            <a:spLocks noGrp="1" noChangeArrowheads="1"/>
          </p:cNvSpPr>
          <p:nvPr>
            <p:ph type="sldNum" sz="quarter" idx="12"/>
          </p:nvPr>
        </p:nvSpPr>
        <p:spPr>
          <a:ln/>
        </p:spPr>
        <p:txBody>
          <a:bodyPr/>
          <a:lstStyle>
            <a:lvl1pPr>
              <a:defRPr/>
            </a:lvl1pPr>
          </a:lstStyle>
          <a:p>
            <a:pPr>
              <a:defRPr/>
            </a:pPr>
            <a:fld id="{33FAA308-4934-44E9-B12D-BDF9B4C2429C}" type="slidenum">
              <a:rPr lang="en-US"/>
              <a:pPr>
                <a:defRPr/>
              </a:pPr>
              <a:t>‹#›</a:t>
            </a:fld>
            <a:endParaRPr lang="en-US" dirty="0"/>
          </a:p>
        </p:txBody>
      </p:sp>
    </p:spTree>
    <p:extLst>
      <p:ext uri="{BB962C8B-B14F-4D97-AF65-F5344CB8AC3E}">
        <p14:creationId xmlns:p14="http://schemas.microsoft.com/office/powerpoint/2010/main" val="304653792"/>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8093075" cy="519113"/>
          </a:xfrm>
        </p:spPr>
        <p:txBody>
          <a:bodyPr/>
          <a:lstStyle/>
          <a:p>
            <a:r>
              <a:rPr lang="en-US"/>
              <a:t>Click to edit Master title style</a:t>
            </a:r>
            <a:endParaRPr lang="en-GB"/>
          </a:p>
        </p:txBody>
      </p:sp>
      <p:sp>
        <p:nvSpPr>
          <p:cNvPr id="3" name="Text Placeholder 2"/>
          <p:cNvSpPr>
            <a:spLocks noGrp="1"/>
          </p:cNvSpPr>
          <p:nvPr>
            <p:ph type="body" sz="half" idx="1"/>
          </p:nvPr>
        </p:nvSpPr>
        <p:spPr>
          <a:xfrm>
            <a:off x="593725" y="1485900"/>
            <a:ext cx="396875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14875" y="1485900"/>
            <a:ext cx="396875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
          <p:cNvSpPr>
            <a:spLocks noGrp="1" noChangeArrowheads="1"/>
          </p:cNvSpPr>
          <p:nvPr>
            <p:ph type="dt" sz="half" idx="10"/>
          </p:nvPr>
        </p:nvSpPr>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p:txBody>
          <a:bodyPr/>
          <a:lstStyle>
            <a:lvl1pPr algn="l">
              <a:defRPr/>
            </a:lvl1pPr>
          </a:lstStyle>
          <a:p>
            <a:pPr>
              <a:defRPr/>
            </a:pPr>
            <a:endParaRPr lang="en-US" dirty="0"/>
          </a:p>
        </p:txBody>
      </p:sp>
    </p:spTree>
    <p:extLst>
      <p:ext uri="{BB962C8B-B14F-4D97-AF65-F5344CB8AC3E}">
        <p14:creationId xmlns:p14="http://schemas.microsoft.com/office/powerpoint/2010/main" val="476076909"/>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2"/>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pic>
        <p:nvPicPr>
          <p:cNvPr id="5" name="Picture 9" descr="NG logo small.ai"/>
          <p:cNvPicPr>
            <a:picLocks noChangeAspect="1"/>
          </p:cNvPicPr>
          <p:nvPr/>
        </p:nvPicPr>
        <p:blipFill>
          <a:blip r:embed="rId2">
            <a:extLst>
              <a:ext uri="{28A0092B-C50C-407E-A947-70E740481C1C}">
                <a14:useLocalDpi xmlns:a14="http://schemas.microsoft.com/office/drawing/2010/main" val="0"/>
              </a:ext>
            </a:extLst>
          </a:blip>
          <a:srcRect b="30646"/>
          <a:stretch>
            <a:fillRect/>
          </a:stretch>
        </p:blipFill>
        <p:spPr bwMode="auto">
          <a:xfrm>
            <a:off x="6656388" y="265113"/>
            <a:ext cx="21717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3459" name="Rectangle 3"/>
          <p:cNvSpPr>
            <a:spLocks noGrp="1" noChangeArrowheads="1"/>
          </p:cNvSpPr>
          <p:nvPr>
            <p:ph type="ctrTitle" sz="quarter"/>
          </p:nvPr>
        </p:nvSpPr>
        <p:spPr>
          <a:xfrm>
            <a:off x="593725" y="1279525"/>
            <a:ext cx="8043863" cy="639763"/>
          </a:xfrm>
          <a:extLst/>
        </p:spPr>
        <p:txBody>
          <a:bodyPr anchor="ctr"/>
          <a:lstStyle>
            <a:lvl1pPr>
              <a:defRPr/>
            </a:lvl1pPr>
          </a:lstStyle>
          <a:p>
            <a:pPr lvl="0"/>
            <a:r>
              <a:rPr lang="en-US" noProof="0"/>
              <a:t>Click to edit Master title style</a:t>
            </a:r>
          </a:p>
        </p:txBody>
      </p:sp>
      <p:sp>
        <p:nvSpPr>
          <p:cNvPr id="403460" name="Rectangle 4"/>
          <p:cNvSpPr>
            <a:spLocks noGrp="1" noChangeArrowheads="1"/>
          </p:cNvSpPr>
          <p:nvPr>
            <p:ph type="subTitle" sz="quarter" idx="1"/>
          </p:nvPr>
        </p:nvSpPr>
        <p:spPr>
          <a:xfrm>
            <a:off x="571500" y="5164138"/>
            <a:ext cx="8043863" cy="503237"/>
          </a:xfrm>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a:t>Click to edit Master subtitle style</a:t>
            </a:r>
          </a:p>
        </p:txBody>
      </p:sp>
    </p:spTree>
    <p:extLst>
      <p:ext uri="{BB962C8B-B14F-4D97-AF65-F5344CB8AC3E}">
        <p14:creationId xmlns:p14="http://schemas.microsoft.com/office/powerpoint/2010/main" val="3735643563"/>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p:txBody>
          <a:bodyPr/>
          <a:lstStyle>
            <a:lvl1pPr>
              <a:defRPr sz="2800"/>
            </a:lvl1pPr>
          </a:lstStyle>
          <a:p>
            <a:pPr>
              <a:defRPr/>
            </a:pPr>
            <a:endParaRPr lang="en-US" dirty="0"/>
          </a:p>
        </p:txBody>
      </p:sp>
      <p:sp>
        <p:nvSpPr>
          <p:cNvPr id="5" name="Rectangle 3"/>
          <p:cNvSpPr>
            <a:spLocks noGrp="1" noChangeArrowheads="1"/>
          </p:cNvSpPr>
          <p:nvPr>
            <p:ph type="ftr" sz="quarter" idx="11"/>
          </p:nvPr>
        </p:nvSpPr>
        <p:spPr/>
        <p:txBody>
          <a:bodyPr/>
          <a:lstStyle>
            <a:lvl1pPr algn="l">
              <a:defRPr sz="2800"/>
            </a:lvl1pPr>
          </a:lstStyle>
          <a:p>
            <a:pPr>
              <a:defRPr/>
            </a:pPr>
            <a:endParaRPr lang="en-US" dirty="0"/>
          </a:p>
        </p:txBody>
      </p:sp>
      <p:sp>
        <p:nvSpPr>
          <p:cNvPr id="6" name="Rectangle 4"/>
          <p:cNvSpPr>
            <a:spLocks noGrp="1" noChangeArrowheads="1"/>
          </p:cNvSpPr>
          <p:nvPr>
            <p:ph type="sldNum" sz="quarter" idx="12"/>
          </p:nvPr>
        </p:nvSpPr>
        <p:spPr/>
        <p:txBody>
          <a:bodyPr/>
          <a:lstStyle>
            <a:lvl1pPr>
              <a:defRPr>
                <a:ea typeface="ＭＳ Ｐゴシック" pitchFamily="34" charset="-128"/>
              </a:defRPr>
            </a:lvl1pPr>
          </a:lstStyle>
          <a:p>
            <a:pPr>
              <a:defRPr/>
            </a:pPr>
            <a:fld id="{4DF38441-0541-4F3B-B0D1-D9BFE7027674}" type="slidenum">
              <a:rPr lang="en-US"/>
              <a:pPr>
                <a:defRPr/>
              </a:pPr>
              <a:t>‹#›</a:t>
            </a:fld>
            <a:endParaRPr lang="en-US" dirty="0"/>
          </a:p>
        </p:txBody>
      </p:sp>
    </p:spTree>
    <p:extLst>
      <p:ext uri="{BB962C8B-B14F-4D97-AF65-F5344CB8AC3E}">
        <p14:creationId xmlns:p14="http://schemas.microsoft.com/office/powerpoint/2010/main" val="3168721814"/>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p:txBody>
          <a:bodyPr/>
          <a:lstStyle>
            <a:lvl1pPr>
              <a:defRPr sz="2800"/>
            </a:lvl1pPr>
          </a:lstStyle>
          <a:p>
            <a:pPr>
              <a:defRPr/>
            </a:pPr>
            <a:endParaRPr lang="en-US" dirty="0"/>
          </a:p>
        </p:txBody>
      </p:sp>
      <p:sp>
        <p:nvSpPr>
          <p:cNvPr id="5" name="Rectangle 3"/>
          <p:cNvSpPr>
            <a:spLocks noGrp="1" noChangeArrowheads="1"/>
          </p:cNvSpPr>
          <p:nvPr>
            <p:ph type="ftr" sz="quarter" idx="11"/>
          </p:nvPr>
        </p:nvSpPr>
        <p:spPr/>
        <p:txBody>
          <a:bodyPr/>
          <a:lstStyle>
            <a:lvl1pPr algn="l">
              <a:defRPr sz="2800"/>
            </a:lvl1pPr>
          </a:lstStyle>
          <a:p>
            <a:pPr>
              <a:defRPr/>
            </a:pPr>
            <a:endParaRPr lang="en-US" dirty="0"/>
          </a:p>
        </p:txBody>
      </p:sp>
      <p:sp>
        <p:nvSpPr>
          <p:cNvPr id="6" name="Rectangle 4"/>
          <p:cNvSpPr>
            <a:spLocks noGrp="1" noChangeArrowheads="1"/>
          </p:cNvSpPr>
          <p:nvPr>
            <p:ph type="sldNum" sz="quarter" idx="12"/>
          </p:nvPr>
        </p:nvSpPr>
        <p:spPr/>
        <p:txBody>
          <a:bodyPr/>
          <a:lstStyle>
            <a:lvl1pPr>
              <a:defRPr>
                <a:ea typeface="ＭＳ Ｐゴシック" pitchFamily="34" charset="-128"/>
              </a:defRPr>
            </a:lvl1pPr>
          </a:lstStyle>
          <a:p>
            <a:pPr>
              <a:defRPr/>
            </a:pPr>
            <a:fld id="{224EFCC8-B00F-4274-A29A-9A7DB1083DFC}" type="slidenum">
              <a:rPr lang="en-US"/>
              <a:pPr>
                <a:defRPr/>
              </a:pPr>
              <a:t>‹#›</a:t>
            </a:fld>
            <a:endParaRPr lang="en-US" dirty="0"/>
          </a:p>
        </p:txBody>
      </p:sp>
    </p:spTree>
    <p:extLst>
      <p:ext uri="{BB962C8B-B14F-4D97-AF65-F5344CB8AC3E}">
        <p14:creationId xmlns:p14="http://schemas.microsoft.com/office/powerpoint/2010/main" val="608707234"/>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
          <p:cNvSpPr>
            <a:spLocks noGrp="1" noChangeArrowheads="1"/>
          </p:cNvSpPr>
          <p:nvPr>
            <p:ph type="dt" sz="half" idx="10"/>
          </p:nvPr>
        </p:nvSpPr>
        <p:spPr/>
        <p:txBody>
          <a:bodyPr/>
          <a:lstStyle>
            <a:lvl1pPr>
              <a:defRPr sz="2800"/>
            </a:lvl1pPr>
          </a:lstStyle>
          <a:p>
            <a:pPr>
              <a:defRPr/>
            </a:pPr>
            <a:endParaRPr lang="en-US" dirty="0"/>
          </a:p>
        </p:txBody>
      </p:sp>
      <p:sp>
        <p:nvSpPr>
          <p:cNvPr id="6" name="Rectangle 3"/>
          <p:cNvSpPr>
            <a:spLocks noGrp="1" noChangeArrowheads="1"/>
          </p:cNvSpPr>
          <p:nvPr>
            <p:ph type="ftr" sz="quarter" idx="11"/>
          </p:nvPr>
        </p:nvSpPr>
        <p:spPr/>
        <p:txBody>
          <a:bodyPr/>
          <a:lstStyle>
            <a:lvl1pPr algn="l">
              <a:defRPr sz="2800"/>
            </a:lvl1pPr>
          </a:lstStyle>
          <a:p>
            <a:pPr>
              <a:defRPr/>
            </a:pPr>
            <a:endParaRPr lang="en-US" dirty="0"/>
          </a:p>
        </p:txBody>
      </p:sp>
      <p:sp>
        <p:nvSpPr>
          <p:cNvPr id="7" name="Rectangle 4"/>
          <p:cNvSpPr>
            <a:spLocks noGrp="1" noChangeArrowheads="1"/>
          </p:cNvSpPr>
          <p:nvPr>
            <p:ph type="sldNum" sz="quarter" idx="12"/>
          </p:nvPr>
        </p:nvSpPr>
        <p:spPr/>
        <p:txBody>
          <a:bodyPr/>
          <a:lstStyle>
            <a:lvl1pPr>
              <a:defRPr>
                <a:ea typeface="ＭＳ Ｐゴシック" pitchFamily="34" charset="-128"/>
              </a:defRPr>
            </a:lvl1pPr>
          </a:lstStyle>
          <a:p>
            <a:pPr>
              <a:defRPr/>
            </a:pPr>
            <a:fld id="{E1118DAE-BE71-406E-B968-F9378E68EFEB}" type="slidenum">
              <a:rPr lang="en-US"/>
              <a:pPr>
                <a:defRPr/>
              </a:pPr>
              <a:t>‹#›</a:t>
            </a:fld>
            <a:endParaRPr lang="en-US" dirty="0"/>
          </a:p>
        </p:txBody>
      </p:sp>
    </p:spTree>
    <p:extLst>
      <p:ext uri="{BB962C8B-B14F-4D97-AF65-F5344CB8AC3E}">
        <p14:creationId xmlns:p14="http://schemas.microsoft.com/office/powerpoint/2010/main" val="4076245322"/>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2"/>
          <p:cNvSpPr>
            <a:spLocks noGrp="1" noChangeArrowheads="1"/>
          </p:cNvSpPr>
          <p:nvPr>
            <p:ph type="dt" sz="half" idx="10"/>
          </p:nvPr>
        </p:nvSpPr>
        <p:spPr/>
        <p:txBody>
          <a:bodyPr/>
          <a:lstStyle>
            <a:lvl1pPr>
              <a:defRPr sz="2800"/>
            </a:lvl1pPr>
          </a:lstStyle>
          <a:p>
            <a:pPr>
              <a:defRPr/>
            </a:pPr>
            <a:endParaRPr lang="en-US" dirty="0"/>
          </a:p>
        </p:txBody>
      </p:sp>
      <p:sp>
        <p:nvSpPr>
          <p:cNvPr id="8" name="Rectangle 3"/>
          <p:cNvSpPr>
            <a:spLocks noGrp="1" noChangeArrowheads="1"/>
          </p:cNvSpPr>
          <p:nvPr>
            <p:ph type="ftr" sz="quarter" idx="11"/>
          </p:nvPr>
        </p:nvSpPr>
        <p:spPr/>
        <p:txBody>
          <a:bodyPr/>
          <a:lstStyle>
            <a:lvl1pPr algn="l">
              <a:defRPr sz="2800"/>
            </a:lvl1pPr>
          </a:lstStyle>
          <a:p>
            <a:pPr>
              <a:defRPr/>
            </a:pPr>
            <a:endParaRPr lang="en-US" dirty="0"/>
          </a:p>
        </p:txBody>
      </p:sp>
      <p:sp>
        <p:nvSpPr>
          <p:cNvPr id="9" name="Rectangle 4"/>
          <p:cNvSpPr>
            <a:spLocks noGrp="1" noChangeArrowheads="1"/>
          </p:cNvSpPr>
          <p:nvPr>
            <p:ph type="sldNum" sz="quarter" idx="12"/>
          </p:nvPr>
        </p:nvSpPr>
        <p:spPr/>
        <p:txBody>
          <a:bodyPr/>
          <a:lstStyle>
            <a:lvl1pPr>
              <a:defRPr>
                <a:ea typeface="ＭＳ Ｐゴシック" pitchFamily="34" charset="-128"/>
              </a:defRPr>
            </a:lvl1pPr>
          </a:lstStyle>
          <a:p>
            <a:pPr>
              <a:defRPr/>
            </a:pPr>
            <a:fld id="{810238CF-F4A3-4599-AEDE-D211EA7C6AF9}" type="slidenum">
              <a:rPr lang="en-US"/>
              <a:pPr>
                <a:defRPr/>
              </a:pPr>
              <a:t>‹#›</a:t>
            </a:fld>
            <a:endParaRPr lang="en-US" dirty="0"/>
          </a:p>
        </p:txBody>
      </p:sp>
    </p:spTree>
    <p:extLst>
      <p:ext uri="{BB962C8B-B14F-4D97-AF65-F5344CB8AC3E}">
        <p14:creationId xmlns:p14="http://schemas.microsoft.com/office/powerpoint/2010/main" val="1593144706"/>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2"/>
          <p:cNvSpPr>
            <a:spLocks noGrp="1" noChangeArrowheads="1"/>
          </p:cNvSpPr>
          <p:nvPr>
            <p:ph type="dt" sz="half" idx="10"/>
          </p:nvPr>
        </p:nvSpPr>
        <p:spPr/>
        <p:txBody>
          <a:bodyPr/>
          <a:lstStyle>
            <a:lvl1pPr>
              <a:defRPr sz="2800"/>
            </a:lvl1pPr>
          </a:lstStyle>
          <a:p>
            <a:pPr>
              <a:defRPr/>
            </a:pPr>
            <a:endParaRPr lang="en-US" dirty="0"/>
          </a:p>
        </p:txBody>
      </p:sp>
      <p:sp>
        <p:nvSpPr>
          <p:cNvPr id="4" name="Rectangle 3"/>
          <p:cNvSpPr>
            <a:spLocks noGrp="1" noChangeArrowheads="1"/>
          </p:cNvSpPr>
          <p:nvPr>
            <p:ph type="ftr" sz="quarter" idx="11"/>
          </p:nvPr>
        </p:nvSpPr>
        <p:spPr/>
        <p:txBody>
          <a:bodyPr/>
          <a:lstStyle>
            <a:lvl1pPr algn="l">
              <a:defRPr sz="2800"/>
            </a:lvl1pPr>
          </a:lstStyle>
          <a:p>
            <a:pPr>
              <a:defRPr/>
            </a:pPr>
            <a:endParaRPr lang="en-US" dirty="0"/>
          </a:p>
        </p:txBody>
      </p:sp>
      <p:sp>
        <p:nvSpPr>
          <p:cNvPr id="5" name="Rectangle 4"/>
          <p:cNvSpPr>
            <a:spLocks noGrp="1" noChangeArrowheads="1"/>
          </p:cNvSpPr>
          <p:nvPr>
            <p:ph type="sldNum" sz="quarter" idx="12"/>
          </p:nvPr>
        </p:nvSpPr>
        <p:spPr/>
        <p:txBody>
          <a:bodyPr/>
          <a:lstStyle>
            <a:lvl1pPr>
              <a:defRPr>
                <a:ea typeface="ＭＳ Ｐゴシック" pitchFamily="34" charset="-128"/>
              </a:defRPr>
            </a:lvl1pPr>
          </a:lstStyle>
          <a:p>
            <a:pPr>
              <a:defRPr/>
            </a:pPr>
            <a:fld id="{8398B16B-B2CC-43E4-B995-FF6D84B4B949}" type="slidenum">
              <a:rPr lang="en-US"/>
              <a:pPr>
                <a:defRPr/>
              </a:pPr>
              <a:t>‹#›</a:t>
            </a:fld>
            <a:endParaRPr lang="en-US" dirty="0"/>
          </a:p>
        </p:txBody>
      </p:sp>
    </p:spTree>
    <p:extLst>
      <p:ext uri="{BB962C8B-B14F-4D97-AF65-F5344CB8AC3E}">
        <p14:creationId xmlns:p14="http://schemas.microsoft.com/office/powerpoint/2010/main" val="289642438"/>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p:txBody>
          <a:bodyPr/>
          <a:lstStyle>
            <a:lvl1pPr>
              <a:defRPr sz="2800"/>
            </a:lvl1pPr>
          </a:lstStyle>
          <a:p>
            <a:pPr>
              <a:defRPr/>
            </a:pPr>
            <a:endParaRPr lang="en-US" dirty="0"/>
          </a:p>
        </p:txBody>
      </p:sp>
      <p:sp>
        <p:nvSpPr>
          <p:cNvPr id="3" name="Rectangle 3"/>
          <p:cNvSpPr>
            <a:spLocks noGrp="1" noChangeArrowheads="1"/>
          </p:cNvSpPr>
          <p:nvPr>
            <p:ph type="ftr" sz="quarter" idx="11"/>
          </p:nvPr>
        </p:nvSpPr>
        <p:spPr/>
        <p:txBody>
          <a:bodyPr/>
          <a:lstStyle>
            <a:lvl1pPr algn="l">
              <a:defRPr sz="2800"/>
            </a:lvl1pPr>
          </a:lstStyle>
          <a:p>
            <a:pPr>
              <a:defRPr/>
            </a:pPr>
            <a:endParaRPr lang="en-US" dirty="0"/>
          </a:p>
        </p:txBody>
      </p:sp>
      <p:sp>
        <p:nvSpPr>
          <p:cNvPr id="4" name="Rectangle 4"/>
          <p:cNvSpPr>
            <a:spLocks noGrp="1" noChangeArrowheads="1"/>
          </p:cNvSpPr>
          <p:nvPr>
            <p:ph type="sldNum" sz="quarter" idx="12"/>
          </p:nvPr>
        </p:nvSpPr>
        <p:spPr/>
        <p:txBody>
          <a:bodyPr/>
          <a:lstStyle>
            <a:lvl1pPr>
              <a:defRPr>
                <a:ea typeface="ＭＳ Ｐゴシック" pitchFamily="34" charset="-128"/>
              </a:defRPr>
            </a:lvl1pPr>
          </a:lstStyle>
          <a:p>
            <a:pPr>
              <a:defRPr/>
            </a:pPr>
            <a:fld id="{97352764-1DC4-47BC-A47E-4576D52901C5}" type="slidenum">
              <a:rPr lang="en-US"/>
              <a:pPr>
                <a:defRPr/>
              </a:pPr>
              <a:t>‹#›</a:t>
            </a:fld>
            <a:endParaRPr lang="en-US" dirty="0"/>
          </a:p>
        </p:txBody>
      </p:sp>
    </p:spTree>
    <p:extLst>
      <p:ext uri="{BB962C8B-B14F-4D97-AF65-F5344CB8AC3E}">
        <p14:creationId xmlns:p14="http://schemas.microsoft.com/office/powerpoint/2010/main" val="990729818"/>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p:txBody>
          <a:bodyPr/>
          <a:lstStyle>
            <a:lvl1pPr>
              <a:defRPr sz="2800"/>
            </a:lvl1pPr>
          </a:lstStyle>
          <a:p>
            <a:pPr>
              <a:defRPr/>
            </a:pPr>
            <a:endParaRPr lang="en-US" dirty="0"/>
          </a:p>
        </p:txBody>
      </p:sp>
      <p:sp>
        <p:nvSpPr>
          <p:cNvPr id="6" name="Rectangle 3"/>
          <p:cNvSpPr>
            <a:spLocks noGrp="1" noChangeArrowheads="1"/>
          </p:cNvSpPr>
          <p:nvPr>
            <p:ph type="ftr" sz="quarter" idx="11"/>
          </p:nvPr>
        </p:nvSpPr>
        <p:spPr/>
        <p:txBody>
          <a:bodyPr/>
          <a:lstStyle>
            <a:lvl1pPr algn="l">
              <a:defRPr sz="2800"/>
            </a:lvl1pPr>
          </a:lstStyle>
          <a:p>
            <a:pPr>
              <a:defRPr/>
            </a:pPr>
            <a:endParaRPr lang="en-US" dirty="0"/>
          </a:p>
        </p:txBody>
      </p:sp>
      <p:sp>
        <p:nvSpPr>
          <p:cNvPr id="7" name="Rectangle 4"/>
          <p:cNvSpPr>
            <a:spLocks noGrp="1" noChangeArrowheads="1"/>
          </p:cNvSpPr>
          <p:nvPr>
            <p:ph type="sldNum" sz="quarter" idx="12"/>
          </p:nvPr>
        </p:nvSpPr>
        <p:spPr/>
        <p:txBody>
          <a:bodyPr/>
          <a:lstStyle>
            <a:lvl1pPr>
              <a:defRPr>
                <a:ea typeface="ＭＳ Ｐゴシック" pitchFamily="34" charset="-128"/>
              </a:defRPr>
            </a:lvl1pPr>
          </a:lstStyle>
          <a:p>
            <a:pPr>
              <a:defRPr/>
            </a:pPr>
            <a:fld id="{54A24BA0-6EB9-4A1B-8BE0-19E0B4EDD879}" type="slidenum">
              <a:rPr lang="en-US"/>
              <a:pPr>
                <a:defRPr/>
              </a:pPr>
              <a:t>‹#›</a:t>
            </a:fld>
            <a:endParaRPr lang="en-US" dirty="0"/>
          </a:p>
        </p:txBody>
      </p:sp>
    </p:spTree>
    <p:extLst>
      <p:ext uri="{BB962C8B-B14F-4D97-AF65-F5344CB8AC3E}">
        <p14:creationId xmlns:p14="http://schemas.microsoft.com/office/powerpoint/2010/main" val="2857096266"/>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p:txBody>
          <a:bodyPr/>
          <a:lstStyle>
            <a:lvl1pPr>
              <a:defRPr sz="2800"/>
            </a:lvl1pPr>
          </a:lstStyle>
          <a:p>
            <a:pPr>
              <a:defRPr/>
            </a:pPr>
            <a:endParaRPr lang="en-US" dirty="0"/>
          </a:p>
        </p:txBody>
      </p:sp>
      <p:sp>
        <p:nvSpPr>
          <p:cNvPr id="6" name="Rectangle 3"/>
          <p:cNvSpPr>
            <a:spLocks noGrp="1" noChangeArrowheads="1"/>
          </p:cNvSpPr>
          <p:nvPr>
            <p:ph type="ftr" sz="quarter" idx="11"/>
          </p:nvPr>
        </p:nvSpPr>
        <p:spPr/>
        <p:txBody>
          <a:bodyPr/>
          <a:lstStyle>
            <a:lvl1pPr algn="l">
              <a:defRPr sz="2800"/>
            </a:lvl1pPr>
          </a:lstStyle>
          <a:p>
            <a:pPr>
              <a:defRPr/>
            </a:pPr>
            <a:endParaRPr lang="en-US" dirty="0"/>
          </a:p>
        </p:txBody>
      </p:sp>
      <p:sp>
        <p:nvSpPr>
          <p:cNvPr id="7" name="Rectangle 4"/>
          <p:cNvSpPr>
            <a:spLocks noGrp="1" noChangeArrowheads="1"/>
          </p:cNvSpPr>
          <p:nvPr>
            <p:ph type="sldNum" sz="quarter" idx="12"/>
          </p:nvPr>
        </p:nvSpPr>
        <p:spPr/>
        <p:txBody>
          <a:bodyPr/>
          <a:lstStyle>
            <a:lvl1pPr>
              <a:defRPr>
                <a:ea typeface="ＭＳ Ｐゴシック" pitchFamily="34" charset="-128"/>
              </a:defRPr>
            </a:lvl1pPr>
          </a:lstStyle>
          <a:p>
            <a:pPr>
              <a:defRPr/>
            </a:pPr>
            <a:fld id="{19E64334-EF50-4D5A-AE51-B9B76D2BA7F2}" type="slidenum">
              <a:rPr lang="en-US"/>
              <a:pPr>
                <a:defRPr/>
              </a:pPr>
              <a:t>‹#›</a:t>
            </a:fld>
            <a:endParaRPr lang="en-US" dirty="0"/>
          </a:p>
        </p:txBody>
      </p:sp>
    </p:spTree>
    <p:extLst>
      <p:ext uri="{BB962C8B-B14F-4D97-AF65-F5344CB8AC3E}">
        <p14:creationId xmlns:p14="http://schemas.microsoft.com/office/powerpoint/2010/main" val="28563679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2"/>
          <p:cNvSpPr>
            <a:spLocks noGrp="1" noChangeArrowheads="1"/>
          </p:cNvSpPr>
          <p:nvPr>
            <p:ph type="dt" sz="half" idx="10"/>
          </p:nvPr>
        </p:nvSpPr>
        <p:spPr>
          <a:ln/>
        </p:spPr>
        <p:txBody>
          <a:bodyPr/>
          <a:lstStyle>
            <a:lvl1pPr>
              <a:defRPr/>
            </a:lvl1pPr>
          </a:lstStyle>
          <a:p>
            <a:pPr>
              <a:defRPr/>
            </a:pPr>
            <a:endParaRPr lang="en-US" dirty="0"/>
          </a:p>
        </p:txBody>
      </p:sp>
      <p:sp>
        <p:nvSpPr>
          <p:cNvPr id="4"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4"/>
          <p:cNvSpPr>
            <a:spLocks noGrp="1" noChangeArrowheads="1"/>
          </p:cNvSpPr>
          <p:nvPr>
            <p:ph type="sldNum" sz="quarter" idx="12"/>
          </p:nvPr>
        </p:nvSpPr>
        <p:spPr>
          <a:ln/>
        </p:spPr>
        <p:txBody>
          <a:bodyPr/>
          <a:lstStyle>
            <a:lvl1pPr>
              <a:defRPr/>
            </a:lvl1pPr>
          </a:lstStyle>
          <a:p>
            <a:pPr>
              <a:defRPr/>
            </a:pPr>
            <a:fld id="{20DC55D4-69A5-416B-9D19-D826A0A69BFD}" type="slidenum">
              <a:rPr lang="en-US"/>
              <a:pPr>
                <a:defRPr/>
              </a:pPr>
              <a:t>‹#›</a:t>
            </a:fld>
            <a:endParaRPr lang="en-US" dirty="0"/>
          </a:p>
        </p:txBody>
      </p:sp>
    </p:spTree>
    <p:extLst>
      <p:ext uri="{BB962C8B-B14F-4D97-AF65-F5344CB8AC3E}">
        <p14:creationId xmlns:p14="http://schemas.microsoft.com/office/powerpoint/2010/main" val="3986497104"/>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p:txBody>
          <a:bodyPr/>
          <a:lstStyle>
            <a:lvl1pPr>
              <a:defRPr sz="2800"/>
            </a:lvl1pPr>
          </a:lstStyle>
          <a:p>
            <a:pPr>
              <a:defRPr/>
            </a:pPr>
            <a:endParaRPr lang="en-US" dirty="0"/>
          </a:p>
        </p:txBody>
      </p:sp>
      <p:sp>
        <p:nvSpPr>
          <p:cNvPr id="5" name="Rectangle 3"/>
          <p:cNvSpPr>
            <a:spLocks noGrp="1" noChangeArrowheads="1"/>
          </p:cNvSpPr>
          <p:nvPr>
            <p:ph type="ftr" sz="quarter" idx="11"/>
          </p:nvPr>
        </p:nvSpPr>
        <p:spPr/>
        <p:txBody>
          <a:bodyPr/>
          <a:lstStyle>
            <a:lvl1pPr algn="l">
              <a:defRPr sz="2800"/>
            </a:lvl1pPr>
          </a:lstStyle>
          <a:p>
            <a:pPr>
              <a:defRPr/>
            </a:pPr>
            <a:endParaRPr lang="en-US" dirty="0"/>
          </a:p>
        </p:txBody>
      </p:sp>
      <p:sp>
        <p:nvSpPr>
          <p:cNvPr id="6" name="Rectangle 4"/>
          <p:cNvSpPr>
            <a:spLocks noGrp="1" noChangeArrowheads="1"/>
          </p:cNvSpPr>
          <p:nvPr>
            <p:ph type="sldNum" sz="quarter" idx="12"/>
          </p:nvPr>
        </p:nvSpPr>
        <p:spPr/>
        <p:txBody>
          <a:bodyPr/>
          <a:lstStyle>
            <a:lvl1pPr>
              <a:defRPr>
                <a:ea typeface="ＭＳ Ｐゴシック" pitchFamily="34" charset="-128"/>
              </a:defRPr>
            </a:lvl1pPr>
          </a:lstStyle>
          <a:p>
            <a:pPr>
              <a:defRPr/>
            </a:pPr>
            <a:fld id="{96FEA00C-58C9-4DBC-8DCF-ACB9E857F911}" type="slidenum">
              <a:rPr lang="en-US"/>
              <a:pPr>
                <a:defRPr/>
              </a:pPr>
              <a:t>‹#›</a:t>
            </a:fld>
            <a:endParaRPr lang="en-US" dirty="0"/>
          </a:p>
        </p:txBody>
      </p:sp>
    </p:spTree>
    <p:extLst>
      <p:ext uri="{BB962C8B-B14F-4D97-AF65-F5344CB8AC3E}">
        <p14:creationId xmlns:p14="http://schemas.microsoft.com/office/powerpoint/2010/main" val="472471543"/>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1150" y="762000"/>
            <a:ext cx="2022475" cy="53721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93725" y="762000"/>
            <a:ext cx="5915025" cy="5372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p:txBody>
          <a:bodyPr/>
          <a:lstStyle>
            <a:lvl1pPr>
              <a:defRPr sz="2800"/>
            </a:lvl1pPr>
          </a:lstStyle>
          <a:p>
            <a:pPr>
              <a:defRPr/>
            </a:pPr>
            <a:endParaRPr lang="en-US" dirty="0"/>
          </a:p>
        </p:txBody>
      </p:sp>
      <p:sp>
        <p:nvSpPr>
          <p:cNvPr id="5" name="Rectangle 3"/>
          <p:cNvSpPr>
            <a:spLocks noGrp="1" noChangeArrowheads="1"/>
          </p:cNvSpPr>
          <p:nvPr>
            <p:ph type="ftr" sz="quarter" idx="11"/>
          </p:nvPr>
        </p:nvSpPr>
        <p:spPr/>
        <p:txBody>
          <a:bodyPr/>
          <a:lstStyle>
            <a:lvl1pPr algn="l">
              <a:defRPr sz="2800"/>
            </a:lvl1pPr>
          </a:lstStyle>
          <a:p>
            <a:pPr>
              <a:defRPr/>
            </a:pPr>
            <a:endParaRPr lang="en-US" dirty="0"/>
          </a:p>
        </p:txBody>
      </p:sp>
      <p:sp>
        <p:nvSpPr>
          <p:cNvPr id="6" name="Rectangle 4"/>
          <p:cNvSpPr>
            <a:spLocks noGrp="1" noChangeArrowheads="1"/>
          </p:cNvSpPr>
          <p:nvPr>
            <p:ph type="sldNum" sz="quarter" idx="12"/>
          </p:nvPr>
        </p:nvSpPr>
        <p:spPr/>
        <p:txBody>
          <a:bodyPr/>
          <a:lstStyle>
            <a:lvl1pPr>
              <a:defRPr>
                <a:ea typeface="ＭＳ Ｐゴシック" pitchFamily="34" charset="-128"/>
              </a:defRPr>
            </a:lvl1pPr>
          </a:lstStyle>
          <a:p>
            <a:pPr>
              <a:defRPr/>
            </a:pPr>
            <a:fld id="{16199AE2-EC40-4D18-87C6-7AA95EA556F4}" type="slidenum">
              <a:rPr lang="en-US"/>
              <a:pPr>
                <a:defRPr/>
              </a:pPr>
              <a:t>‹#›</a:t>
            </a:fld>
            <a:endParaRPr lang="en-US" dirty="0"/>
          </a:p>
        </p:txBody>
      </p:sp>
    </p:spTree>
    <p:extLst>
      <p:ext uri="{BB962C8B-B14F-4D97-AF65-F5344CB8AC3E}">
        <p14:creationId xmlns:p14="http://schemas.microsoft.com/office/powerpoint/2010/main" val="2287979869"/>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6149975" cy="519113"/>
          </a:xfrm>
        </p:spPr>
        <p:txBody>
          <a:bodyPr/>
          <a:lstStyle/>
          <a:p>
            <a:r>
              <a:rPr lang="en-US"/>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714875" y="1485900"/>
            <a:ext cx="396875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
          <p:cNvSpPr>
            <a:spLocks noGrp="1" noChangeArrowheads="1"/>
          </p:cNvSpPr>
          <p:nvPr>
            <p:ph type="dt" sz="half" idx="10"/>
          </p:nvPr>
        </p:nvSpPr>
        <p:spPr/>
        <p:txBody>
          <a:bodyPr/>
          <a:lstStyle>
            <a:lvl1pPr>
              <a:defRPr sz="2800"/>
            </a:lvl1pPr>
          </a:lstStyle>
          <a:p>
            <a:pPr>
              <a:defRPr/>
            </a:pPr>
            <a:endParaRPr lang="en-US" dirty="0"/>
          </a:p>
        </p:txBody>
      </p:sp>
      <p:sp>
        <p:nvSpPr>
          <p:cNvPr id="6" name="Rectangle 3"/>
          <p:cNvSpPr>
            <a:spLocks noGrp="1" noChangeArrowheads="1"/>
          </p:cNvSpPr>
          <p:nvPr>
            <p:ph type="ftr" sz="quarter" idx="11"/>
          </p:nvPr>
        </p:nvSpPr>
        <p:spPr/>
        <p:txBody>
          <a:bodyPr/>
          <a:lstStyle>
            <a:lvl1pPr algn="l">
              <a:defRPr sz="2800"/>
            </a:lvl1pPr>
          </a:lstStyle>
          <a:p>
            <a:pPr>
              <a:defRPr/>
            </a:pPr>
            <a:endParaRPr lang="en-US" dirty="0"/>
          </a:p>
        </p:txBody>
      </p:sp>
      <p:sp>
        <p:nvSpPr>
          <p:cNvPr id="7" name="Rectangle 4"/>
          <p:cNvSpPr>
            <a:spLocks noGrp="1" noChangeArrowheads="1"/>
          </p:cNvSpPr>
          <p:nvPr>
            <p:ph type="sldNum" sz="quarter" idx="12"/>
          </p:nvPr>
        </p:nvSpPr>
        <p:spPr/>
        <p:txBody>
          <a:bodyPr/>
          <a:lstStyle>
            <a:lvl1pPr>
              <a:defRPr>
                <a:ea typeface="ＭＳ Ｐゴシック" pitchFamily="34" charset="-128"/>
              </a:defRPr>
            </a:lvl1pPr>
          </a:lstStyle>
          <a:p>
            <a:pPr>
              <a:defRPr/>
            </a:pPr>
            <a:fld id="{CF9FB4FE-CBA4-4781-95D2-64E225BBB4D9}" type="slidenum">
              <a:rPr lang="en-US"/>
              <a:pPr>
                <a:defRPr/>
              </a:pPr>
              <a:t>‹#›</a:t>
            </a:fld>
            <a:endParaRPr lang="en-US" dirty="0"/>
          </a:p>
        </p:txBody>
      </p:sp>
    </p:spTree>
    <p:extLst>
      <p:ext uri="{BB962C8B-B14F-4D97-AF65-F5344CB8AC3E}">
        <p14:creationId xmlns:p14="http://schemas.microsoft.com/office/powerpoint/2010/main" val="926328381"/>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6149975" cy="519113"/>
          </a:xfrm>
        </p:spPr>
        <p:txBody>
          <a:bodyPr/>
          <a:lstStyle/>
          <a:p>
            <a:r>
              <a:rPr lang="en-US"/>
              <a:t>Click to edit Master title style</a:t>
            </a:r>
            <a:endParaRPr lang="en-GB"/>
          </a:p>
        </p:txBody>
      </p:sp>
      <p:sp>
        <p:nvSpPr>
          <p:cNvPr id="3" name="Table Placeholder 2"/>
          <p:cNvSpPr>
            <a:spLocks noGrp="1"/>
          </p:cNvSpPr>
          <p:nvPr>
            <p:ph type="tbl" idx="1"/>
          </p:nvPr>
        </p:nvSpPr>
        <p:spPr>
          <a:xfrm>
            <a:off x="593725" y="1485900"/>
            <a:ext cx="8089900" cy="4648200"/>
          </a:xfrm>
        </p:spPr>
        <p:txBody>
          <a:bodyPr/>
          <a:lstStyle/>
          <a:p>
            <a:pPr lvl="0"/>
            <a:endParaRPr lang="en-GB" noProof="0" dirty="0"/>
          </a:p>
        </p:txBody>
      </p:sp>
      <p:sp>
        <p:nvSpPr>
          <p:cNvPr id="4" name="Rectangle 2"/>
          <p:cNvSpPr>
            <a:spLocks noGrp="1" noChangeArrowheads="1"/>
          </p:cNvSpPr>
          <p:nvPr>
            <p:ph type="dt" sz="half" idx="10"/>
          </p:nvPr>
        </p:nvSpPr>
        <p:spPr/>
        <p:txBody>
          <a:bodyPr/>
          <a:lstStyle>
            <a:lvl1pPr>
              <a:defRPr sz="2800"/>
            </a:lvl1pPr>
          </a:lstStyle>
          <a:p>
            <a:pPr>
              <a:defRPr/>
            </a:pPr>
            <a:endParaRPr lang="en-US" dirty="0"/>
          </a:p>
        </p:txBody>
      </p:sp>
      <p:sp>
        <p:nvSpPr>
          <p:cNvPr id="5" name="Rectangle 3"/>
          <p:cNvSpPr>
            <a:spLocks noGrp="1" noChangeArrowheads="1"/>
          </p:cNvSpPr>
          <p:nvPr>
            <p:ph type="ftr" sz="quarter" idx="11"/>
          </p:nvPr>
        </p:nvSpPr>
        <p:spPr/>
        <p:txBody>
          <a:bodyPr/>
          <a:lstStyle>
            <a:lvl1pPr algn="l">
              <a:defRPr sz="2800"/>
            </a:lvl1pPr>
          </a:lstStyle>
          <a:p>
            <a:pPr>
              <a:defRPr/>
            </a:pPr>
            <a:endParaRPr lang="en-US" dirty="0"/>
          </a:p>
        </p:txBody>
      </p:sp>
      <p:sp>
        <p:nvSpPr>
          <p:cNvPr id="6" name="Rectangle 4"/>
          <p:cNvSpPr>
            <a:spLocks noGrp="1" noChangeArrowheads="1"/>
          </p:cNvSpPr>
          <p:nvPr>
            <p:ph type="sldNum" sz="quarter" idx="12"/>
          </p:nvPr>
        </p:nvSpPr>
        <p:spPr/>
        <p:txBody>
          <a:bodyPr/>
          <a:lstStyle>
            <a:lvl1pPr>
              <a:defRPr>
                <a:ea typeface="ＭＳ Ｐゴシック" pitchFamily="34" charset="-128"/>
              </a:defRPr>
            </a:lvl1pPr>
          </a:lstStyle>
          <a:p>
            <a:pPr>
              <a:defRPr/>
            </a:pPr>
            <a:fld id="{3A317A95-B510-4EE4-8749-61D38EE86409}" type="slidenum">
              <a:rPr lang="en-US"/>
              <a:pPr>
                <a:defRPr/>
              </a:pPr>
              <a:t>‹#›</a:t>
            </a:fld>
            <a:endParaRPr lang="en-US" dirty="0"/>
          </a:p>
        </p:txBody>
      </p:sp>
    </p:spTree>
    <p:extLst>
      <p:ext uri="{BB962C8B-B14F-4D97-AF65-F5344CB8AC3E}">
        <p14:creationId xmlns:p14="http://schemas.microsoft.com/office/powerpoint/2010/main" val="1001261812"/>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2"/>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ffectLst/>
          <a:extLst/>
        </p:spPr>
        <p:txBody>
          <a:bodyPr/>
          <a:lstStyle/>
          <a:p>
            <a:pPr>
              <a:defRPr/>
            </a:pPr>
            <a:endParaRPr lang="en-GB" sz="1000" dirty="0"/>
          </a:p>
        </p:txBody>
      </p:sp>
      <p:pic>
        <p:nvPicPr>
          <p:cNvPr id="5" name="Picture 7" descr="National_Grid_logo_blue"/>
          <p:cNvPicPr>
            <a:picLocks noChangeAspect="1" noChangeArrowheads="1"/>
          </p:cNvPicPr>
          <p:nvPr userDrawn="1"/>
        </p:nvPicPr>
        <p:blipFill>
          <a:blip r:embed="rId2"/>
          <a:srcRect/>
          <a:stretch>
            <a:fillRect/>
          </a:stretch>
        </p:blipFill>
        <p:spPr bwMode="auto">
          <a:xfrm>
            <a:off x="6810375" y="342900"/>
            <a:ext cx="1830388" cy="376238"/>
          </a:xfrm>
          <a:prstGeom prst="rect">
            <a:avLst/>
          </a:prstGeom>
          <a:noFill/>
          <a:ln w="9525">
            <a:noFill/>
            <a:miter lim="800000"/>
            <a:headEnd/>
            <a:tailEnd/>
          </a:ln>
        </p:spPr>
      </p:pic>
      <p:sp>
        <p:nvSpPr>
          <p:cNvPr id="101379" name="Rectangle 3"/>
          <p:cNvSpPr>
            <a:spLocks noGrp="1" noChangeArrowheads="1"/>
          </p:cNvSpPr>
          <p:nvPr>
            <p:ph type="ctrTitle" sz="quarter"/>
          </p:nvPr>
        </p:nvSpPr>
        <p:spPr>
          <a:xfrm>
            <a:off x="593725" y="1279525"/>
            <a:ext cx="8043863" cy="639763"/>
          </a:xfrm>
          <a:extLst/>
        </p:spPr>
        <p:txBody>
          <a:bodyPr anchor="ctr"/>
          <a:lstStyle>
            <a:lvl1pPr>
              <a:defRPr/>
            </a:lvl1pPr>
          </a:lstStyle>
          <a:p>
            <a:pPr lvl="0"/>
            <a:r>
              <a:rPr lang="en-US" noProof="0"/>
              <a:t>Click to edit Master title style</a:t>
            </a:r>
          </a:p>
        </p:txBody>
      </p:sp>
      <p:sp>
        <p:nvSpPr>
          <p:cNvPr id="101380" name="Rectangle 4"/>
          <p:cNvSpPr>
            <a:spLocks noGrp="1" noChangeArrowheads="1"/>
          </p:cNvSpPr>
          <p:nvPr>
            <p:ph type="subTitle" sz="quarter" idx="1"/>
          </p:nvPr>
        </p:nvSpPr>
        <p:spPr>
          <a:xfrm>
            <a:off x="571500" y="2882900"/>
            <a:ext cx="8043863" cy="503238"/>
          </a:xfrm>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a:t>Click to edit Master subtitle style</a:t>
            </a:r>
          </a:p>
        </p:txBody>
      </p:sp>
    </p:spTree>
    <p:extLst>
      <p:ext uri="{BB962C8B-B14F-4D97-AF65-F5344CB8AC3E}">
        <p14:creationId xmlns:p14="http://schemas.microsoft.com/office/powerpoint/2010/main" val="2935550213"/>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5510EC2E-B299-4A2A-8619-E9E16568E6C8}" type="slidenum">
              <a:rPr lang="en-US"/>
              <a:pPr>
                <a:defRPr/>
              </a:pPr>
              <a:t>‹#›</a:t>
            </a:fld>
            <a:endParaRPr lang="en-US" dirty="0"/>
          </a:p>
        </p:txBody>
      </p:sp>
    </p:spTree>
    <p:extLst>
      <p:ext uri="{BB962C8B-B14F-4D97-AF65-F5344CB8AC3E}">
        <p14:creationId xmlns:p14="http://schemas.microsoft.com/office/powerpoint/2010/main" val="3283508979"/>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AA5D1291-9997-41E1-A26C-1774F5D7DE7D}" type="slidenum">
              <a:rPr lang="en-US"/>
              <a:pPr>
                <a:defRPr/>
              </a:pPr>
              <a:t>‹#›</a:t>
            </a:fld>
            <a:endParaRPr lang="en-US" dirty="0"/>
          </a:p>
        </p:txBody>
      </p:sp>
    </p:spTree>
    <p:extLst>
      <p:ext uri="{BB962C8B-B14F-4D97-AF65-F5344CB8AC3E}">
        <p14:creationId xmlns:p14="http://schemas.microsoft.com/office/powerpoint/2010/main" val="4112354743"/>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D9FEAEE9-A029-4F4E-BE82-289D31D6307B}" type="slidenum">
              <a:rPr lang="en-US"/>
              <a:pPr>
                <a:defRPr/>
              </a:pPr>
              <a:t>‹#›</a:t>
            </a:fld>
            <a:endParaRPr lang="en-US" dirty="0"/>
          </a:p>
        </p:txBody>
      </p:sp>
    </p:spTree>
    <p:extLst>
      <p:ext uri="{BB962C8B-B14F-4D97-AF65-F5344CB8AC3E}">
        <p14:creationId xmlns:p14="http://schemas.microsoft.com/office/powerpoint/2010/main" val="3340354757"/>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2"/>
          <p:cNvSpPr>
            <a:spLocks noGrp="1" noChangeArrowheads="1"/>
          </p:cNvSpPr>
          <p:nvPr>
            <p:ph type="dt" sz="half" idx="10"/>
          </p:nvPr>
        </p:nvSpPr>
        <p:spPr>
          <a:ln/>
        </p:spPr>
        <p:txBody>
          <a:bodyPr/>
          <a:lstStyle>
            <a:lvl1pPr>
              <a:defRPr/>
            </a:lvl1pPr>
          </a:lstStyle>
          <a:p>
            <a:pPr>
              <a:defRPr/>
            </a:pPr>
            <a:endParaRPr lang="en-US" dirty="0"/>
          </a:p>
        </p:txBody>
      </p:sp>
      <p:sp>
        <p:nvSpPr>
          <p:cNvPr id="8"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4"/>
          <p:cNvSpPr>
            <a:spLocks noGrp="1" noChangeArrowheads="1"/>
          </p:cNvSpPr>
          <p:nvPr>
            <p:ph type="sldNum" sz="quarter" idx="12"/>
          </p:nvPr>
        </p:nvSpPr>
        <p:spPr>
          <a:ln/>
        </p:spPr>
        <p:txBody>
          <a:bodyPr/>
          <a:lstStyle>
            <a:lvl1pPr>
              <a:defRPr/>
            </a:lvl1pPr>
          </a:lstStyle>
          <a:p>
            <a:pPr>
              <a:defRPr/>
            </a:pPr>
            <a:fld id="{90AEBF9B-09E0-4362-980A-17559C65C224}" type="slidenum">
              <a:rPr lang="en-US"/>
              <a:pPr>
                <a:defRPr/>
              </a:pPr>
              <a:t>‹#›</a:t>
            </a:fld>
            <a:endParaRPr lang="en-US" dirty="0"/>
          </a:p>
        </p:txBody>
      </p:sp>
    </p:spTree>
    <p:extLst>
      <p:ext uri="{BB962C8B-B14F-4D97-AF65-F5344CB8AC3E}">
        <p14:creationId xmlns:p14="http://schemas.microsoft.com/office/powerpoint/2010/main" val="2527386085"/>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2"/>
          <p:cNvSpPr>
            <a:spLocks noGrp="1" noChangeArrowheads="1"/>
          </p:cNvSpPr>
          <p:nvPr>
            <p:ph type="dt" sz="half" idx="10"/>
          </p:nvPr>
        </p:nvSpPr>
        <p:spPr>
          <a:ln/>
        </p:spPr>
        <p:txBody>
          <a:bodyPr/>
          <a:lstStyle>
            <a:lvl1pPr>
              <a:defRPr/>
            </a:lvl1pPr>
          </a:lstStyle>
          <a:p>
            <a:pPr>
              <a:defRPr/>
            </a:pPr>
            <a:endParaRPr lang="en-US" dirty="0"/>
          </a:p>
        </p:txBody>
      </p:sp>
      <p:sp>
        <p:nvSpPr>
          <p:cNvPr id="4"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4"/>
          <p:cNvSpPr>
            <a:spLocks noGrp="1" noChangeArrowheads="1"/>
          </p:cNvSpPr>
          <p:nvPr>
            <p:ph type="sldNum" sz="quarter" idx="12"/>
          </p:nvPr>
        </p:nvSpPr>
        <p:spPr>
          <a:ln/>
        </p:spPr>
        <p:txBody>
          <a:bodyPr/>
          <a:lstStyle>
            <a:lvl1pPr>
              <a:defRPr/>
            </a:lvl1pPr>
          </a:lstStyle>
          <a:p>
            <a:pPr>
              <a:defRPr/>
            </a:pPr>
            <a:fld id="{9565DC1C-B07E-4BBD-9D8E-1389A2DAF075}" type="slidenum">
              <a:rPr lang="en-US"/>
              <a:pPr>
                <a:defRPr/>
              </a:pPr>
              <a:t>‹#›</a:t>
            </a:fld>
            <a:endParaRPr lang="en-US" dirty="0"/>
          </a:p>
        </p:txBody>
      </p:sp>
    </p:spTree>
    <p:extLst>
      <p:ext uri="{BB962C8B-B14F-4D97-AF65-F5344CB8AC3E}">
        <p14:creationId xmlns:p14="http://schemas.microsoft.com/office/powerpoint/2010/main" val="416443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F23E9A8-3249-4637-829B-3BE784828B3D}" type="slidenum">
              <a:rPr lang="en-US"/>
              <a:pPr>
                <a:defRPr/>
              </a:pPr>
              <a:t>‹#›</a:t>
            </a:fld>
            <a:endParaRPr lang="en-US" dirty="0"/>
          </a:p>
        </p:txBody>
      </p:sp>
    </p:spTree>
    <p:extLst>
      <p:ext uri="{BB962C8B-B14F-4D97-AF65-F5344CB8AC3E}">
        <p14:creationId xmlns:p14="http://schemas.microsoft.com/office/powerpoint/2010/main" val="42557356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dirty="0"/>
          </a:p>
        </p:txBody>
      </p:sp>
      <p:sp>
        <p:nvSpPr>
          <p:cNvPr id="3"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4"/>
          <p:cNvSpPr>
            <a:spLocks noGrp="1" noChangeArrowheads="1"/>
          </p:cNvSpPr>
          <p:nvPr>
            <p:ph type="sldNum" sz="quarter" idx="12"/>
          </p:nvPr>
        </p:nvSpPr>
        <p:spPr>
          <a:ln/>
        </p:spPr>
        <p:txBody>
          <a:bodyPr/>
          <a:lstStyle>
            <a:lvl1pPr>
              <a:defRPr/>
            </a:lvl1pPr>
          </a:lstStyle>
          <a:p>
            <a:pPr>
              <a:defRPr/>
            </a:pPr>
            <a:fld id="{69DD8876-9DE4-4F64-92AF-36C74B45627B}" type="slidenum">
              <a:rPr lang="en-US"/>
              <a:pPr>
                <a:defRPr/>
              </a:pPr>
              <a:t>‹#›</a:t>
            </a:fld>
            <a:endParaRPr lang="en-US" dirty="0"/>
          </a:p>
        </p:txBody>
      </p:sp>
    </p:spTree>
    <p:extLst>
      <p:ext uri="{BB962C8B-B14F-4D97-AF65-F5344CB8AC3E}">
        <p14:creationId xmlns:p14="http://schemas.microsoft.com/office/powerpoint/2010/main" val="4292563314"/>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dirty="0"/>
          </a:p>
        </p:txBody>
      </p:sp>
      <p:sp>
        <p:nvSpPr>
          <p:cNvPr id="3"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4"/>
          <p:cNvSpPr>
            <a:spLocks noGrp="1" noChangeArrowheads="1"/>
          </p:cNvSpPr>
          <p:nvPr>
            <p:ph type="sldNum" sz="quarter" idx="12"/>
          </p:nvPr>
        </p:nvSpPr>
        <p:spPr>
          <a:ln/>
        </p:spPr>
        <p:txBody>
          <a:bodyPr/>
          <a:lstStyle>
            <a:lvl1pPr>
              <a:defRPr/>
            </a:lvl1pPr>
          </a:lstStyle>
          <a:p>
            <a:pPr>
              <a:defRPr/>
            </a:pPr>
            <a:fld id="{343EFE14-F874-44E0-84DE-FF0E42EB44BE}" type="slidenum">
              <a:rPr lang="en-US"/>
              <a:pPr>
                <a:defRPr/>
              </a:pPr>
              <a:t>‹#›</a:t>
            </a:fld>
            <a:endParaRPr lang="en-US" dirty="0"/>
          </a:p>
        </p:txBody>
      </p:sp>
    </p:spTree>
    <p:extLst>
      <p:ext uri="{BB962C8B-B14F-4D97-AF65-F5344CB8AC3E}">
        <p14:creationId xmlns:p14="http://schemas.microsoft.com/office/powerpoint/2010/main" val="2987306294"/>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FC465608-E66E-4DDE-BBB0-5B2CE84BA626}" type="slidenum">
              <a:rPr lang="en-US"/>
              <a:pPr>
                <a:defRPr/>
              </a:pPr>
              <a:t>‹#›</a:t>
            </a:fld>
            <a:endParaRPr lang="en-US" dirty="0"/>
          </a:p>
        </p:txBody>
      </p:sp>
    </p:spTree>
    <p:extLst>
      <p:ext uri="{BB962C8B-B14F-4D97-AF65-F5344CB8AC3E}">
        <p14:creationId xmlns:p14="http://schemas.microsoft.com/office/powerpoint/2010/main" val="1130633543"/>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1D37919B-A78A-41F3-AECB-AA58EF4C6D7B}" type="slidenum">
              <a:rPr lang="en-US"/>
              <a:pPr>
                <a:defRPr/>
              </a:pPr>
              <a:t>‹#›</a:t>
            </a:fld>
            <a:endParaRPr lang="en-US" dirty="0"/>
          </a:p>
        </p:txBody>
      </p:sp>
    </p:spTree>
    <p:extLst>
      <p:ext uri="{BB962C8B-B14F-4D97-AF65-F5344CB8AC3E}">
        <p14:creationId xmlns:p14="http://schemas.microsoft.com/office/powerpoint/2010/main" val="3175778437"/>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C019DC9D-BE10-4A2F-A66B-26354F20BCF7}" type="slidenum">
              <a:rPr lang="en-US"/>
              <a:pPr>
                <a:defRPr/>
              </a:pPr>
              <a:t>‹#›</a:t>
            </a:fld>
            <a:endParaRPr lang="en-US" dirty="0"/>
          </a:p>
        </p:txBody>
      </p:sp>
    </p:spTree>
    <p:extLst>
      <p:ext uri="{BB962C8B-B14F-4D97-AF65-F5344CB8AC3E}">
        <p14:creationId xmlns:p14="http://schemas.microsoft.com/office/powerpoint/2010/main" val="2994943427"/>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C09B5F7E-25B4-4636-AD60-974A811D6AD1}" type="slidenum">
              <a:rPr lang="en-US"/>
              <a:pPr>
                <a:defRPr/>
              </a:pPr>
              <a:t>‹#›</a:t>
            </a:fld>
            <a:endParaRPr lang="en-US" dirty="0"/>
          </a:p>
        </p:txBody>
      </p:sp>
    </p:spTree>
    <p:extLst>
      <p:ext uri="{BB962C8B-B14F-4D97-AF65-F5344CB8AC3E}">
        <p14:creationId xmlns:p14="http://schemas.microsoft.com/office/powerpoint/2010/main" val="1334933211"/>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2"/>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w="9525">
            <a:noFill/>
            <a:round/>
            <a:headEnd/>
            <a:tailEnd/>
          </a:ln>
          <a:effectLst/>
        </p:spPr>
        <p:txBody>
          <a:bodyPr lIns="91429" tIns="45715" rIns="91429" bIns="45715"/>
          <a:lstStyle/>
          <a:p>
            <a:pPr>
              <a:defRPr/>
            </a:pPr>
            <a:endParaRPr lang="en-GB" sz="1800" b="0" dirty="0">
              <a:solidFill>
                <a:srgbClr val="000000"/>
              </a:solidFill>
              <a:ea typeface="ＭＳ Ｐゴシック"/>
            </a:endParaRPr>
          </a:p>
        </p:txBody>
      </p:sp>
      <p:pic>
        <p:nvPicPr>
          <p:cNvPr id="5" name="Picture 11" descr="european-union-flag"/>
          <p:cNvPicPr>
            <a:picLocks noChangeAspect="1" noChangeArrowheads="1"/>
          </p:cNvPicPr>
          <p:nvPr userDrawn="1"/>
        </p:nvPicPr>
        <p:blipFill>
          <a:blip r:embed="rId2"/>
          <a:srcRect t="16216" r="69298" b="30630"/>
          <a:stretch>
            <a:fillRect/>
          </a:stretch>
        </p:blipFill>
        <p:spPr bwMode="auto">
          <a:xfrm>
            <a:off x="782638" y="2662238"/>
            <a:ext cx="2316162" cy="2247900"/>
          </a:xfrm>
          <a:prstGeom prst="rect">
            <a:avLst/>
          </a:prstGeom>
          <a:noFill/>
          <a:ln w="9525">
            <a:noFill/>
            <a:miter lim="800000"/>
            <a:headEnd/>
            <a:tailEnd/>
          </a:ln>
        </p:spPr>
      </p:pic>
      <p:pic>
        <p:nvPicPr>
          <p:cNvPr id="6" name="Picture 12" descr="european-union-flag"/>
          <p:cNvPicPr>
            <a:picLocks noChangeAspect="1" noChangeArrowheads="1"/>
          </p:cNvPicPr>
          <p:nvPr userDrawn="1"/>
        </p:nvPicPr>
        <p:blipFill>
          <a:blip r:embed="rId2"/>
          <a:srcRect l="68372" t="16216" b="30630"/>
          <a:stretch>
            <a:fillRect/>
          </a:stretch>
        </p:blipFill>
        <p:spPr bwMode="auto">
          <a:xfrm>
            <a:off x="6134100" y="2662238"/>
            <a:ext cx="2386013" cy="2247900"/>
          </a:xfrm>
          <a:prstGeom prst="rect">
            <a:avLst/>
          </a:prstGeom>
          <a:noFill/>
          <a:ln w="9525">
            <a:noFill/>
            <a:miter lim="800000"/>
            <a:headEnd/>
            <a:tailEnd/>
          </a:ln>
        </p:spPr>
      </p:pic>
      <p:pic>
        <p:nvPicPr>
          <p:cNvPr id="7" name="Picture 13" descr="european-union-flag"/>
          <p:cNvPicPr>
            <a:picLocks noChangeAspect="1" noChangeArrowheads="1"/>
          </p:cNvPicPr>
          <p:nvPr userDrawn="1"/>
        </p:nvPicPr>
        <p:blipFill>
          <a:blip r:embed="rId2"/>
          <a:srcRect l="33292" t="16216" r="33649" b="30630"/>
          <a:stretch>
            <a:fillRect/>
          </a:stretch>
        </p:blipFill>
        <p:spPr bwMode="auto">
          <a:xfrm>
            <a:off x="3370263" y="2662238"/>
            <a:ext cx="2493962" cy="2247900"/>
          </a:xfrm>
          <a:prstGeom prst="rect">
            <a:avLst/>
          </a:prstGeom>
          <a:noFill/>
          <a:ln w="9525">
            <a:noFill/>
            <a:miter lim="800000"/>
            <a:headEnd/>
            <a:tailEnd/>
          </a:ln>
        </p:spPr>
      </p:pic>
      <p:pic>
        <p:nvPicPr>
          <p:cNvPr id="8" name="Picture 4" descr="NG logo small.ai"/>
          <p:cNvPicPr>
            <a:picLocks noChangeAspect="1"/>
          </p:cNvPicPr>
          <p:nvPr userDrawn="1"/>
        </p:nvPicPr>
        <p:blipFill>
          <a:blip r:embed="rId3"/>
          <a:srcRect b="31451"/>
          <a:stretch>
            <a:fillRect/>
          </a:stretch>
        </p:blipFill>
        <p:spPr bwMode="auto">
          <a:xfrm>
            <a:off x="6656388" y="265113"/>
            <a:ext cx="2171700" cy="539750"/>
          </a:xfrm>
          <a:prstGeom prst="rect">
            <a:avLst/>
          </a:prstGeom>
          <a:noFill/>
          <a:ln w="9525">
            <a:noFill/>
            <a:miter lim="800000"/>
            <a:headEnd/>
            <a:tailEnd/>
          </a:ln>
        </p:spPr>
      </p:pic>
      <p:sp>
        <p:nvSpPr>
          <p:cNvPr id="403459" name="Rectangle 3"/>
          <p:cNvSpPr>
            <a:spLocks noGrp="1" noChangeArrowheads="1"/>
          </p:cNvSpPr>
          <p:nvPr>
            <p:ph type="ctrTitle" sz="quarter"/>
          </p:nvPr>
        </p:nvSpPr>
        <p:spPr>
          <a:xfrm>
            <a:off x="593726" y="1279526"/>
            <a:ext cx="8043863" cy="521021"/>
          </a:xfrm>
          <a:extLst/>
        </p:spPr>
        <p:txBody>
          <a:bodyPr anchor="ctr"/>
          <a:lstStyle>
            <a:lvl1pPr>
              <a:defRPr/>
            </a:lvl1pPr>
          </a:lstStyle>
          <a:p>
            <a:pPr lvl="0"/>
            <a:r>
              <a:rPr lang="en-US" noProof="0"/>
              <a:t>Click to edit Master title style</a:t>
            </a:r>
          </a:p>
        </p:txBody>
      </p:sp>
      <p:sp>
        <p:nvSpPr>
          <p:cNvPr id="403460" name="Rectangle 4"/>
          <p:cNvSpPr>
            <a:spLocks noGrp="1" noChangeArrowheads="1"/>
          </p:cNvSpPr>
          <p:nvPr>
            <p:ph type="subTitle" sz="quarter" idx="1"/>
          </p:nvPr>
        </p:nvSpPr>
        <p:spPr>
          <a:xfrm>
            <a:off x="571501" y="5164139"/>
            <a:ext cx="8043863" cy="503237"/>
          </a:xfrm>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a:t>Click to edit Master subtitle style</a:t>
            </a:r>
          </a:p>
        </p:txBody>
      </p:sp>
    </p:spTree>
    <p:extLst>
      <p:ext uri="{BB962C8B-B14F-4D97-AF65-F5344CB8AC3E}">
        <p14:creationId xmlns:p14="http://schemas.microsoft.com/office/powerpoint/2010/main" val="2851522075"/>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164E0273-3A1D-49F3-8724-071584149347}" type="slidenum">
              <a:rPr lang="en-US"/>
              <a:pPr>
                <a:defRPr/>
              </a:pPr>
              <a:t>‹#›</a:t>
            </a:fld>
            <a:endParaRPr lang="en-US" dirty="0"/>
          </a:p>
        </p:txBody>
      </p:sp>
    </p:spTree>
    <p:extLst>
      <p:ext uri="{BB962C8B-B14F-4D97-AF65-F5344CB8AC3E}">
        <p14:creationId xmlns:p14="http://schemas.microsoft.com/office/powerpoint/2010/main" val="4180014759"/>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45" indent="0">
              <a:buNone/>
              <a:defRPr sz="1800"/>
            </a:lvl2pPr>
            <a:lvl3pPr marL="914290" indent="0">
              <a:buNone/>
              <a:defRPr sz="1600"/>
            </a:lvl3pPr>
            <a:lvl4pPr marL="1371435" indent="0">
              <a:buNone/>
              <a:defRPr sz="1400"/>
            </a:lvl4pPr>
            <a:lvl5pPr marL="1828581" indent="0">
              <a:buNone/>
              <a:defRPr sz="1400"/>
            </a:lvl5pPr>
            <a:lvl6pPr marL="2285726" indent="0">
              <a:buNone/>
              <a:defRPr sz="1400"/>
            </a:lvl6pPr>
            <a:lvl7pPr marL="2742871" indent="0">
              <a:buNone/>
              <a:defRPr sz="1400"/>
            </a:lvl7pPr>
            <a:lvl8pPr marL="3200016" indent="0">
              <a:buNone/>
              <a:defRPr sz="1400"/>
            </a:lvl8pPr>
            <a:lvl9pPr marL="3657161"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B824C214-4F61-48CE-BA43-6B7D7C682A25}" type="slidenum">
              <a:rPr lang="en-US"/>
              <a:pPr>
                <a:defRPr/>
              </a:pPr>
              <a:t>‹#›</a:t>
            </a:fld>
            <a:endParaRPr lang="en-US" dirty="0"/>
          </a:p>
        </p:txBody>
      </p:sp>
    </p:spTree>
    <p:extLst>
      <p:ext uri="{BB962C8B-B14F-4D97-AF65-F5344CB8AC3E}">
        <p14:creationId xmlns:p14="http://schemas.microsoft.com/office/powerpoint/2010/main" val="1069154442"/>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C643B4D4-DFF9-42D1-9B48-D41B6D9AB2B8}" type="slidenum">
              <a:rPr lang="en-US"/>
              <a:pPr>
                <a:defRPr/>
              </a:pPr>
              <a:t>‹#›</a:t>
            </a:fld>
            <a:endParaRPr lang="en-US" dirty="0"/>
          </a:p>
        </p:txBody>
      </p:sp>
    </p:spTree>
    <p:extLst>
      <p:ext uri="{BB962C8B-B14F-4D97-AF65-F5344CB8AC3E}">
        <p14:creationId xmlns:p14="http://schemas.microsoft.com/office/powerpoint/2010/main" val="1232657968"/>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1021"/>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2"/>
          <p:cNvSpPr>
            <a:spLocks noGrp="1" noChangeArrowheads="1"/>
          </p:cNvSpPr>
          <p:nvPr>
            <p:ph type="dt" sz="half" idx="10"/>
          </p:nvPr>
        </p:nvSpPr>
        <p:spPr>
          <a:ln/>
        </p:spPr>
        <p:txBody>
          <a:bodyPr/>
          <a:lstStyle>
            <a:lvl1pPr>
              <a:defRPr/>
            </a:lvl1pPr>
          </a:lstStyle>
          <a:p>
            <a:pPr>
              <a:defRPr/>
            </a:pPr>
            <a:endParaRPr lang="en-US" dirty="0"/>
          </a:p>
        </p:txBody>
      </p:sp>
      <p:sp>
        <p:nvSpPr>
          <p:cNvPr id="8"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4"/>
          <p:cNvSpPr>
            <a:spLocks noGrp="1" noChangeArrowheads="1"/>
          </p:cNvSpPr>
          <p:nvPr>
            <p:ph type="sldNum" sz="quarter" idx="12"/>
          </p:nvPr>
        </p:nvSpPr>
        <p:spPr>
          <a:ln/>
        </p:spPr>
        <p:txBody>
          <a:bodyPr/>
          <a:lstStyle>
            <a:lvl1pPr>
              <a:defRPr/>
            </a:lvl1pPr>
          </a:lstStyle>
          <a:p>
            <a:pPr>
              <a:defRPr/>
            </a:pPr>
            <a:fld id="{A1C2E6D7-312C-47F0-957E-D81947D25201}" type="slidenum">
              <a:rPr lang="en-US"/>
              <a:pPr>
                <a:defRPr/>
              </a:pPr>
              <a:t>‹#›</a:t>
            </a:fld>
            <a:endParaRPr lang="en-US" dirty="0"/>
          </a:p>
        </p:txBody>
      </p:sp>
    </p:spTree>
    <p:extLst>
      <p:ext uri="{BB962C8B-B14F-4D97-AF65-F5344CB8AC3E}">
        <p14:creationId xmlns:p14="http://schemas.microsoft.com/office/powerpoint/2010/main" val="35934101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790D19D6-764E-4635-9568-110D6659C01E}" type="slidenum">
              <a:rPr lang="en-US"/>
              <a:pPr>
                <a:defRPr/>
              </a:pPr>
              <a:t>‹#›</a:t>
            </a:fld>
            <a:endParaRPr lang="en-US" dirty="0"/>
          </a:p>
        </p:txBody>
      </p:sp>
    </p:spTree>
    <p:extLst>
      <p:ext uri="{BB962C8B-B14F-4D97-AF65-F5344CB8AC3E}">
        <p14:creationId xmlns:p14="http://schemas.microsoft.com/office/powerpoint/2010/main" val="3257227025"/>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2"/>
          <p:cNvSpPr>
            <a:spLocks noGrp="1" noChangeArrowheads="1"/>
          </p:cNvSpPr>
          <p:nvPr>
            <p:ph type="dt" sz="half" idx="10"/>
          </p:nvPr>
        </p:nvSpPr>
        <p:spPr>
          <a:ln/>
        </p:spPr>
        <p:txBody>
          <a:bodyPr/>
          <a:lstStyle>
            <a:lvl1pPr>
              <a:defRPr/>
            </a:lvl1pPr>
          </a:lstStyle>
          <a:p>
            <a:pPr>
              <a:defRPr/>
            </a:pPr>
            <a:endParaRPr lang="en-US" dirty="0"/>
          </a:p>
        </p:txBody>
      </p:sp>
      <p:sp>
        <p:nvSpPr>
          <p:cNvPr id="4"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4"/>
          <p:cNvSpPr>
            <a:spLocks noGrp="1" noChangeArrowheads="1"/>
          </p:cNvSpPr>
          <p:nvPr>
            <p:ph type="sldNum" sz="quarter" idx="12"/>
          </p:nvPr>
        </p:nvSpPr>
        <p:spPr>
          <a:ln/>
        </p:spPr>
        <p:txBody>
          <a:bodyPr/>
          <a:lstStyle>
            <a:lvl1pPr>
              <a:defRPr/>
            </a:lvl1pPr>
          </a:lstStyle>
          <a:p>
            <a:pPr>
              <a:defRPr/>
            </a:pPr>
            <a:fld id="{6AE060B9-4715-4CD4-8A36-0735398F24BC}" type="slidenum">
              <a:rPr lang="en-US"/>
              <a:pPr>
                <a:defRPr/>
              </a:pPr>
              <a:t>‹#›</a:t>
            </a:fld>
            <a:endParaRPr lang="en-US" dirty="0"/>
          </a:p>
        </p:txBody>
      </p:sp>
    </p:spTree>
    <p:extLst>
      <p:ext uri="{BB962C8B-B14F-4D97-AF65-F5344CB8AC3E}">
        <p14:creationId xmlns:p14="http://schemas.microsoft.com/office/powerpoint/2010/main" val="1461750812"/>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dirty="0"/>
          </a:p>
        </p:txBody>
      </p:sp>
      <p:sp>
        <p:nvSpPr>
          <p:cNvPr id="3"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4"/>
          <p:cNvSpPr>
            <a:spLocks noGrp="1" noChangeArrowheads="1"/>
          </p:cNvSpPr>
          <p:nvPr>
            <p:ph type="sldNum" sz="quarter" idx="12"/>
          </p:nvPr>
        </p:nvSpPr>
        <p:spPr>
          <a:ln/>
        </p:spPr>
        <p:txBody>
          <a:bodyPr/>
          <a:lstStyle>
            <a:lvl1pPr>
              <a:defRPr/>
            </a:lvl1pPr>
          </a:lstStyle>
          <a:p>
            <a:pPr>
              <a:defRPr/>
            </a:pPr>
            <a:fld id="{607F7B13-11E9-4CC4-8BDE-1DCEE44239A0}" type="slidenum">
              <a:rPr lang="en-US"/>
              <a:pPr>
                <a:defRPr/>
              </a:pPr>
              <a:t>‹#›</a:t>
            </a:fld>
            <a:endParaRPr lang="en-US" dirty="0"/>
          </a:p>
        </p:txBody>
      </p:sp>
    </p:spTree>
    <p:extLst>
      <p:ext uri="{BB962C8B-B14F-4D97-AF65-F5344CB8AC3E}">
        <p14:creationId xmlns:p14="http://schemas.microsoft.com/office/powerpoint/2010/main" val="3986407734"/>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707886"/>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0C9211C2-B1F0-431C-965C-8F938F2BE26E}" type="slidenum">
              <a:rPr lang="en-US"/>
              <a:pPr>
                <a:defRPr/>
              </a:pPr>
              <a:t>‹#›</a:t>
            </a:fld>
            <a:endParaRPr lang="en-US" dirty="0"/>
          </a:p>
        </p:txBody>
      </p:sp>
    </p:spTree>
    <p:extLst>
      <p:ext uri="{BB962C8B-B14F-4D97-AF65-F5344CB8AC3E}">
        <p14:creationId xmlns:p14="http://schemas.microsoft.com/office/powerpoint/2010/main" val="2976803515"/>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400109"/>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5" indent="0">
              <a:buNone/>
              <a:defRPr sz="2800"/>
            </a:lvl2pPr>
            <a:lvl3pPr marL="914290" indent="0">
              <a:buNone/>
              <a:defRPr sz="2400"/>
            </a:lvl3pPr>
            <a:lvl4pPr marL="1371435" indent="0">
              <a:buNone/>
              <a:defRPr sz="2000"/>
            </a:lvl4pPr>
            <a:lvl5pPr marL="1828581" indent="0">
              <a:buNone/>
              <a:defRPr sz="2000"/>
            </a:lvl5pPr>
            <a:lvl6pPr marL="2285726" indent="0">
              <a:buNone/>
              <a:defRPr sz="2000"/>
            </a:lvl6pPr>
            <a:lvl7pPr marL="2742871" indent="0">
              <a:buNone/>
              <a:defRPr sz="2000"/>
            </a:lvl7pPr>
            <a:lvl8pPr marL="3200016" indent="0">
              <a:buNone/>
              <a:defRPr sz="2000"/>
            </a:lvl8pPr>
            <a:lvl9pPr marL="3657161"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DDD2F246-25F4-430E-B522-37B9A9037CD2}" type="slidenum">
              <a:rPr lang="en-US"/>
              <a:pPr>
                <a:defRPr/>
              </a:pPr>
              <a:t>‹#›</a:t>
            </a:fld>
            <a:endParaRPr lang="en-US" dirty="0"/>
          </a:p>
        </p:txBody>
      </p:sp>
    </p:spTree>
    <p:extLst>
      <p:ext uri="{BB962C8B-B14F-4D97-AF65-F5344CB8AC3E}">
        <p14:creationId xmlns:p14="http://schemas.microsoft.com/office/powerpoint/2010/main" val="370393819"/>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9195E78B-AEC8-4F3F-99CE-258C9084AD58}" type="slidenum">
              <a:rPr lang="en-US"/>
              <a:pPr>
                <a:defRPr/>
              </a:pPr>
              <a:t>‹#›</a:t>
            </a:fld>
            <a:endParaRPr lang="en-US" dirty="0"/>
          </a:p>
        </p:txBody>
      </p:sp>
    </p:spTree>
    <p:extLst>
      <p:ext uri="{BB962C8B-B14F-4D97-AF65-F5344CB8AC3E}">
        <p14:creationId xmlns:p14="http://schemas.microsoft.com/office/powerpoint/2010/main" val="3833466973"/>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68097" y="762000"/>
            <a:ext cx="615531" cy="53721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93726" y="762000"/>
            <a:ext cx="5915025" cy="5372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875F615B-8CFB-4BC2-8F26-9A623CF37FEF}" type="slidenum">
              <a:rPr lang="en-US"/>
              <a:pPr>
                <a:defRPr/>
              </a:pPr>
              <a:t>‹#›</a:t>
            </a:fld>
            <a:endParaRPr lang="en-US" dirty="0"/>
          </a:p>
        </p:txBody>
      </p:sp>
    </p:spTree>
    <p:extLst>
      <p:ext uri="{BB962C8B-B14F-4D97-AF65-F5344CB8AC3E}">
        <p14:creationId xmlns:p14="http://schemas.microsoft.com/office/powerpoint/2010/main" val="916610966"/>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93726" y="762001"/>
            <a:ext cx="6149975" cy="519113"/>
          </a:xfrm>
        </p:spPr>
        <p:txBody>
          <a:bodyPr/>
          <a:lstStyle/>
          <a:p>
            <a:r>
              <a:rPr lang="en-US"/>
              <a:t>Click to edit Master title style</a:t>
            </a:r>
            <a:endParaRPr lang="en-GB"/>
          </a:p>
        </p:txBody>
      </p:sp>
      <p:sp>
        <p:nvSpPr>
          <p:cNvPr id="3" name="Table Placeholder 2"/>
          <p:cNvSpPr>
            <a:spLocks noGrp="1"/>
          </p:cNvSpPr>
          <p:nvPr>
            <p:ph type="tbl" idx="1"/>
          </p:nvPr>
        </p:nvSpPr>
        <p:spPr>
          <a:xfrm>
            <a:off x="593725" y="1485900"/>
            <a:ext cx="8089900" cy="4648200"/>
          </a:xfrm>
        </p:spPr>
        <p:txBody>
          <a:bodyPr/>
          <a:lstStyle/>
          <a:p>
            <a:pPr lvl="0"/>
            <a:endParaRPr lang="en-GB" noProof="0" dirty="0"/>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8A57CA99-5447-4A60-8527-C83DE8AB6C08}" type="slidenum">
              <a:rPr lang="en-US"/>
              <a:pPr>
                <a:defRPr/>
              </a:pPr>
              <a:t>‹#›</a:t>
            </a:fld>
            <a:endParaRPr lang="en-US" dirty="0"/>
          </a:p>
        </p:txBody>
      </p:sp>
    </p:spTree>
    <p:extLst>
      <p:ext uri="{BB962C8B-B14F-4D97-AF65-F5344CB8AC3E}">
        <p14:creationId xmlns:p14="http://schemas.microsoft.com/office/powerpoint/2010/main" val="3126745781"/>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33"/>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5" name="Picture 44" descr="National_Grid_logo_blu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2" name="Rectangle 14"/>
          <p:cNvSpPr>
            <a:spLocks noGrp="1" noChangeArrowheads="1"/>
          </p:cNvSpPr>
          <p:nvPr>
            <p:ph type="ctrTitle" sz="quarter"/>
          </p:nvPr>
        </p:nvSpPr>
        <p:spPr>
          <a:xfrm>
            <a:off x="593725" y="1279525"/>
            <a:ext cx="8043863" cy="63976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lvl1pPr>
          </a:lstStyle>
          <a:p>
            <a:pPr lvl="0"/>
            <a:r>
              <a:rPr lang="en-US" altLang="en-US" noProof="0"/>
              <a:t>Click to edit Master title style</a:t>
            </a:r>
          </a:p>
        </p:txBody>
      </p:sp>
      <p:sp>
        <p:nvSpPr>
          <p:cNvPr id="43023" name="Rectangle 15"/>
          <p:cNvSpPr>
            <a:spLocks noGrp="1" noChangeArrowheads="1"/>
          </p:cNvSpPr>
          <p:nvPr>
            <p:ph type="subTitle" sz="quarter" idx="1"/>
          </p:nvPr>
        </p:nvSpPr>
        <p:spPr>
          <a:xfrm>
            <a:off x="571500" y="5164138"/>
            <a:ext cx="8043863" cy="5032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altLang="en-US" noProof="0"/>
              <a:t> </a:t>
            </a:r>
          </a:p>
        </p:txBody>
      </p:sp>
    </p:spTree>
    <p:extLst>
      <p:ext uri="{BB962C8B-B14F-4D97-AF65-F5344CB8AC3E}">
        <p14:creationId xmlns:p14="http://schemas.microsoft.com/office/powerpoint/2010/main" val="3580416923"/>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A2FA24A-FA2D-493F-B40C-DED2DF432EBC}" type="slidenum">
              <a:rPr lang="en-US" altLang="en-US"/>
              <a:pPr>
                <a:defRPr/>
              </a:pPr>
              <a:t>‹#›</a:t>
            </a:fld>
            <a:endParaRPr lang="en-US" altLang="en-US"/>
          </a:p>
        </p:txBody>
      </p:sp>
    </p:spTree>
    <p:extLst>
      <p:ext uri="{BB962C8B-B14F-4D97-AF65-F5344CB8AC3E}">
        <p14:creationId xmlns:p14="http://schemas.microsoft.com/office/powerpoint/2010/main" val="1913672495"/>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DAF0C23-A92B-4036-A1F4-8B92433A0CA6}" type="slidenum">
              <a:rPr lang="en-US" altLang="en-US"/>
              <a:pPr>
                <a:defRPr/>
              </a:pPr>
              <a:t>‹#›</a:t>
            </a:fld>
            <a:endParaRPr lang="en-US" altLang="en-US"/>
          </a:p>
        </p:txBody>
      </p:sp>
    </p:spTree>
    <p:extLst>
      <p:ext uri="{BB962C8B-B14F-4D97-AF65-F5344CB8AC3E}">
        <p14:creationId xmlns:p14="http://schemas.microsoft.com/office/powerpoint/2010/main" val="39452091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D8EE058C-1371-481A-B23B-B392CFE785D6}" type="slidenum">
              <a:rPr lang="en-US"/>
              <a:pPr>
                <a:defRPr/>
              </a:pPr>
              <a:t>‹#›</a:t>
            </a:fld>
            <a:endParaRPr lang="en-US" dirty="0"/>
          </a:p>
        </p:txBody>
      </p:sp>
    </p:spTree>
    <p:extLst>
      <p:ext uri="{BB962C8B-B14F-4D97-AF65-F5344CB8AC3E}">
        <p14:creationId xmlns:p14="http://schemas.microsoft.com/office/powerpoint/2010/main" val="258896749"/>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0902914-CCC3-448D-9871-073A09722FDA}" type="slidenum">
              <a:rPr lang="en-US" altLang="en-US"/>
              <a:pPr>
                <a:defRPr/>
              </a:pPr>
              <a:t>‹#›</a:t>
            </a:fld>
            <a:endParaRPr lang="en-US" altLang="en-US"/>
          </a:p>
        </p:txBody>
      </p:sp>
    </p:spTree>
    <p:extLst>
      <p:ext uri="{BB962C8B-B14F-4D97-AF65-F5344CB8AC3E}">
        <p14:creationId xmlns:p14="http://schemas.microsoft.com/office/powerpoint/2010/main" val="4147178126"/>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82B31510-46F3-4190-8E7A-A8754E2C02D1}" type="slidenum">
              <a:rPr lang="en-US" altLang="en-US"/>
              <a:pPr>
                <a:defRPr/>
              </a:pPr>
              <a:t>‹#›</a:t>
            </a:fld>
            <a:endParaRPr lang="en-US" altLang="en-US"/>
          </a:p>
        </p:txBody>
      </p:sp>
    </p:spTree>
    <p:extLst>
      <p:ext uri="{BB962C8B-B14F-4D97-AF65-F5344CB8AC3E}">
        <p14:creationId xmlns:p14="http://schemas.microsoft.com/office/powerpoint/2010/main" val="3678082389"/>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CD67ABE9-3439-4EE5-9A5E-23B04FD9F284}" type="slidenum">
              <a:rPr lang="en-US" altLang="en-US"/>
              <a:pPr>
                <a:defRPr/>
              </a:pPr>
              <a:t>‹#›</a:t>
            </a:fld>
            <a:endParaRPr lang="en-US" altLang="en-US"/>
          </a:p>
        </p:txBody>
      </p:sp>
    </p:spTree>
    <p:extLst>
      <p:ext uri="{BB962C8B-B14F-4D97-AF65-F5344CB8AC3E}">
        <p14:creationId xmlns:p14="http://schemas.microsoft.com/office/powerpoint/2010/main" val="558584010"/>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AD897E35-9BB8-41BD-BB65-FE1CCD8DF619}" type="slidenum">
              <a:rPr lang="en-US" altLang="en-US"/>
              <a:pPr>
                <a:defRPr/>
              </a:pPr>
              <a:t>‹#›</a:t>
            </a:fld>
            <a:endParaRPr lang="en-US" altLang="en-US"/>
          </a:p>
        </p:txBody>
      </p:sp>
    </p:spTree>
    <p:extLst>
      <p:ext uri="{BB962C8B-B14F-4D97-AF65-F5344CB8AC3E}">
        <p14:creationId xmlns:p14="http://schemas.microsoft.com/office/powerpoint/2010/main" val="2721300589"/>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737AEAB-7388-4D81-9886-C52802ABD83A}" type="slidenum">
              <a:rPr lang="en-US" altLang="en-US"/>
              <a:pPr>
                <a:defRPr/>
              </a:pPr>
              <a:t>‹#›</a:t>
            </a:fld>
            <a:endParaRPr lang="en-US" altLang="en-US"/>
          </a:p>
        </p:txBody>
      </p:sp>
    </p:spTree>
    <p:extLst>
      <p:ext uri="{BB962C8B-B14F-4D97-AF65-F5344CB8AC3E}">
        <p14:creationId xmlns:p14="http://schemas.microsoft.com/office/powerpoint/2010/main" val="1681239761"/>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D80D951-40C0-4264-8CB1-18AD40AFB9D4}" type="slidenum">
              <a:rPr lang="en-US" altLang="en-US"/>
              <a:pPr>
                <a:defRPr/>
              </a:pPr>
              <a:t>‹#›</a:t>
            </a:fld>
            <a:endParaRPr lang="en-US" altLang="en-US"/>
          </a:p>
        </p:txBody>
      </p:sp>
    </p:spTree>
    <p:extLst>
      <p:ext uri="{BB962C8B-B14F-4D97-AF65-F5344CB8AC3E}">
        <p14:creationId xmlns:p14="http://schemas.microsoft.com/office/powerpoint/2010/main" val="2210963615"/>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3652437-1443-45A8-8892-AB58F2D312D8}" type="slidenum">
              <a:rPr lang="en-US" altLang="en-US"/>
              <a:pPr>
                <a:defRPr/>
              </a:pPr>
              <a:t>‹#›</a:t>
            </a:fld>
            <a:endParaRPr lang="en-US" altLang="en-US"/>
          </a:p>
        </p:txBody>
      </p:sp>
    </p:spTree>
    <p:extLst>
      <p:ext uri="{BB962C8B-B14F-4D97-AF65-F5344CB8AC3E}">
        <p14:creationId xmlns:p14="http://schemas.microsoft.com/office/powerpoint/2010/main" val="4103998414"/>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A4F7101-BF13-4E41-B7D0-9B4679FE9660}" type="slidenum">
              <a:rPr lang="en-US" altLang="en-US"/>
              <a:pPr>
                <a:defRPr/>
              </a:pPr>
              <a:t>‹#›</a:t>
            </a:fld>
            <a:endParaRPr lang="en-US" altLang="en-US"/>
          </a:p>
        </p:txBody>
      </p:sp>
    </p:spTree>
    <p:extLst>
      <p:ext uri="{BB962C8B-B14F-4D97-AF65-F5344CB8AC3E}">
        <p14:creationId xmlns:p14="http://schemas.microsoft.com/office/powerpoint/2010/main" val="1875369063"/>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userDrawn="1">
  <p:cSld name="Text: Shift+Alt+right Arrow">
    <p:spTree>
      <p:nvGrpSpPr>
        <p:cNvPr id="1" name=""/>
        <p:cNvGrpSpPr/>
        <p:nvPr/>
      </p:nvGrpSpPr>
      <p:grpSpPr>
        <a:xfrm>
          <a:off x="0" y="0"/>
          <a:ext cx="0" cy="0"/>
          <a:chOff x="0" y="0"/>
          <a:chExt cx="0" cy="0"/>
        </a:xfrm>
      </p:grpSpPr>
      <p:sp>
        <p:nvSpPr>
          <p:cNvPr id="8" name="Espace réservé du numéro de diapositive 5"/>
          <p:cNvSpPr>
            <a:spLocks noGrp="1"/>
          </p:cNvSpPr>
          <p:nvPr>
            <p:ph type="sldNum" sz="quarter" idx="12"/>
          </p:nvPr>
        </p:nvSpPr>
        <p:spPr>
          <a:xfrm>
            <a:off x="8316416" y="6356351"/>
            <a:ext cx="370384" cy="274660"/>
          </a:xfrm>
          <a:prstGeom prst="rect">
            <a:avLst/>
          </a:prstGeom>
        </p:spPr>
        <p:txBody>
          <a:bodyPr vert="horz" wrap="square" lIns="91440" tIns="45720" rIns="91440" bIns="45720" numCol="1" anchor="t" anchorCtr="0" compatLnSpc="1">
            <a:prstTxWarp prst="textNoShape">
              <a:avLst/>
            </a:prstTxWarp>
          </a:bodyPr>
          <a:lstStyle>
            <a:lvl1pPr algn="r">
              <a:defRPr sz="1000" baseline="0" smtClean="0">
                <a:solidFill>
                  <a:srgbClr val="666666"/>
                </a:solidFill>
                <a:latin typeface="Calibri" pitchFamily="34" charset="0"/>
                <a:cs typeface="Arial" charset="0"/>
              </a:defRPr>
            </a:lvl1pPr>
          </a:lstStyle>
          <a:p>
            <a:pPr>
              <a:defRPr/>
            </a:pPr>
            <a:fld id="{24FF306C-35F5-4766-9A74-51BF551DA927}" type="slidenum">
              <a:rPr lang="en-GB" b="0"/>
              <a:pPr>
                <a:defRPr/>
              </a:pPr>
              <a:t>‹#›</a:t>
            </a:fld>
            <a:endParaRPr lang="en-GB" b="0" dirty="0"/>
          </a:p>
        </p:txBody>
      </p:sp>
      <p:sp>
        <p:nvSpPr>
          <p:cNvPr id="7" name="Text Placeholder 7"/>
          <p:cNvSpPr>
            <a:spLocks noGrp="1"/>
          </p:cNvSpPr>
          <p:nvPr>
            <p:ph type="body" sz="quarter" idx="16" hasCustomPrompt="1"/>
          </p:nvPr>
        </p:nvSpPr>
        <p:spPr>
          <a:xfrm>
            <a:off x="610442" y="1244704"/>
            <a:ext cx="8280920" cy="4330005"/>
          </a:xfrm>
          <a:prstGeom prst="rect">
            <a:avLst/>
          </a:prstGeom>
        </p:spPr>
        <p:txBody>
          <a:bodyPr/>
          <a:lstStyle>
            <a:lvl1pPr marL="0" marR="0" indent="0" algn="l" defTabSz="914400" rtl="0" eaLnBrk="0" fontAlgn="base" latinLnBrk="0" hangingPunct="0">
              <a:lnSpc>
                <a:spcPct val="100000"/>
              </a:lnSpc>
              <a:spcBef>
                <a:spcPts val="0"/>
              </a:spcBef>
              <a:spcAft>
                <a:spcPct val="0"/>
              </a:spcAft>
              <a:buClr>
                <a:schemeClr val="accent3"/>
              </a:buClr>
              <a:buSzTx/>
              <a:buFontTx/>
              <a:buNone/>
              <a:tabLst/>
              <a:defRPr lang="en-GB" sz="2200" b="1" i="1" kern="100" noProof="0" smtClean="0">
                <a:solidFill>
                  <a:srgbClr val="000000"/>
                </a:solidFill>
                <a:latin typeface="+mn-lt"/>
                <a:sym typeface="Wingdings" pitchFamily="2" charset="2"/>
              </a:defRPr>
            </a:lvl1pPr>
            <a:lvl2pPr marL="171450" indent="-171450">
              <a:spcBef>
                <a:spcPts val="600"/>
              </a:spcBef>
              <a:buClr>
                <a:schemeClr val="accent3"/>
              </a:buClr>
              <a:buFont typeface="Calibri" pitchFamily="34" charset="0"/>
              <a:buChar char="&gt;"/>
              <a:defRPr sz="1800" baseline="0">
                <a:solidFill>
                  <a:srgbClr val="000000"/>
                </a:solidFill>
              </a:defRPr>
            </a:lvl2pPr>
            <a:lvl3pPr marL="400050" indent="-171450">
              <a:spcBef>
                <a:spcPts val="300"/>
              </a:spcBef>
              <a:buClr>
                <a:schemeClr val="accent3"/>
              </a:buClr>
              <a:buFont typeface="Wingdings" pitchFamily="2" charset="2"/>
              <a:buChar char="§"/>
              <a:defRPr sz="1800" baseline="0">
                <a:solidFill>
                  <a:srgbClr val="000000"/>
                </a:solidFill>
              </a:defRPr>
            </a:lvl3pPr>
            <a:lvl4pPr marL="628650" indent="-171450">
              <a:spcBef>
                <a:spcPts val="300"/>
              </a:spcBef>
              <a:buClr>
                <a:schemeClr val="accent3"/>
              </a:buClr>
              <a:buFont typeface="Courier New" pitchFamily="49" charset="0"/>
              <a:buChar char="o"/>
              <a:defRPr sz="1600">
                <a:solidFill>
                  <a:srgbClr val="000000"/>
                </a:solidFill>
              </a:defRPr>
            </a:lvl4pPr>
            <a:lvl5pPr marL="857250" indent="-171450">
              <a:spcBef>
                <a:spcPts val="300"/>
              </a:spcBef>
              <a:buClr>
                <a:schemeClr val="accent3"/>
              </a:buClr>
              <a:buFont typeface="Arial" pitchFamily="34" charset="0"/>
              <a:buChar char="-"/>
              <a:defRPr sz="1600">
                <a:solidFill>
                  <a:srgbClr val="000000"/>
                </a:solidFill>
              </a:defRPr>
            </a:lvl5pPr>
          </a:lstStyle>
          <a:p>
            <a:pPr marL="0" marR="0" lvl="0" indent="0" algn="l" defTabSz="914400" rtl="0" eaLnBrk="0" fontAlgn="base" latinLnBrk="0" hangingPunct="0">
              <a:lnSpc>
                <a:spcPct val="100000"/>
              </a:lnSpc>
              <a:spcBef>
                <a:spcPts val="0"/>
              </a:spcBef>
              <a:spcAft>
                <a:spcPct val="0"/>
              </a:spcAft>
              <a:buClr>
                <a:schemeClr val="accent3"/>
              </a:buClr>
              <a:buSzTx/>
              <a:buFontTx/>
              <a:buNone/>
              <a:tabLst/>
              <a:defRPr/>
            </a:pPr>
            <a:r>
              <a:rPr lang="en-GB" b="1" i="1" kern="100" noProof="0" dirty="0" smtClean="0">
                <a:solidFill>
                  <a:srgbClr val="000000"/>
                </a:solidFill>
                <a:latin typeface="+mj-lt"/>
              </a:rPr>
              <a:t>Diff. bullet levels with: Shift + Alt + </a:t>
            </a:r>
            <a:r>
              <a:rPr lang="en-GB" b="1" i="1" kern="100" noProof="0" dirty="0" err="1" smtClean="0">
                <a:solidFill>
                  <a:srgbClr val="000000"/>
                </a:solidFill>
                <a:latin typeface="+mj-lt"/>
              </a:rPr>
              <a:t>rightArrow</a:t>
            </a:r>
            <a:endParaRPr lang="en-GB" noProof="0" dirty="0" smtClean="0"/>
          </a:p>
          <a:p>
            <a:pPr lvl="1"/>
            <a:r>
              <a:rPr lang="de-DE" noProof="0" dirty="0" smtClean="0"/>
              <a:t>Second level (Calibri, 18, black)</a:t>
            </a:r>
            <a:endParaRPr lang="en-GB" noProof="0" dirty="0" smtClean="0"/>
          </a:p>
          <a:p>
            <a:pPr lvl="2"/>
            <a:r>
              <a:rPr lang="en-GB" noProof="0" dirty="0" smtClean="0"/>
              <a:t>Third level (Calibri, 18, black)</a:t>
            </a:r>
          </a:p>
          <a:p>
            <a:pPr lvl="3"/>
            <a:r>
              <a:rPr lang="en-GB" noProof="0" dirty="0" smtClean="0"/>
              <a:t>Fourth level (Calibri, 16, black)</a:t>
            </a:r>
          </a:p>
          <a:p>
            <a:pPr lvl="4"/>
            <a:r>
              <a:rPr lang="en-GB" noProof="0" dirty="0" smtClean="0"/>
              <a:t>Fifth level</a:t>
            </a:r>
          </a:p>
          <a:p>
            <a:pPr lvl="0"/>
            <a:endParaRPr lang="en-GB" noProof="0" dirty="0" smtClean="0"/>
          </a:p>
        </p:txBody>
      </p:sp>
      <p:sp>
        <p:nvSpPr>
          <p:cNvPr id="10" name="Titre 1"/>
          <p:cNvSpPr>
            <a:spLocks noGrp="1"/>
          </p:cNvSpPr>
          <p:nvPr>
            <p:ph type="title" hasCustomPrompt="1"/>
          </p:nvPr>
        </p:nvSpPr>
        <p:spPr>
          <a:xfrm>
            <a:off x="612480" y="604709"/>
            <a:ext cx="6695824" cy="540000"/>
          </a:xfrm>
          <a:prstGeom prst="rect">
            <a:avLst/>
          </a:prstGeom>
        </p:spPr>
        <p:txBody>
          <a:bodyPr>
            <a:noAutofit/>
          </a:bodyPr>
          <a:lstStyle>
            <a:lvl1pPr algn="l">
              <a:defRPr sz="3200" b="1" baseline="0">
                <a:solidFill>
                  <a:schemeClr val="tx1"/>
                </a:solidFill>
                <a:latin typeface="Calibri" pitchFamily="34" charset="0"/>
                <a:cs typeface="Arial" pitchFamily="34" charset="0"/>
              </a:defRPr>
            </a:lvl1pPr>
          </a:lstStyle>
          <a:p>
            <a:r>
              <a:rPr lang="en-GB" noProof="0" dirty="0" smtClean="0"/>
              <a:t>Title</a:t>
            </a:r>
            <a:endParaRPr lang="en-GB" noProof="0" dirty="0"/>
          </a:p>
        </p:txBody>
      </p:sp>
      <p:sp>
        <p:nvSpPr>
          <p:cNvPr id="12" name="Text Placeholder 17"/>
          <p:cNvSpPr>
            <a:spLocks noGrp="1"/>
          </p:cNvSpPr>
          <p:nvPr>
            <p:ph type="body" sz="quarter" idx="14" hasCustomPrompt="1"/>
          </p:nvPr>
        </p:nvSpPr>
        <p:spPr>
          <a:xfrm>
            <a:off x="660924" y="5718725"/>
            <a:ext cx="8168079" cy="374571"/>
          </a:xfrm>
          <a:prstGeom prst="roundRect">
            <a:avLst/>
          </a:prstGeom>
          <a:noFill/>
          <a:ln w="50800" cap="rnd" cmpd="sng">
            <a:solidFill>
              <a:srgbClr val="B1C7E1"/>
            </a:solidFill>
            <a:prstDash val="solid"/>
            <a:miter lim="800000"/>
            <a:headEnd/>
            <a:tailEnd/>
          </a:ln>
          <a:scene3d>
            <a:camera prst="orthographicFront"/>
            <a:lightRig rig="threePt" dir="t">
              <a:rot lat="0" lon="0" rev="6600000"/>
            </a:lightRig>
          </a:scene3d>
          <a:sp3d>
            <a:bevelT/>
          </a:sp3d>
        </p:spPr>
        <p:txBody>
          <a:bodyPr>
            <a:spAutoFit/>
          </a:bodyPr>
          <a:lstStyle>
            <a:lvl1pPr marL="0" indent="0" algn="ctr">
              <a:buFontTx/>
              <a:buNone/>
              <a:defRPr lang="en-GB" sz="1600" i="1" dirty="0">
                <a:solidFill>
                  <a:schemeClr val="tx1"/>
                </a:solidFill>
                <a:ea typeface="+mn-ea"/>
                <a:cs typeface="Arial" pitchFamily="34" charset="0"/>
              </a:defRPr>
            </a:lvl1pPr>
          </a:lstStyle>
          <a:p>
            <a:pPr lvl="0" algn="ctr">
              <a:spcBef>
                <a:spcPct val="0"/>
              </a:spcBef>
            </a:pPr>
            <a:r>
              <a:rPr lang="en-GB" sz="1600" i="1" dirty="0" smtClean="0">
                <a:solidFill>
                  <a:srgbClr val="000000"/>
                </a:solidFill>
                <a:latin typeface="+mn-lt"/>
                <a:cs typeface="Arial" pitchFamily="34" charset="0"/>
              </a:rPr>
              <a:t>&lt;…&gt; (Calibri, Italic, 16, black, </a:t>
            </a:r>
            <a:r>
              <a:rPr lang="en-GB" sz="1600" i="1" dirty="0" err="1" smtClean="0">
                <a:solidFill>
                  <a:srgbClr val="000000"/>
                </a:solidFill>
                <a:latin typeface="+mn-lt"/>
                <a:cs typeface="Arial" pitchFamily="34" charset="0"/>
              </a:rPr>
              <a:t>center</a:t>
            </a:r>
            <a:r>
              <a:rPr lang="en-GB" sz="1600" i="1" dirty="0" smtClean="0">
                <a:solidFill>
                  <a:srgbClr val="000000"/>
                </a:solidFill>
                <a:latin typeface="+mn-lt"/>
                <a:cs typeface="Arial" pitchFamily="34" charset="0"/>
              </a:rPr>
              <a:t>)</a:t>
            </a:r>
          </a:p>
        </p:txBody>
      </p:sp>
    </p:spTree>
    <p:extLst>
      <p:ext uri="{BB962C8B-B14F-4D97-AF65-F5344CB8AC3E}">
        <p14:creationId xmlns:p14="http://schemas.microsoft.com/office/powerpoint/2010/main" val="3213819016"/>
      </p:ext>
    </p:extLst>
  </p:cSld>
  <p:clrMapOvr>
    <a:masterClrMapping/>
  </p:clrMapOvr>
  <p:timing>
    <p:tnLst>
      <p:par>
        <p:cTn id="1" dur="indefinite" restart="never" nodeType="tmRoot"/>
      </p:par>
    </p:tnLst>
  </p:timing>
</p:sldLayout>
</file>

<file path=ppt/slideLayouts/slideLayout329.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9" name="Espace réservé du numéro de diapositive 5"/>
          <p:cNvSpPr>
            <a:spLocks noGrp="1"/>
          </p:cNvSpPr>
          <p:nvPr>
            <p:ph type="sldNum" sz="quarter" idx="12"/>
          </p:nvPr>
        </p:nvSpPr>
        <p:spPr>
          <a:xfrm>
            <a:off x="8316416" y="6356351"/>
            <a:ext cx="370384" cy="274660"/>
          </a:xfrm>
          <a:prstGeom prst="rect">
            <a:avLst/>
          </a:prstGeom>
        </p:spPr>
        <p:txBody>
          <a:bodyPr vert="horz" wrap="square" lIns="91440" tIns="45720" rIns="91440" bIns="45720" numCol="1" anchor="t" anchorCtr="0" compatLnSpc="1">
            <a:prstTxWarp prst="textNoShape">
              <a:avLst/>
            </a:prstTxWarp>
          </a:bodyPr>
          <a:lstStyle>
            <a:lvl1pPr algn="r">
              <a:defRPr sz="1000" baseline="0" smtClean="0">
                <a:solidFill>
                  <a:srgbClr val="666666"/>
                </a:solidFill>
                <a:latin typeface="Calibri" pitchFamily="34" charset="0"/>
                <a:cs typeface="Arial" charset="0"/>
              </a:defRPr>
            </a:lvl1pPr>
          </a:lstStyle>
          <a:p>
            <a:pPr>
              <a:defRPr/>
            </a:pPr>
            <a:fld id="{24FF306C-35F5-4766-9A74-51BF551DA927}" type="slidenum">
              <a:rPr lang="en-GB"/>
              <a:pPr>
                <a:defRPr/>
              </a:pPr>
              <a:t>‹#›</a:t>
            </a:fld>
            <a:endParaRPr lang="en-GB" dirty="0"/>
          </a:p>
        </p:txBody>
      </p:sp>
      <p:sp>
        <p:nvSpPr>
          <p:cNvPr id="12" name="Titre 1"/>
          <p:cNvSpPr>
            <a:spLocks noGrp="1"/>
          </p:cNvSpPr>
          <p:nvPr>
            <p:ph type="title" hasCustomPrompt="1"/>
          </p:nvPr>
        </p:nvSpPr>
        <p:spPr>
          <a:xfrm>
            <a:off x="611560" y="612000"/>
            <a:ext cx="6732000" cy="540000"/>
          </a:xfrm>
          <a:prstGeom prst="rect">
            <a:avLst/>
          </a:prstGeom>
        </p:spPr>
        <p:txBody>
          <a:bodyPr>
            <a:noAutofit/>
          </a:bodyPr>
          <a:lstStyle>
            <a:lvl1pPr algn="l">
              <a:defRPr sz="3200" b="1" baseline="0">
                <a:solidFill>
                  <a:schemeClr val="tx1"/>
                </a:solidFill>
                <a:latin typeface="Calibri" pitchFamily="34" charset="0"/>
                <a:cs typeface="Arial" pitchFamily="34" charset="0"/>
              </a:defRPr>
            </a:lvl1pPr>
          </a:lstStyle>
          <a:p>
            <a:r>
              <a:rPr lang="en-GB" noProof="0" dirty="0" smtClean="0"/>
              <a:t>Title</a:t>
            </a:r>
            <a:endParaRPr lang="en-GB" noProof="0" dirty="0"/>
          </a:p>
        </p:txBody>
      </p:sp>
    </p:spTree>
    <p:extLst>
      <p:ext uri="{BB962C8B-B14F-4D97-AF65-F5344CB8AC3E}">
        <p14:creationId xmlns:p14="http://schemas.microsoft.com/office/powerpoint/2010/main" val="388711381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29CBF8C6-ACC5-4698-A5CF-C832944B4C72}" type="slidenum">
              <a:rPr lang="en-US"/>
              <a:pPr>
                <a:defRPr/>
              </a:pPr>
              <a:t>‹#›</a:t>
            </a:fld>
            <a:endParaRPr lang="en-US" dirty="0"/>
          </a:p>
        </p:txBody>
      </p:sp>
    </p:spTree>
    <p:extLst>
      <p:ext uri="{BB962C8B-B14F-4D97-AF65-F5344CB8AC3E}">
        <p14:creationId xmlns:p14="http://schemas.microsoft.com/office/powerpoint/2010/main" val="4013266824"/>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2"/>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pic>
        <p:nvPicPr>
          <p:cNvPr id="5" name="Picture 5" descr="National_Grid_logo_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ectangle 3"/>
          <p:cNvSpPr>
            <a:spLocks noGrp="1" noChangeArrowheads="1"/>
          </p:cNvSpPr>
          <p:nvPr>
            <p:ph type="ctrTitle" sz="quarter"/>
          </p:nvPr>
        </p:nvSpPr>
        <p:spPr>
          <a:xfrm>
            <a:off x="593725" y="1279525"/>
            <a:ext cx="8043863" cy="639763"/>
          </a:xfrm>
          <a:extLst/>
        </p:spPr>
        <p:txBody>
          <a:bodyPr anchor="ctr"/>
          <a:lstStyle>
            <a:lvl1pPr>
              <a:defRPr/>
            </a:lvl1pPr>
          </a:lstStyle>
          <a:p>
            <a:pPr lvl="0"/>
            <a:r>
              <a:rPr lang="en-US" noProof="0" smtClean="0"/>
              <a:t>Click to edit Master title style</a:t>
            </a:r>
          </a:p>
        </p:txBody>
      </p:sp>
      <p:sp>
        <p:nvSpPr>
          <p:cNvPr id="44036" name="Rectangle 4"/>
          <p:cNvSpPr>
            <a:spLocks noGrp="1" noChangeArrowheads="1"/>
          </p:cNvSpPr>
          <p:nvPr>
            <p:ph type="subTitle" sz="quarter" idx="1"/>
          </p:nvPr>
        </p:nvSpPr>
        <p:spPr>
          <a:xfrm>
            <a:off x="571500" y="2882900"/>
            <a:ext cx="8043863" cy="503238"/>
          </a:xfrm>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smtClean="0"/>
              <a:t>Click to edit Master subtitle style</a:t>
            </a:r>
          </a:p>
        </p:txBody>
      </p:sp>
    </p:spTree>
    <p:extLst>
      <p:ext uri="{BB962C8B-B14F-4D97-AF65-F5344CB8AC3E}">
        <p14:creationId xmlns:p14="http://schemas.microsoft.com/office/powerpoint/2010/main" val="3786500809"/>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fld id="{B88FB829-FDC8-4EB3-B708-482E09DE6C66}" type="datetime1">
              <a:rPr lang="en-US"/>
              <a:pPr>
                <a:defRPr/>
              </a:pPr>
              <a:t>5/23/17</a:t>
            </a:fld>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7F3543C1-0B0A-4317-A525-9C69FE50491F}" type="slidenum">
              <a:rPr lang="en-US"/>
              <a:pPr>
                <a:defRPr/>
              </a:pPr>
              <a:t>‹#›</a:t>
            </a:fld>
            <a:endParaRPr lang="en-US" dirty="0"/>
          </a:p>
        </p:txBody>
      </p:sp>
    </p:spTree>
    <p:extLst>
      <p:ext uri="{BB962C8B-B14F-4D97-AF65-F5344CB8AC3E}">
        <p14:creationId xmlns:p14="http://schemas.microsoft.com/office/powerpoint/2010/main" val="2917742988"/>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fld id="{9EF41C12-F3E3-49AC-AF11-207CF4EA3878}" type="datetime1">
              <a:rPr lang="en-US"/>
              <a:pPr>
                <a:defRPr/>
              </a:pPr>
              <a:t>5/23/17</a:t>
            </a:fld>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6ED347B1-B0D0-4FA4-8CE1-25BA70944FE7}" type="slidenum">
              <a:rPr lang="en-US"/>
              <a:pPr>
                <a:defRPr/>
              </a:pPr>
              <a:t>‹#›</a:t>
            </a:fld>
            <a:endParaRPr lang="en-US" dirty="0"/>
          </a:p>
        </p:txBody>
      </p:sp>
    </p:spTree>
    <p:extLst>
      <p:ext uri="{BB962C8B-B14F-4D97-AF65-F5344CB8AC3E}">
        <p14:creationId xmlns:p14="http://schemas.microsoft.com/office/powerpoint/2010/main" val="1357906088"/>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
          <p:cNvSpPr>
            <a:spLocks noGrp="1" noChangeArrowheads="1"/>
          </p:cNvSpPr>
          <p:nvPr>
            <p:ph type="dt" sz="half" idx="10"/>
          </p:nvPr>
        </p:nvSpPr>
        <p:spPr>
          <a:ln/>
        </p:spPr>
        <p:txBody>
          <a:bodyPr/>
          <a:lstStyle>
            <a:lvl1pPr>
              <a:defRPr/>
            </a:lvl1pPr>
          </a:lstStyle>
          <a:p>
            <a:pPr>
              <a:defRPr/>
            </a:pPr>
            <a:fld id="{A4CDF022-7B77-4B94-B34F-B1006C10C4EF}" type="datetime1">
              <a:rPr lang="en-US"/>
              <a:pPr>
                <a:defRPr/>
              </a:pPr>
              <a:t>5/23/17</a:t>
            </a:fld>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pPr>
              <a:defRPr/>
            </a:pPr>
            <a:fld id="{30695F2D-2959-418A-A6B2-F0AC6620BE4F}" type="slidenum">
              <a:rPr lang="en-US"/>
              <a:pPr>
                <a:defRPr/>
              </a:pPr>
              <a:t>‹#›</a:t>
            </a:fld>
            <a:endParaRPr lang="en-US" dirty="0"/>
          </a:p>
        </p:txBody>
      </p:sp>
    </p:spTree>
    <p:extLst>
      <p:ext uri="{BB962C8B-B14F-4D97-AF65-F5344CB8AC3E}">
        <p14:creationId xmlns:p14="http://schemas.microsoft.com/office/powerpoint/2010/main" val="2337476370"/>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2"/>
          <p:cNvSpPr>
            <a:spLocks noGrp="1" noChangeArrowheads="1"/>
          </p:cNvSpPr>
          <p:nvPr>
            <p:ph type="dt" sz="half" idx="10"/>
          </p:nvPr>
        </p:nvSpPr>
        <p:spPr>
          <a:ln/>
        </p:spPr>
        <p:txBody>
          <a:bodyPr/>
          <a:lstStyle>
            <a:lvl1pPr>
              <a:defRPr/>
            </a:lvl1pPr>
          </a:lstStyle>
          <a:p>
            <a:pPr>
              <a:defRPr/>
            </a:pPr>
            <a:fld id="{BF24E1CF-5894-44A6-8F00-195FDE5C7C8F}" type="datetime1">
              <a:rPr lang="en-US"/>
              <a:pPr>
                <a:defRPr/>
              </a:pPr>
              <a:t>5/23/17</a:t>
            </a:fld>
            <a:endParaRPr lang="en-US" dirty="0"/>
          </a:p>
        </p:txBody>
      </p:sp>
      <p:sp>
        <p:nvSpPr>
          <p:cNvPr id="8" name="Rectangle 3"/>
          <p:cNvSpPr>
            <a:spLocks noGrp="1" noChangeArrowheads="1"/>
          </p:cNvSpPr>
          <p:nvPr>
            <p:ph type="ftr" sz="quarter" idx="11"/>
          </p:nvPr>
        </p:nvSpPr>
        <p:spPr>
          <a:ln/>
        </p:spPr>
        <p:txBody>
          <a:bodyPr/>
          <a:lstStyle>
            <a:lvl1pPr>
              <a:defRPr/>
            </a:lvl1pPr>
          </a:lstStyle>
          <a:p>
            <a:pPr>
              <a:defRPr/>
            </a:pPr>
            <a:endParaRPr lang="en-US"/>
          </a:p>
        </p:txBody>
      </p:sp>
      <p:sp>
        <p:nvSpPr>
          <p:cNvPr id="9" name="Rectangle 4"/>
          <p:cNvSpPr>
            <a:spLocks noGrp="1" noChangeArrowheads="1"/>
          </p:cNvSpPr>
          <p:nvPr>
            <p:ph type="sldNum" sz="quarter" idx="12"/>
          </p:nvPr>
        </p:nvSpPr>
        <p:spPr>
          <a:ln/>
        </p:spPr>
        <p:txBody>
          <a:bodyPr/>
          <a:lstStyle>
            <a:lvl1pPr>
              <a:defRPr/>
            </a:lvl1pPr>
          </a:lstStyle>
          <a:p>
            <a:pPr>
              <a:defRPr/>
            </a:pPr>
            <a:fld id="{C0FA7E39-6B03-48DA-9D5B-8B20AE10C090}" type="slidenum">
              <a:rPr lang="en-US"/>
              <a:pPr>
                <a:defRPr/>
              </a:pPr>
              <a:t>‹#›</a:t>
            </a:fld>
            <a:endParaRPr lang="en-US" dirty="0"/>
          </a:p>
        </p:txBody>
      </p:sp>
    </p:spTree>
    <p:extLst>
      <p:ext uri="{BB962C8B-B14F-4D97-AF65-F5344CB8AC3E}">
        <p14:creationId xmlns:p14="http://schemas.microsoft.com/office/powerpoint/2010/main" val="364839318"/>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a:spLocks noGrp="1" noChangeArrowheads="1"/>
          </p:cNvSpPr>
          <p:nvPr>
            <p:ph type="dt" sz="half" idx="10"/>
          </p:nvPr>
        </p:nvSpPr>
        <p:spPr>
          <a:ln/>
        </p:spPr>
        <p:txBody>
          <a:bodyPr/>
          <a:lstStyle>
            <a:lvl1pPr>
              <a:defRPr/>
            </a:lvl1pPr>
          </a:lstStyle>
          <a:p>
            <a:pPr>
              <a:defRPr/>
            </a:pPr>
            <a:fld id="{1A02E384-A6B2-439A-A0CC-5A9A4A609FB2}" type="datetime1">
              <a:rPr lang="en-US"/>
              <a:pPr>
                <a:defRPr/>
              </a:pPr>
              <a:t>5/23/17</a:t>
            </a:fld>
            <a:endParaRPr lang="en-US" dirty="0"/>
          </a:p>
        </p:txBody>
      </p:sp>
      <p:sp>
        <p:nvSpPr>
          <p:cNvPr id="4" name="Rectangle 3"/>
          <p:cNvSpPr>
            <a:spLocks noGrp="1" noChangeArrowheads="1"/>
          </p:cNvSpPr>
          <p:nvPr>
            <p:ph type="ftr" sz="quarter" idx="11"/>
          </p:nvPr>
        </p:nvSpPr>
        <p:spPr>
          <a:ln/>
        </p:spPr>
        <p:txBody>
          <a:bodyPr/>
          <a:lstStyle>
            <a:lvl1pPr>
              <a:defRPr/>
            </a:lvl1pPr>
          </a:lstStyle>
          <a:p>
            <a:pPr>
              <a:defRPr/>
            </a:pPr>
            <a:endParaRPr lang="en-US"/>
          </a:p>
        </p:txBody>
      </p:sp>
      <p:sp>
        <p:nvSpPr>
          <p:cNvPr id="5" name="Rectangle 4"/>
          <p:cNvSpPr>
            <a:spLocks noGrp="1" noChangeArrowheads="1"/>
          </p:cNvSpPr>
          <p:nvPr>
            <p:ph type="sldNum" sz="quarter" idx="12"/>
          </p:nvPr>
        </p:nvSpPr>
        <p:spPr>
          <a:ln/>
        </p:spPr>
        <p:txBody>
          <a:bodyPr/>
          <a:lstStyle>
            <a:lvl1pPr>
              <a:defRPr/>
            </a:lvl1pPr>
          </a:lstStyle>
          <a:p>
            <a:pPr>
              <a:defRPr/>
            </a:pPr>
            <a:fld id="{8BC78193-3207-4776-B041-C9737228270F}" type="slidenum">
              <a:rPr lang="en-US"/>
              <a:pPr>
                <a:defRPr/>
              </a:pPr>
              <a:t>‹#›</a:t>
            </a:fld>
            <a:endParaRPr lang="en-US" dirty="0"/>
          </a:p>
        </p:txBody>
      </p:sp>
    </p:spTree>
    <p:extLst>
      <p:ext uri="{BB962C8B-B14F-4D97-AF65-F5344CB8AC3E}">
        <p14:creationId xmlns:p14="http://schemas.microsoft.com/office/powerpoint/2010/main" val="4207696914"/>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12F8A117-54FB-424E-88CA-AD56DEBE5326}" type="datetime1">
              <a:rPr lang="en-US"/>
              <a:pPr>
                <a:defRPr/>
              </a:pPr>
              <a:t>5/23/17</a:t>
            </a:fld>
            <a:endParaRPr lang="en-US" dirty="0"/>
          </a:p>
        </p:txBody>
      </p:sp>
      <p:sp>
        <p:nvSpPr>
          <p:cNvPr id="3" name="Rectangle 3"/>
          <p:cNvSpPr>
            <a:spLocks noGrp="1" noChangeArrowheads="1"/>
          </p:cNvSpPr>
          <p:nvPr>
            <p:ph type="ftr" sz="quarter" idx="11"/>
          </p:nvPr>
        </p:nvSpPr>
        <p:spPr>
          <a:ln/>
        </p:spPr>
        <p:txBody>
          <a:bodyPr/>
          <a:lstStyle>
            <a:lvl1pPr>
              <a:defRPr/>
            </a:lvl1pPr>
          </a:lstStyle>
          <a:p>
            <a:pPr>
              <a:defRPr/>
            </a:pPr>
            <a:endParaRPr lang="en-US"/>
          </a:p>
        </p:txBody>
      </p:sp>
      <p:sp>
        <p:nvSpPr>
          <p:cNvPr id="4" name="Rectangle 4"/>
          <p:cNvSpPr>
            <a:spLocks noGrp="1" noChangeArrowheads="1"/>
          </p:cNvSpPr>
          <p:nvPr>
            <p:ph type="sldNum" sz="quarter" idx="12"/>
          </p:nvPr>
        </p:nvSpPr>
        <p:spPr>
          <a:ln/>
        </p:spPr>
        <p:txBody>
          <a:bodyPr/>
          <a:lstStyle>
            <a:lvl1pPr>
              <a:defRPr/>
            </a:lvl1pPr>
          </a:lstStyle>
          <a:p>
            <a:pPr>
              <a:defRPr/>
            </a:pPr>
            <a:fld id="{4B948179-4442-4C93-AFCE-F01F85AE14A7}" type="slidenum">
              <a:rPr lang="en-US"/>
              <a:pPr>
                <a:defRPr/>
              </a:pPr>
              <a:t>‹#›</a:t>
            </a:fld>
            <a:endParaRPr lang="en-US" dirty="0"/>
          </a:p>
        </p:txBody>
      </p:sp>
    </p:spTree>
    <p:extLst>
      <p:ext uri="{BB962C8B-B14F-4D97-AF65-F5344CB8AC3E}">
        <p14:creationId xmlns:p14="http://schemas.microsoft.com/office/powerpoint/2010/main" val="259624647"/>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19A2E123-294F-4C32-8271-8EDB21CF3EB6}" type="datetime1">
              <a:rPr lang="en-US"/>
              <a:pPr>
                <a:defRPr/>
              </a:pPr>
              <a:t>5/23/17</a:t>
            </a:fld>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pPr>
              <a:defRPr/>
            </a:pPr>
            <a:fld id="{A781EB30-B008-4F13-96CA-077AB341BB8D}" type="slidenum">
              <a:rPr lang="en-US"/>
              <a:pPr>
                <a:defRPr/>
              </a:pPr>
              <a:t>‹#›</a:t>
            </a:fld>
            <a:endParaRPr lang="en-US" dirty="0"/>
          </a:p>
        </p:txBody>
      </p:sp>
    </p:spTree>
    <p:extLst>
      <p:ext uri="{BB962C8B-B14F-4D97-AF65-F5344CB8AC3E}">
        <p14:creationId xmlns:p14="http://schemas.microsoft.com/office/powerpoint/2010/main" val="3240767283"/>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034DA524-FE37-4916-A618-CD37AB3B8637}" type="datetime1">
              <a:rPr lang="en-US"/>
              <a:pPr>
                <a:defRPr/>
              </a:pPr>
              <a:t>5/23/17</a:t>
            </a:fld>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pPr>
              <a:defRPr/>
            </a:pPr>
            <a:fld id="{48A43E67-150B-4AF3-A241-A4712A61A024}" type="slidenum">
              <a:rPr lang="en-US"/>
              <a:pPr>
                <a:defRPr/>
              </a:pPr>
              <a:t>‹#›</a:t>
            </a:fld>
            <a:endParaRPr lang="en-US" dirty="0"/>
          </a:p>
        </p:txBody>
      </p:sp>
    </p:spTree>
    <p:extLst>
      <p:ext uri="{BB962C8B-B14F-4D97-AF65-F5344CB8AC3E}">
        <p14:creationId xmlns:p14="http://schemas.microsoft.com/office/powerpoint/2010/main" val="561464652"/>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fld id="{A7831D24-6222-4002-9C81-4E0EA25933AC}" type="datetime1">
              <a:rPr lang="en-US"/>
              <a:pPr>
                <a:defRPr/>
              </a:pPr>
              <a:t>5/23/17</a:t>
            </a:fld>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65CD824D-BD59-4685-9F4E-4B92400AAC74}" type="slidenum">
              <a:rPr lang="en-US"/>
              <a:pPr>
                <a:defRPr/>
              </a:pPr>
              <a:t>‹#›</a:t>
            </a:fld>
            <a:endParaRPr lang="en-US" dirty="0"/>
          </a:p>
        </p:txBody>
      </p:sp>
    </p:spTree>
    <p:extLst>
      <p:ext uri="{BB962C8B-B14F-4D97-AF65-F5344CB8AC3E}">
        <p14:creationId xmlns:p14="http://schemas.microsoft.com/office/powerpoint/2010/main" val="891341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224B2FD6-BFCE-410C-A763-685E82B2E559}" type="slidenum">
              <a:rPr lang="en-US"/>
              <a:pPr>
                <a:defRPr/>
              </a:pPr>
              <a:t>‹#›</a:t>
            </a:fld>
            <a:endParaRPr lang="en-US" dirty="0"/>
          </a:p>
        </p:txBody>
      </p:sp>
    </p:spTree>
    <p:extLst>
      <p:ext uri="{BB962C8B-B14F-4D97-AF65-F5344CB8AC3E}">
        <p14:creationId xmlns:p14="http://schemas.microsoft.com/office/powerpoint/2010/main" val="1289892214"/>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fld id="{08789A5D-A80C-4340-8FB5-264B526F7D37}" type="datetime1">
              <a:rPr lang="en-US"/>
              <a:pPr>
                <a:defRPr/>
              </a:pPr>
              <a:t>5/23/17</a:t>
            </a:fld>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B3E6F8F7-2E1A-4066-BED8-E5504A92AF5A}" type="slidenum">
              <a:rPr lang="en-US"/>
              <a:pPr>
                <a:defRPr/>
              </a:pPr>
              <a:t>‹#›</a:t>
            </a:fld>
            <a:endParaRPr lang="en-US" dirty="0"/>
          </a:p>
        </p:txBody>
      </p:sp>
    </p:spTree>
    <p:extLst>
      <p:ext uri="{BB962C8B-B14F-4D97-AF65-F5344CB8AC3E}">
        <p14:creationId xmlns:p14="http://schemas.microsoft.com/office/powerpoint/2010/main" val="2864179662"/>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6149975" cy="519113"/>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593725" y="1485900"/>
            <a:ext cx="396875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714875" y="1485900"/>
            <a:ext cx="396875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714875" y="3886200"/>
            <a:ext cx="396875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p:txBody>
          <a:bodyPr/>
          <a:lstStyle>
            <a:lvl1pPr>
              <a:defRPr/>
            </a:lvl1pPr>
          </a:lstStyle>
          <a:p>
            <a:pPr>
              <a:defRPr/>
            </a:pPr>
            <a:endParaRPr lang="en-US"/>
          </a:p>
        </p:txBody>
      </p:sp>
      <p:sp>
        <p:nvSpPr>
          <p:cNvPr id="7" name="Footer Placeholder 6"/>
          <p:cNvSpPr>
            <a:spLocks noGrp="1"/>
          </p:cNvSpPr>
          <p:nvPr>
            <p:ph type="ftr" sz="quarter" idx="11"/>
          </p:nvPr>
        </p:nvSpPr>
        <p:spPr/>
        <p:txBody>
          <a:bodyPr/>
          <a:lstStyle>
            <a:lvl1pPr>
              <a:defRPr/>
            </a:lvl1pPr>
          </a:lstStyle>
          <a:p>
            <a:pPr>
              <a:defRPr/>
            </a:pPr>
            <a:endParaRPr lang="en-US"/>
          </a:p>
        </p:txBody>
      </p:sp>
      <p:sp>
        <p:nvSpPr>
          <p:cNvPr id="8" name="Slide Number Placeholder 7"/>
          <p:cNvSpPr>
            <a:spLocks noGrp="1"/>
          </p:cNvSpPr>
          <p:nvPr>
            <p:ph type="sldNum" sz="quarter" idx="12"/>
          </p:nvPr>
        </p:nvSpPr>
        <p:spPr/>
        <p:txBody>
          <a:bodyPr/>
          <a:lstStyle>
            <a:lvl1pPr>
              <a:defRPr/>
            </a:lvl1pPr>
          </a:lstStyle>
          <a:p>
            <a:pPr>
              <a:defRPr/>
            </a:pPr>
            <a:fld id="{64536F28-E84D-4DB3-AB63-BDC83099DF72}" type="slidenum">
              <a:rPr lang="en-US"/>
              <a:pPr>
                <a:defRPr/>
              </a:pPr>
              <a:t>‹#›</a:t>
            </a:fld>
            <a:endParaRPr lang="en-US" dirty="0"/>
          </a:p>
        </p:txBody>
      </p:sp>
    </p:spTree>
    <p:extLst>
      <p:ext uri="{BB962C8B-B14F-4D97-AF65-F5344CB8AC3E}">
        <p14:creationId xmlns:p14="http://schemas.microsoft.com/office/powerpoint/2010/main" val="4005626684"/>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8093075" cy="519113"/>
          </a:xfrm>
        </p:spPr>
        <p:txBody>
          <a:bodyPr/>
          <a:lstStyle/>
          <a:p>
            <a:r>
              <a:rPr lang="en-US"/>
              <a:t>Click to edit Master title style</a:t>
            </a:r>
          </a:p>
        </p:txBody>
      </p:sp>
      <p:sp>
        <p:nvSpPr>
          <p:cNvPr id="3" name="Table Placeholder 2"/>
          <p:cNvSpPr>
            <a:spLocks noGrp="1"/>
          </p:cNvSpPr>
          <p:nvPr>
            <p:ph type="tbl" idx="1"/>
          </p:nvPr>
        </p:nvSpPr>
        <p:spPr>
          <a:xfrm>
            <a:off x="593725" y="1485900"/>
            <a:ext cx="8089900" cy="4648200"/>
          </a:xfrm>
        </p:spPr>
        <p:txBody>
          <a:bodyPr/>
          <a:lstStyle/>
          <a:p>
            <a:pPr lvl="0"/>
            <a:endParaRPr lang="en-US" noProof="0" dirty="0"/>
          </a:p>
        </p:txBody>
      </p:sp>
      <p:sp>
        <p:nvSpPr>
          <p:cNvPr id="4" name="Rectangle 2"/>
          <p:cNvSpPr>
            <a:spLocks noGrp="1" noChangeArrowheads="1"/>
          </p:cNvSpPr>
          <p:nvPr>
            <p:ph type="dt" sz="half" idx="10"/>
          </p:nvPr>
        </p:nvSpPr>
        <p:spPr>
          <a:ln/>
        </p:spPr>
        <p:txBody>
          <a:bodyPr/>
          <a:lstStyle>
            <a:lvl1pPr>
              <a:defRPr/>
            </a:lvl1pPr>
          </a:lstStyle>
          <a:p>
            <a:pPr>
              <a:defRPr/>
            </a:pPr>
            <a:fld id="{A6F2493D-9877-49B9-8E07-BDEE6C134B81}" type="datetime1">
              <a:rPr lang="en-US"/>
              <a:pPr>
                <a:defRPr/>
              </a:pPr>
              <a:t>5/23/17</a:t>
            </a:fld>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C5344EEC-53DA-445C-95DE-501ECADF52D1}" type="slidenum">
              <a:rPr lang="en-US"/>
              <a:pPr>
                <a:defRPr/>
              </a:pPr>
              <a:t>‹#›</a:t>
            </a:fld>
            <a:endParaRPr lang="en-US" dirty="0"/>
          </a:p>
        </p:txBody>
      </p:sp>
    </p:spTree>
    <p:extLst>
      <p:ext uri="{BB962C8B-B14F-4D97-AF65-F5344CB8AC3E}">
        <p14:creationId xmlns:p14="http://schemas.microsoft.com/office/powerpoint/2010/main" val="536998315"/>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pic>
        <p:nvPicPr>
          <p:cNvPr id="43052" name="Picture 44"/>
          <p:cNvPicPr>
            <a:picLocks noChangeArrowheads="1"/>
          </p:cNvPicPr>
          <p:nvPr/>
        </p:nvPicPr>
        <p:blipFill>
          <a:blip r:embed="rId2" cstate="email"/>
          <a:srcRect/>
          <a:stretch>
            <a:fillRect/>
          </a:stretch>
        </p:blipFill>
        <p:spPr bwMode="auto">
          <a:xfrm>
            <a:off x="692154" y="2979738"/>
            <a:ext cx="2170113" cy="1712912"/>
          </a:xfrm>
          <a:prstGeom prst="rect">
            <a:avLst/>
          </a:prstGeom>
          <a:noFill/>
          <a:ln w="9525">
            <a:noFill/>
            <a:miter lim="800000"/>
            <a:headEnd/>
            <a:tailEnd/>
          </a:ln>
          <a:effectLst/>
        </p:spPr>
      </p:pic>
      <p:sp>
        <p:nvSpPr>
          <p:cNvPr id="43041" name="Freeform 33"/>
          <p:cNvSpPr>
            <a:spLocks/>
          </p:cNvSpPr>
          <p:nvPr/>
        </p:nvSpPr>
        <p:spPr bwMode="auto">
          <a:xfrm>
            <a:off x="1" y="0"/>
            <a:ext cx="9159875" cy="2400300"/>
          </a:xfrm>
          <a:custGeom>
            <a:avLst/>
            <a:gdLst/>
            <a:ahLst/>
            <a:cxnLst>
              <a:cxn ang="0">
                <a:pos x="0" y="0"/>
              </a:cxn>
              <a:cxn ang="0">
                <a:pos x="0" y="1368"/>
              </a:cxn>
              <a:cxn ang="0">
                <a:pos x="1008" y="1368"/>
              </a:cxn>
              <a:cxn ang="0">
                <a:pos x="1152" y="1512"/>
              </a:cxn>
              <a:cxn ang="0">
                <a:pos x="1296" y="1368"/>
              </a:cxn>
              <a:cxn ang="0">
                <a:pos x="5760" y="1368"/>
              </a:cxn>
              <a:cxn ang="0">
                <a:pos x="5760" y="0"/>
              </a:cxn>
              <a:cxn ang="0">
                <a:pos x="0" y="0"/>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w="9525">
            <a:noFill/>
            <a:round/>
            <a:headEnd/>
            <a:tailEnd/>
          </a:ln>
          <a:effectLst/>
        </p:spPr>
        <p:txBody>
          <a:bodyPr lIns="91316" tIns="45659" rIns="91316" bIns="45659"/>
          <a:lstStyle/>
          <a:p>
            <a:pPr fontAlgn="auto">
              <a:spcBef>
                <a:spcPts val="0"/>
              </a:spcBef>
              <a:spcAft>
                <a:spcPts val="0"/>
              </a:spcAft>
            </a:pPr>
            <a:endParaRPr lang="en-GB" sz="1800" b="0" dirty="0">
              <a:solidFill>
                <a:prstClr val="black"/>
              </a:solidFill>
              <a:latin typeface="Arial"/>
              <a:ea typeface="ＭＳ Ｐゴシック"/>
            </a:endParaRPr>
          </a:p>
        </p:txBody>
      </p:sp>
      <p:sp>
        <p:nvSpPr>
          <p:cNvPr id="43022" name="Rectangle 14"/>
          <p:cNvSpPr>
            <a:spLocks noGrp="1" noChangeArrowheads="1"/>
          </p:cNvSpPr>
          <p:nvPr>
            <p:ph type="ctrTitle" sz="quarter"/>
          </p:nvPr>
        </p:nvSpPr>
        <p:spPr>
          <a:xfrm>
            <a:off x="593726" y="1328704"/>
            <a:ext cx="8043863" cy="541406"/>
          </a:xfrm>
        </p:spPr>
        <p:txBody>
          <a:bodyPr anchor="ctr"/>
          <a:lstStyle>
            <a:lvl1pPr>
              <a:defRPr/>
            </a:lvl1pPr>
          </a:lstStyle>
          <a:p>
            <a:r>
              <a:rPr lang="en-US" smtClean="0"/>
              <a:t>Click to edit Master title style</a:t>
            </a:r>
            <a:endParaRPr lang="en-US" dirty="0"/>
          </a:p>
        </p:txBody>
      </p:sp>
      <p:sp>
        <p:nvSpPr>
          <p:cNvPr id="43023" name="Rectangle 15"/>
          <p:cNvSpPr>
            <a:spLocks noGrp="1" noChangeArrowheads="1"/>
          </p:cNvSpPr>
          <p:nvPr>
            <p:ph type="subTitle" sz="quarter" idx="1"/>
          </p:nvPr>
        </p:nvSpPr>
        <p:spPr>
          <a:xfrm>
            <a:off x="571501" y="5164140"/>
            <a:ext cx="8043863" cy="503237"/>
          </a:xfrm>
        </p:spPr>
        <p:txBody>
          <a:bodyPr/>
          <a:lstStyle>
            <a:lvl1pPr marL="0" indent="0">
              <a:spcBef>
                <a:spcPct val="20000"/>
              </a:spcBef>
              <a:spcAft>
                <a:spcPct val="0"/>
              </a:spcAft>
              <a:buFont typeface="Wingdings" pitchFamily="2" charset="2"/>
              <a:buNone/>
              <a:defRPr sz="2000">
                <a:solidFill>
                  <a:schemeClr val="bg1"/>
                </a:solidFill>
              </a:defRPr>
            </a:lvl1pPr>
          </a:lstStyle>
          <a:p>
            <a:r>
              <a:rPr lang="en-US" smtClean="0"/>
              <a:t>Click to edit Master subtitle style</a:t>
            </a:r>
            <a:endParaRPr lang="en-US"/>
          </a:p>
        </p:txBody>
      </p:sp>
      <p:pic>
        <p:nvPicPr>
          <p:cNvPr id="43051" name="Picture 43"/>
          <p:cNvPicPr>
            <a:picLocks noChangeArrowheads="1"/>
          </p:cNvPicPr>
          <p:nvPr/>
        </p:nvPicPr>
        <p:blipFill>
          <a:blip r:embed="rId3" cstate="email"/>
          <a:srcRect/>
          <a:stretch>
            <a:fillRect/>
          </a:stretch>
        </p:blipFill>
        <p:spPr bwMode="auto">
          <a:xfrm>
            <a:off x="3086104" y="2979738"/>
            <a:ext cx="2170113" cy="1712912"/>
          </a:xfrm>
          <a:prstGeom prst="rect">
            <a:avLst/>
          </a:prstGeom>
          <a:noFill/>
          <a:ln w="9525">
            <a:noFill/>
            <a:miter lim="800000"/>
            <a:headEnd/>
            <a:tailEnd/>
          </a:ln>
          <a:effectLst/>
        </p:spPr>
      </p:pic>
      <p:pic>
        <p:nvPicPr>
          <p:cNvPr id="43053" name="Picture 45"/>
          <p:cNvPicPr>
            <a:picLocks noChangeArrowheads="1"/>
          </p:cNvPicPr>
          <p:nvPr/>
        </p:nvPicPr>
        <p:blipFill>
          <a:blip r:embed="rId4" cstate="email"/>
          <a:srcRect/>
          <a:stretch>
            <a:fillRect/>
          </a:stretch>
        </p:blipFill>
        <p:spPr bwMode="auto">
          <a:xfrm>
            <a:off x="5472113" y="2979738"/>
            <a:ext cx="2170112" cy="1712912"/>
          </a:xfrm>
          <a:prstGeom prst="rect">
            <a:avLst/>
          </a:prstGeom>
          <a:noFill/>
          <a:ln w="9525">
            <a:noFill/>
            <a:miter lim="800000"/>
            <a:headEnd/>
            <a:tailEnd/>
          </a:ln>
          <a:effectLst/>
        </p:spPr>
      </p:pic>
      <p:pic>
        <p:nvPicPr>
          <p:cNvPr id="9" name="Picture 2" descr="https://encrypted-tbn0.gstatic.com/images?q=tbn:ANd9GcQDQhusBn0eeRt9SuuALrVGB48atyFtaDhdMUBMnKHVcgu-hd-TVntWdzsw">
            <a:hlinkClick r:id="rId5"/>
          </p:cNvPr>
          <p:cNvPicPr>
            <a:picLocks noChangeAspect="1" noChangeArrowheads="1"/>
          </p:cNvPicPr>
          <p:nvPr userDrawn="1"/>
        </p:nvPicPr>
        <p:blipFill>
          <a:blip r:embed="rId6" cstate="print"/>
          <a:srcRect/>
          <a:stretch>
            <a:fillRect/>
          </a:stretch>
        </p:blipFill>
        <p:spPr bwMode="auto">
          <a:xfrm>
            <a:off x="6927852" y="1"/>
            <a:ext cx="2216147" cy="914399"/>
          </a:xfrm>
          <a:prstGeom prst="rect">
            <a:avLst/>
          </a:prstGeom>
          <a:noFill/>
        </p:spPr>
      </p:pic>
    </p:spTree>
    <p:extLst>
      <p:ext uri="{BB962C8B-B14F-4D97-AF65-F5344CB8AC3E}">
        <p14:creationId xmlns:p14="http://schemas.microsoft.com/office/powerpoint/2010/main" val="3421745604"/>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245225"/>
            <a:ext cx="2133600" cy="476250"/>
          </a:xfrm>
          <a:prstGeom prst="rect">
            <a:avLst/>
          </a:prstGeom>
        </p:spPr>
        <p:txBody>
          <a:bodyPr lIns="91316" tIns="45659" rIns="91316" bIns="45659"/>
          <a:lstStyle>
            <a:lvl1pPr>
              <a:defRPr/>
            </a:lvl1pPr>
          </a:lstStyle>
          <a:p>
            <a:pPr fontAlgn="auto">
              <a:spcBef>
                <a:spcPts val="0"/>
              </a:spcBef>
              <a:spcAft>
                <a:spcPts val="0"/>
              </a:spcAft>
            </a:pPr>
            <a:fld id="{8E614446-6765-421E-A51B-9CD0090C91B5}" type="datetime1">
              <a:rPr lang="en-US" sz="1800" b="0">
                <a:solidFill>
                  <a:prstClr val="black"/>
                </a:solidFill>
                <a:latin typeface="Arial"/>
                <a:ea typeface="ＭＳ Ｐゴシック"/>
              </a:rPr>
              <a:pPr fontAlgn="auto">
                <a:spcBef>
                  <a:spcPts val="0"/>
                </a:spcBef>
                <a:spcAft>
                  <a:spcPts val="0"/>
                </a:spcAft>
              </a:pPr>
              <a:t>5/23/17</a:t>
            </a:fld>
            <a:endParaRPr lang="en-US" sz="1800" b="0" dirty="0">
              <a:solidFill>
                <a:prstClr val="black"/>
              </a:solidFill>
              <a:latin typeface="Arial"/>
              <a:ea typeface="ＭＳ Ｐゴシック"/>
            </a:endParaRPr>
          </a:p>
        </p:txBody>
      </p:sp>
      <p:sp>
        <p:nvSpPr>
          <p:cNvPr id="6" name="Slide Number Placeholder 5"/>
          <p:cNvSpPr>
            <a:spLocks noGrp="1"/>
          </p:cNvSpPr>
          <p:nvPr>
            <p:ph type="sldNum" sz="quarter" idx="12"/>
          </p:nvPr>
        </p:nvSpPr>
        <p:spPr/>
        <p:txBody>
          <a:bodyPr/>
          <a:lstStyle>
            <a:lvl1pPr>
              <a:defRPr/>
            </a:lvl1pPr>
          </a:lstStyle>
          <a:p>
            <a:fld id="{4DE95D7D-91C4-488F-AF7D-B6BB7639BF77}"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818527654"/>
      </p:ext>
    </p:extLst>
  </p:cSld>
  <p:clrMapOvr>
    <a:masterClrMapping/>
  </p:clrMapOvr>
  <p:timing>
    <p:tnLst>
      <p:par>
        <p:cTn id="1" dur="indefinite" restart="never" nodeType="tmRoot"/>
      </p:par>
    </p:tnLst>
  </p:timing>
</p:sldLayout>
</file>

<file path=ppt/slideLayouts/slideLayout3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579" indent="0">
              <a:buNone/>
              <a:defRPr sz="1800"/>
            </a:lvl2pPr>
            <a:lvl3pPr marL="913160" indent="0">
              <a:buNone/>
              <a:defRPr sz="1600"/>
            </a:lvl3pPr>
            <a:lvl4pPr marL="1369741" indent="0">
              <a:buNone/>
              <a:defRPr sz="1400"/>
            </a:lvl4pPr>
            <a:lvl5pPr marL="1826320" indent="0">
              <a:buNone/>
              <a:defRPr sz="1400"/>
            </a:lvl5pPr>
            <a:lvl6pPr marL="2282901" indent="0">
              <a:buNone/>
              <a:defRPr sz="1400"/>
            </a:lvl6pPr>
            <a:lvl7pPr marL="2739481" indent="0">
              <a:buNone/>
              <a:defRPr sz="1400"/>
            </a:lvl7pPr>
            <a:lvl8pPr marL="3196061" indent="0">
              <a:buNone/>
              <a:defRPr sz="1400"/>
            </a:lvl8pPr>
            <a:lvl9pPr marL="3652641"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457200" y="6245225"/>
            <a:ext cx="2133600" cy="476250"/>
          </a:xfrm>
          <a:prstGeom prst="rect">
            <a:avLst/>
          </a:prstGeom>
        </p:spPr>
        <p:txBody>
          <a:bodyPr lIns="91316" tIns="45659" rIns="91316" bIns="45659"/>
          <a:lstStyle>
            <a:lvl1pPr>
              <a:defRPr/>
            </a:lvl1pPr>
          </a:lstStyle>
          <a:p>
            <a:pPr fontAlgn="auto">
              <a:spcBef>
                <a:spcPts val="0"/>
              </a:spcBef>
              <a:spcAft>
                <a:spcPts val="0"/>
              </a:spcAft>
            </a:pPr>
            <a:fld id="{9955DB04-90F6-45CF-94D4-C5B897DF6C06}" type="datetime1">
              <a:rPr lang="en-US" sz="1800" b="0">
                <a:solidFill>
                  <a:prstClr val="black"/>
                </a:solidFill>
                <a:latin typeface="Arial"/>
                <a:ea typeface="ＭＳ Ｐゴシック"/>
              </a:rPr>
              <a:pPr fontAlgn="auto">
                <a:spcBef>
                  <a:spcPts val="0"/>
                </a:spcBef>
                <a:spcAft>
                  <a:spcPts val="0"/>
                </a:spcAft>
              </a:pPr>
              <a:t>5/23/17</a:t>
            </a:fld>
            <a:endParaRPr lang="en-US" sz="1800" b="0" dirty="0">
              <a:solidFill>
                <a:prstClr val="black"/>
              </a:solidFill>
              <a:latin typeface="Arial"/>
              <a:ea typeface="ＭＳ Ｐゴシック"/>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lIns="91316" tIns="45659" rIns="91316" bIns="45659"/>
          <a:lstStyle>
            <a:lvl1pPr>
              <a:defRPr/>
            </a:lvl1pPr>
          </a:lstStyle>
          <a:p>
            <a:pPr fontAlgn="auto">
              <a:spcBef>
                <a:spcPts val="0"/>
              </a:spcBef>
              <a:spcAft>
                <a:spcPts val="0"/>
              </a:spcAft>
            </a:pPr>
            <a:endParaRPr lang="en-US" sz="1800" b="0" dirty="0">
              <a:solidFill>
                <a:prstClr val="black"/>
              </a:solidFill>
              <a:latin typeface="Arial"/>
              <a:ea typeface="ＭＳ Ｐゴシック"/>
            </a:endParaRPr>
          </a:p>
        </p:txBody>
      </p:sp>
      <p:sp>
        <p:nvSpPr>
          <p:cNvPr id="6" name="Slide Number Placeholder 5"/>
          <p:cNvSpPr>
            <a:spLocks noGrp="1"/>
          </p:cNvSpPr>
          <p:nvPr>
            <p:ph type="sldNum" sz="quarter" idx="12"/>
          </p:nvPr>
        </p:nvSpPr>
        <p:spPr/>
        <p:txBody>
          <a:bodyPr/>
          <a:lstStyle>
            <a:lvl1pPr>
              <a:defRPr/>
            </a:lvl1pPr>
          </a:lstStyle>
          <a:p>
            <a:fld id="{FDD93EA2-B42C-4CAC-A9F7-FAE9118E48B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01173890"/>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5225"/>
            <a:ext cx="2133600" cy="476250"/>
          </a:xfrm>
          <a:prstGeom prst="rect">
            <a:avLst/>
          </a:prstGeom>
        </p:spPr>
        <p:txBody>
          <a:bodyPr lIns="91316" tIns="45659" rIns="91316" bIns="45659"/>
          <a:lstStyle>
            <a:lvl1pPr>
              <a:defRPr/>
            </a:lvl1pPr>
          </a:lstStyle>
          <a:p>
            <a:pPr fontAlgn="auto">
              <a:spcBef>
                <a:spcPts val="0"/>
              </a:spcBef>
              <a:spcAft>
                <a:spcPts val="0"/>
              </a:spcAft>
            </a:pPr>
            <a:fld id="{44C4B0D7-DDE5-4D44-B427-E8C286293467}" type="datetime1">
              <a:rPr lang="en-US" sz="1800" b="0">
                <a:solidFill>
                  <a:prstClr val="black"/>
                </a:solidFill>
                <a:latin typeface="Arial"/>
                <a:ea typeface="ＭＳ Ｐゴシック"/>
              </a:rPr>
              <a:pPr fontAlgn="auto">
                <a:spcBef>
                  <a:spcPts val="0"/>
                </a:spcBef>
                <a:spcAft>
                  <a:spcPts val="0"/>
                </a:spcAft>
              </a:pPr>
              <a:t>5/23/17</a:t>
            </a:fld>
            <a:endParaRPr lang="en-US" sz="1800" b="0" dirty="0">
              <a:solidFill>
                <a:prstClr val="black"/>
              </a:solidFill>
              <a:latin typeface="Arial"/>
              <a:ea typeface="ＭＳ Ｐゴシック"/>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lIns="91316" tIns="45659" rIns="91316" bIns="45659"/>
          <a:lstStyle>
            <a:lvl1pPr>
              <a:defRPr/>
            </a:lvl1pPr>
          </a:lstStyle>
          <a:p>
            <a:pPr fontAlgn="auto">
              <a:spcBef>
                <a:spcPts val="0"/>
              </a:spcBef>
              <a:spcAft>
                <a:spcPts val="0"/>
              </a:spcAft>
            </a:pPr>
            <a:endParaRPr lang="en-US" sz="1800" b="0" dirty="0">
              <a:solidFill>
                <a:prstClr val="black"/>
              </a:solidFill>
              <a:latin typeface="Arial"/>
              <a:ea typeface="ＭＳ Ｐゴシック"/>
            </a:endParaRPr>
          </a:p>
        </p:txBody>
      </p:sp>
      <p:sp>
        <p:nvSpPr>
          <p:cNvPr id="7" name="Slide Number Placeholder 6"/>
          <p:cNvSpPr>
            <a:spLocks noGrp="1"/>
          </p:cNvSpPr>
          <p:nvPr>
            <p:ph type="sldNum" sz="quarter" idx="12"/>
          </p:nvPr>
        </p:nvSpPr>
        <p:spPr/>
        <p:txBody>
          <a:bodyPr/>
          <a:lstStyle>
            <a:lvl1pPr>
              <a:defRPr/>
            </a:lvl1pPr>
          </a:lstStyle>
          <a:p>
            <a:fld id="{E57CBA4B-B1CC-4439-84FA-F5275B2E4F13}"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28421522"/>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876232"/>
            <a:ext cx="8229600" cy="541406"/>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579" indent="0">
              <a:buNone/>
              <a:defRPr sz="2000" b="1"/>
            </a:lvl2pPr>
            <a:lvl3pPr marL="913160" indent="0">
              <a:buNone/>
              <a:defRPr sz="1800" b="1"/>
            </a:lvl3pPr>
            <a:lvl4pPr marL="1369741" indent="0">
              <a:buNone/>
              <a:defRPr sz="1600" b="1"/>
            </a:lvl4pPr>
            <a:lvl5pPr marL="1826320" indent="0">
              <a:buNone/>
              <a:defRPr sz="1600" b="1"/>
            </a:lvl5pPr>
            <a:lvl6pPr marL="2282901" indent="0">
              <a:buNone/>
              <a:defRPr sz="1600" b="1"/>
            </a:lvl6pPr>
            <a:lvl7pPr marL="2739481" indent="0">
              <a:buNone/>
              <a:defRPr sz="1600" b="1"/>
            </a:lvl7pPr>
            <a:lvl8pPr marL="3196061" indent="0">
              <a:buNone/>
              <a:defRPr sz="1600" b="1"/>
            </a:lvl8pPr>
            <a:lvl9pPr marL="365264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6579" indent="0">
              <a:buNone/>
              <a:defRPr sz="2000" b="1"/>
            </a:lvl2pPr>
            <a:lvl3pPr marL="913160" indent="0">
              <a:buNone/>
              <a:defRPr sz="1800" b="1"/>
            </a:lvl3pPr>
            <a:lvl4pPr marL="1369741" indent="0">
              <a:buNone/>
              <a:defRPr sz="1600" b="1"/>
            </a:lvl4pPr>
            <a:lvl5pPr marL="1826320" indent="0">
              <a:buNone/>
              <a:defRPr sz="1600" b="1"/>
            </a:lvl5pPr>
            <a:lvl6pPr marL="2282901" indent="0">
              <a:buNone/>
              <a:defRPr sz="1600" b="1"/>
            </a:lvl6pPr>
            <a:lvl7pPr marL="2739481" indent="0">
              <a:buNone/>
              <a:defRPr sz="1600" b="1"/>
            </a:lvl7pPr>
            <a:lvl8pPr marL="3196061" indent="0">
              <a:buNone/>
              <a:defRPr sz="1600" b="1"/>
            </a:lvl8pPr>
            <a:lvl9pPr marL="365264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245225"/>
            <a:ext cx="2133600" cy="476250"/>
          </a:xfrm>
          <a:prstGeom prst="rect">
            <a:avLst/>
          </a:prstGeom>
        </p:spPr>
        <p:txBody>
          <a:bodyPr lIns="91316" tIns="45659" rIns="91316" bIns="45659"/>
          <a:lstStyle>
            <a:lvl1pPr>
              <a:defRPr/>
            </a:lvl1pPr>
          </a:lstStyle>
          <a:p>
            <a:pPr fontAlgn="auto">
              <a:spcBef>
                <a:spcPts val="0"/>
              </a:spcBef>
              <a:spcAft>
                <a:spcPts val="0"/>
              </a:spcAft>
            </a:pPr>
            <a:fld id="{C9E8FC13-3F0D-4399-B4D4-B287BF6A935A}" type="datetime1">
              <a:rPr lang="en-US" sz="1800" b="0">
                <a:solidFill>
                  <a:prstClr val="black"/>
                </a:solidFill>
                <a:latin typeface="Arial"/>
                <a:ea typeface="ＭＳ Ｐゴシック"/>
              </a:rPr>
              <a:pPr fontAlgn="auto">
                <a:spcBef>
                  <a:spcPts val="0"/>
                </a:spcBef>
                <a:spcAft>
                  <a:spcPts val="0"/>
                </a:spcAft>
              </a:pPr>
              <a:t>5/23/17</a:t>
            </a:fld>
            <a:endParaRPr lang="en-US" sz="1800" b="0" dirty="0">
              <a:solidFill>
                <a:prstClr val="black"/>
              </a:solidFill>
              <a:latin typeface="Arial"/>
              <a:ea typeface="ＭＳ Ｐゴシック"/>
            </a:endParaRPr>
          </a:p>
        </p:txBody>
      </p:sp>
      <p:sp>
        <p:nvSpPr>
          <p:cNvPr id="8" name="Footer Placeholder 7"/>
          <p:cNvSpPr>
            <a:spLocks noGrp="1"/>
          </p:cNvSpPr>
          <p:nvPr>
            <p:ph type="ftr" sz="quarter" idx="11"/>
          </p:nvPr>
        </p:nvSpPr>
        <p:spPr>
          <a:xfrm>
            <a:off x="3124200" y="6245225"/>
            <a:ext cx="2895600" cy="476250"/>
          </a:xfrm>
          <a:prstGeom prst="rect">
            <a:avLst/>
          </a:prstGeom>
        </p:spPr>
        <p:txBody>
          <a:bodyPr lIns="91316" tIns="45659" rIns="91316" bIns="45659"/>
          <a:lstStyle>
            <a:lvl1pPr>
              <a:defRPr/>
            </a:lvl1pPr>
          </a:lstStyle>
          <a:p>
            <a:pPr fontAlgn="auto">
              <a:spcBef>
                <a:spcPts val="0"/>
              </a:spcBef>
              <a:spcAft>
                <a:spcPts val="0"/>
              </a:spcAft>
            </a:pPr>
            <a:endParaRPr lang="en-US" sz="1800" b="0" dirty="0">
              <a:solidFill>
                <a:prstClr val="black"/>
              </a:solidFill>
              <a:latin typeface="Arial"/>
              <a:ea typeface="ＭＳ Ｐゴシック"/>
            </a:endParaRPr>
          </a:p>
        </p:txBody>
      </p:sp>
      <p:sp>
        <p:nvSpPr>
          <p:cNvPr id="9" name="Slide Number Placeholder 8"/>
          <p:cNvSpPr>
            <a:spLocks noGrp="1"/>
          </p:cNvSpPr>
          <p:nvPr>
            <p:ph type="sldNum" sz="quarter" idx="12"/>
          </p:nvPr>
        </p:nvSpPr>
        <p:spPr/>
        <p:txBody>
          <a:bodyPr/>
          <a:lstStyle>
            <a:lvl1pPr>
              <a:defRPr/>
            </a:lvl1pPr>
          </a:lstStyle>
          <a:p>
            <a:fld id="{FCF65008-5F1C-4811-8C13-954C0779450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198391877"/>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245225"/>
            <a:ext cx="2133600" cy="476250"/>
          </a:xfrm>
          <a:prstGeom prst="rect">
            <a:avLst/>
          </a:prstGeom>
        </p:spPr>
        <p:txBody>
          <a:bodyPr lIns="91316" tIns="45659" rIns="91316" bIns="45659"/>
          <a:lstStyle>
            <a:lvl1pPr>
              <a:defRPr/>
            </a:lvl1pPr>
          </a:lstStyle>
          <a:p>
            <a:pPr fontAlgn="auto">
              <a:spcBef>
                <a:spcPts val="0"/>
              </a:spcBef>
              <a:spcAft>
                <a:spcPts val="0"/>
              </a:spcAft>
            </a:pPr>
            <a:fld id="{3D35903C-30DF-4645-AA59-FD20A53EEDA1}" type="datetime1">
              <a:rPr lang="en-US" sz="1800" b="0">
                <a:solidFill>
                  <a:prstClr val="black"/>
                </a:solidFill>
                <a:latin typeface="Arial"/>
                <a:ea typeface="ＭＳ Ｐゴシック"/>
              </a:rPr>
              <a:pPr fontAlgn="auto">
                <a:spcBef>
                  <a:spcPts val="0"/>
                </a:spcBef>
                <a:spcAft>
                  <a:spcPts val="0"/>
                </a:spcAft>
              </a:pPr>
              <a:t>5/23/17</a:t>
            </a:fld>
            <a:endParaRPr lang="en-US" sz="1800" b="0" dirty="0">
              <a:solidFill>
                <a:prstClr val="black"/>
              </a:solidFill>
              <a:latin typeface="Arial"/>
              <a:ea typeface="ＭＳ Ｐゴシック"/>
            </a:endParaRPr>
          </a:p>
        </p:txBody>
      </p:sp>
      <p:sp>
        <p:nvSpPr>
          <p:cNvPr id="4" name="Footer Placeholder 3"/>
          <p:cNvSpPr>
            <a:spLocks noGrp="1"/>
          </p:cNvSpPr>
          <p:nvPr>
            <p:ph type="ftr" sz="quarter" idx="11"/>
          </p:nvPr>
        </p:nvSpPr>
        <p:spPr>
          <a:xfrm>
            <a:off x="3124200" y="6245225"/>
            <a:ext cx="2895600" cy="476250"/>
          </a:xfrm>
          <a:prstGeom prst="rect">
            <a:avLst/>
          </a:prstGeom>
        </p:spPr>
        <p:txBody>
          <a:bodyPr lIns="91316" tIns="45659" rIns="91316" bIns="45659"/>
          <a:lstStyle>
            <a:lvl1pPr>
              <a:defRPr/>
            </a:lvl1pPr>
          </a:lstStyle>
          <a:p>
            <a:pPr fontAlgn="auto">
              <a:spcBef>
                <a:spcPts val="0"/>
              </a:spcBef>
              <a:spcAft>
                <a:spcPts val="0"/>
              </a:spcAft>
            </a:pPr>
            <a:endParaRPr lang="en-US" sz="1800" b="0" dirty="0">
              <a:solidFill>
                <a:prstClr val="black"/>
              </a:solidFill>
              <a:latin typeface="Arial"/>
              <a:ea typeface="ＭＳ Ｐゴシック"/>
            </a:endParaRPr>
          </a:p>
        </p:txBody>
      </p:sp>
      <p:sp>
        <p:nvSpPr>
          <p:cNvPr id="5" name="Slide Number Placeholder 4"/>
          <p:cNvSpPr>
            <a:spLocks noGrp="1"/>
          </p:cNvSpPr>
          <p:nvPr>
            <p:ph type="sldNum" sz="quarter" idx="12"/>
          </p:nvPr>
        </p:nvSpPr>
        <p:spPr/>
        <p:txBody>
          <a:bodyPr/>
          <a:lstStyle>
            <a:lvl1pPr>
              <a:defRPr/>
            </a:lvl1pPr>
          </a:lstStyle>
          <a:p>
            <a:fld id="{A21E76EE-2F19-406A-A30E-42B1834D9375}"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235043258"/>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2133600" cy="476250"/>
          </a:xfrm>
          <a:prstGeom prst="rect">
            <a:avLst/>
          </a:prstGeom>
        </p:spPr>
        <p:txBody>
          <a:bodyPr lIns="91316" tIns="45659" rIns="91316" bIns="45659"/>
          <a:lstStyle>
            <a:lvl1pPr>
              <a:defRPr/>
            </a:lvl1pPr>
          </a:lstStyle>
          <a:p>
            <a:pPr fontAlgn="auto">
              <a:spcBef>
                <a:spcPts val="0"/>
              </a:spcBef>
              <a:spcAft>
                <a:spcPts val="0"/>
              </a:spcAft>
            </a:pPr>
            <a:fld id="{8BDC94FA-66F5-45CD-B791-FA296B35F9A3}" type="datetime1">
              <a:rPr lang="en-US" sz="1800" b="0">
                <a:solidFill>
                  <a:prstClr val="black"/>
                </a:solidFill>
                <a:latin typeface="Arial"/>
                <a:ea typeface="ＭＳ Ｐゴシック"/>
              </a:rPr>
              <a:pPr fontAlgn="auto">
                <a:spcBef>
                  <a:spcPts val="0"/>
                </a:spcBef>
                <a:spcAft>
                  <a:spcPts val="0"/>
                </a:spcAft>
              </a:pPr>
              <a:t>5/23/17</a:t>
            </a:fld>
            <a:endParaRPr lang="en-US" sz="1800" b="0" dirty="0">
              <a:solidFill>
                <a:prstClr val="black"/>
              </a:solidFill>
              <a:latin typeface="Arial"/>
              <a:ea typeface="ＭＳ Ｐゴシック"/>
            </a:endParaRPr>
          </a:p>
        </p:txBody>
      </p:sp>
      <p:sp>
        <p:nvSpPr>
          <p:cNvPr id="3" name="Footer Placeholder 2"/>
          <p:cNvSpPr>
            <a:spLocks noGrp="1"/>
          </p:cNvSpPr>
          <p:nvPr>
            <p:ph type="ftr" sz="quarter" idx="11"/>
          </p:nvPr>
        </p:nvSpPr>
        <p:spPr>
          <a:xfrm>
            <a:off x="3124200" y="6245225"/>
            <a:ext cx="2895600" cy="476250"/>
          </a:xfrm>
          <a:prstGeom prst="rect">
            <a:avLst/>
          </a:prstGeom>
        </p:spPr>
        <p:txBody>
          <a:bodyPr lIns="91316" tIns="45659" rIns="91316" bIns="45659"/>
          <a:lstStyle>
            <a:lvl1pPr>
              <a:defRPr/>
            </a:lvl1pPr>
          </a:lstStyle>
          <a:p>
            <a:pPr fontAlgn="auto">
              <a:spcBef>
                <a:spcPts val="0"/>
              </a:spcBef>
              <a:spcAft>
                <a:spcPts val="0"/>
              </a:spcAft>
            </a:pPr>
            <a:endParaRPr lang="en-US" sz="1800" b="0" dirty="0">
              <a:solidFill>
                <a:prstClr val="black"/>
              </a:solidFill>
              <a:latin typeface="Arial"/>
              <a:ea typeface="ＭＳ Ｐゴシック"/>
            </a:endParaRPr>
          </a:p>
        </p:txBody>
      </p:sp>
      <p:sp>
        <p:nvSpPr>
          <p:cNvPr id="4" name="Slide Number Placeholder 3"/>
          <p:cNvSpPr>
            <a:spLocks noGrp="1"/>
          </p:cNvSpPr>
          <p:nvPr>
            <p:ph type="sldNum" sz="quarter" idx="12"/>
          </p:nvPr>
        </p:nvSpPr>
        <p:spPr/>
        <p:txBody>
          <a:bodyPr/>
          <a:lstStyle>
            <a:lvl1pPr>
              <a:defRPr/>
            </a:lvl1pPr>
          </a:lstStyle>
          <a:p>
            <a:fld id="{7C4E472C-4B7C-4136-BC7A-1FCAD199CE1E}"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7666098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2"/>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5" name="Line 5"/>
          <p:cNvSpPr>
            <a:spLocks noChangeShapeType="1"/>
          </p:cNvSpPr>
          <p:nvPr/>
        </p:nvSpPr>
        <p:spPr bwMode="auto">
          <a:xfrm flipH="1" flipV="1">
            <a:off x="685800" y="29718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6" name="Line 6"/>
          <p:cNvSpPr>
            <a:spLocks noChangeShapeType="1"/>
          </p:cNvSpPr>
          <p:nvPr/>
        </p:nvSpPr>
        <p:spPr bwMode="auto">
          <a:xfrm>
            <a:off x="2400300" y="43434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7" name="Line 7"/>
          <p:cNvSpPr>
            <a:spLocks noChangeShapeType="1"/>
          </p:cNvSpPr>
          <p:nvPr/>
        </p:nvSpPr>
        <p:spPr bwMode="auto">
          <a:xfrm flipH="1">
            <a:off x="685800" y="43434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8" name="Line 8"/>
          <p:cNvSpPr>
            <a:spLocks noChangeShapeType="1"/>
          </p:cNvSpPr>
          <p:nvPr/>
        </p:nvSpPr>
        <p:spPr bwMode="auto">
          <a:xfrm flipV="1">
            <a:off x="2400300" y="29718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9" name="Text Box 7"/>
          <p:cNvSpPr txBox="1">
            <a:spLocks noChangeArrowheads="1"/>
          </p:cNvSpPr>
          <p:nvPr/>
        </p:nvSpPr>
        <p:spPr bwMode="auto">
          <a:xfrm>
            <a:off x="1028700" y="3216275"/>
            <a:ext cx="1439863" cy="1241425"/>
          </a:xfrm>
          <a:prstGeom prst="rect">
            <a:avLst/>
          </a:prstGeom>
          <a:solidFill>
            <a:schemeClr val="bg1"/>
          </a:solidFill>
          <a:ln>
            <a:noFill/>
          </a:ln>
          <a:extLst/>
        </p:spPr>
        <p:txBody>
          <a:bodyPr lIns="18000" tIns="10800" rIns="18000" bIns="10800">
            <a:spAutoFit/>
          </a:bodyPr>
          <a:lstStyle>
            <a:lvl1pPr eaLnBrk="0" hangingPunct="0">
              <a:defRPr sz="2800" b="1">
                <a:solidFill>
                  <a:srgbClr val="0079C1"/>
                </a:solidFill>
                <a:latin typeface="Arial" charset="0"/>
                <a:ea typeface="ＭＳ Ｐゴシック" pitchFamily="48" charset="-128"/>
              </a:defRPr>
            </a:lvl1pPr>
            <a:lvl2pPr marL="742950" indent="-285750" eaLnBrk="0" hangingPunct="0">
              <a:defRPr sz="2800" b="1">
                <a:solidFill>
                  <a:srgbClr val="0079C1"/>
                </a:solidFill>
                <a:latin typeface="Arial" charset="0"/>
                <a:ea typeface="ＭＳ Ｐゴシック" pitchFamily="48" charset="-128"/>
              </a:defRPr>
            </a:lvl2pPr>
            <a:lvl3pPr marL="1143000" indent="-228600" eaLnBrk="0" hangingPunct="0">
              <a:defRPr sz="2800" b="1">
                <a:solidFill>
                  <a:srgbClr val="0079C1"/>
                </a:solidFill>
                <a:latin typeface="Arial" charset="0"/>
                <a:ea typeface="ＭＳ Ｐゴシック" pitchFamily="48" charset="-128"/>
              </a:defRPr>
            </a:lvl3pPr>
            <a:lvl4pPr marL="1600200" indent="-228600" eaLnBrk="0" hangingPunct="0">
              <a:defRPr sz="2800" b="1">
                <a:solidFill>
                  <a:srgbClr val="0079C1"/>
                </a:solidFill>
                <a:latin typeface="Arial" charset="0"/>
                <a:ea typeface="ＭＳ Ｐゴシック" pitchFamily="48" charset="-128"/>
              </a:defRPr>
            </a:lvl4pPr>
            <a:lvl5pPr marL="2057400" indent="-228600" eaLnBrk="0" hangingPunct="0">
              <a:defRPr sz="2800" b="1">
                <a:solidFill>
                  <a:srgbClr val="0079C1"/>
                </a:solidFill>
                <a:latin typeface="Arial" charset="0"/>
                <a:ea typeface="ＭＳ Ｐゴシック" pitchFamily="48"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48"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48"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48"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48" charset="-128"/>
              </a:defRPr>
            </a:lvl9pPr>
          </a:lstStyle>
          <a:p>
            <a:pPr eaLnBrk="1" hangingPunct="1">
              <a:defRPr/>
            </a:pPr>
            <a:r>
              <a:rPr lang="en-GB" sz="1000" dirty="0">
                <a:solidFill>
                  <a:schemeClr val="tx2"/>
                </a:solidFill>
              </a:rPr>
              <a:t>Place your chosen image here. The four corners must just cover the arrow tips. For covers, the three pictures should be the same size and in a straight line.   </a:t>
            </a:r>
            <a:endParaRPr lang="en-GB" dirty="0"/>
          </a:p>
        </p:txBody>
      </p:sp>
      <p:pic>
        <p:nvPicPr>
          <p:cNvPr id="10" name="Picture 10" descr="National_Grid_logo_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ine 36"/>
          <p:cNvSpPr>
            <a:spLocks noChangeShapeType="1"/>
          </p:cNvSpPr>
          <p:nvPr/>
        </p:nvSpPr>
        <p:spPr bwMode="auto">
          <a:xfrm flipH="1" flipV="1">
            <a:off x="685800" y="29718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12" name="Line 39"/>
          <p:cNvSpPr>
            <a:spLocks noChangeShapeType="1"/>
          </p:cNvSpPr>
          <p:nvPr/>
        </p:nvSpPr>
        <p:spPr bwMode="auto">
          <a:xfrm>
            <a:off x="2400300" y="43434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13" name="Line 40"/>
          <p:cNvSpPr>
            <a:spLocks noChangeShapeType="1"/>
          </p:cNvSpPr>
          <p:nvPr/>
        </p:nvSpPr>
        <p:spPr bwMode="auto">
          <a:xfrm flipH="1">
            <a:off x="685800" y="43434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14" name="Line 41"/>
          <p:cNvSpPr>
            <a:spLocks noChangeShapeType="1"/>
          </p:cNvSpPr>
          <p:nvPr/>
        </p:nvSpPr>
        <p:spPr bwMode="auto">
          <a:xfrm flipV="1">
            <a:off x="2400300" y="29718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15" name="Text Box 7"/>
          <p:cNvSpPr txBox="1">
            <a:spLocks noChangeArrowheads="1"/>
          </p:cNvSpPr>
          <p:nvPr/>
        </p:nvSpPr>
        <p:spPr bwMode="auto">
          <a:xfrm>
            <a:off x="1028700" y="3216275"/>
            <a:ext cx="1439863" cy="1241425"/>
          </a:xfrm>
          <a:prstGeom prst="rect">
            <a:avLst/>
          </a:prstGeom>
          <a:solidFill>
            <a:schemeClr val="bg1"/>
          </a:solidFill>
          <a:ln>
            <a:noFill/>
          </a:ln>
          <a:extLst/>
        </p:spPr>
        <p:txBody>
          <a:bodyPr lIns="18000" tIns="10800" rIns="18000" bIns="10800">
            <a:spAutoFit/>
          </a:bodyPr>
          <a:lstStyle>
            <a:lvl1pPr eaLnBrk="0" hangingPunct="0">
              <a:defRPr sz="2800" b="1">
                <a:solidFill>
                  <a:srgbClr val="0079C1"/>
                </a:solidFill>
                <a:latin typeface="Arial" charset="0"/>
                <a:ea typeface="ＭＳ Ｐゴシック" pitchFamily="48" charset="-128"/>
              </a:defRPr>
            </a:lvl1pPr>
            <a:lvl2pPr marL="742950" indent="-285750" eaLnBrk="0" hangingPunct="0">
              <a:defRPr sz="2800" b="1">
                <a:solidFill>
                  <a:srgbClr val="0079C1"/>
                </a:solidFill>
                <a:latin typeface="Arial" charset="0"/>
                <a:ea typeface="ＭＳ Ｐゴシック" pitchFamily="48" charset="-128"/>
              </a:defRPr>
            </a:lvl2pPr>
            <a:lvl3pPr marL="1143000" indent="-228600" eaLnBrk="0" hangingPunct="0">
              <a:defRPr sz="2800" b="1">
                <a:solidFill>
                  <a:srgbClr val="0079C1"/>
                </a:solidFill>
                <a:latin typeface="Arial" charset="0"/>
                <a:ea typeface="ＭＳ Ｐゴシック" pitchFamily="48" charset="-128"/>
              </a:defRPr>
            </a:lvl3pPr>
            <a:lvl4pPr marL="1600200" indent="-228600" eaLnBrk="0" hangingPunct="0">
              <a:defRPr sz="2800" b="1">
                <a:solidFill>
                  <a:srgbClr val="0079C1"/>
                </a:solidFill>
                <a:latin typeface="Arial" charset="0"/>
                <a:ea typeface="ＭＳ Ｐゴシック" pitchFamily="48" charset="-128"/>
              </a:defRPr>
            </a:lvl4pPr>
            <a:lvl5pPr marL="2057400" indent="-228600" eaLnBrk="0" hangingPunct="0">
              <a:defRPr sz="2800" b="1">
                <a:solidFill>
                  <a:srgbClr val="0079C1"/>
                </a:solidFill>
                <a:latin typeface="Arial" charset="0"/>
                <a:ea typeface="ＭＳ Ｐゴシック" pitchFamily="48"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48"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48"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48"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48" charset="-128"/>
              </a:defRPr>
            </a:lvl9pPr>
          </a:lstStyle>
          <a:p>
            <a:pPr eaLnBrk="1" hangingPunct="1">
              <a:defRPr/>
            </a:pPr>
            <a:r>
              <a:rPr lang="en-GB" sz="1000" dirty="0">
                <a:solidFill>
                  <a:schemeClr val="tx2"/>
                </a:solidFill>
              </a:rPr>
              <a:t>Place your chosen image here. The four corners must just cover the arrow tips. For covers, the three pictures should be the same size and in a straight line.   </a:t>
            </a:r>
            <a:endParaRPr lang="en-GB" dirty="0"/>
          </a:p>
        </p:txBody>
      </p:sp>
      <p:pic>
        <p:nvPicPr>
          <p:cNvPr id="16" name="Picture 44" descr="National_Grid_logo_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3"/>
          <p:cNvSpPr>
            <a:spLocks noGrp="1" noChangeArrowheads="1"/>
          </p:cNvSpPr>
          <p:nvPr>
            <p:ph type="ctrTitle" sz="quarter"/>
          </p:nvPr>
        </p:nvSpPr>
        <p:spPr>
          <a:xfrm>
            <a:off x="593725" y="1279525"/>
            <a:ext cx="8043863" cy="639763"/>
          </a:xfrm>
          <a:extLst/>
        </p:spPr>
        <p:txBody>
          <a:bodyPr anchor="ctr"/>
          <a:lstStyle>
            <a:lvl1pPr>
              <a:defRPr/>
            </a:lvl1pPr>
          </a:lstStyle>
          <a:p>
            <a:pPr lvl="0"/>
            <a:r>
              <a:rPr lang="en-US" noProof="0"/>
              <a:t>Click to edit Master title style</a:t>
            </a:r>
          </a:p>
        </p:txBody>
      </p:sp>
      <p:sp>
        <p:nvSpPr>
          <p:cNvPr id="40964" name="Rectangle 4"/>
          <p:cNvSpPr>
            <a:spLocks noGrp="1" noChangeArrowheads="1"/>
          </p:cNvSpPr>
          <p:nvPr>
            <p:ph type="subTitle" sz="quarter" idx="1"/>
          </p:nvPr>
        </p:nvSpPr>
        <p:spPr>
          <a:xfrm>
            <a:off x="571500" y="5164138"/>
            <a:ext cx="8043863" cy="503237"/>
          </a:xfrm>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a:t>Click to edit Master subtitle style</a:t>
            </a:r>
          </a:p>
        </p:txBody>
      </p:sp>
    </p:spTree>
    <p:extLst>
      <p:ext uri="{BB962C8B-B14F-4D97-AF65-F5344CB8AC3E}">
        <p14:creationId xmlns:p14="http://schemas.microsoft.com/office/powerpoint/2010/main" val="156540871"/>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27338"/>
            <a:ext cx="3008313" cy="707763"/>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6579" indent="0">
              <a:buNone/>
              <a:defRPr sz="1200"/>
            </a:lvl2pPr>
            <a:lvl3pPr marL="913160" indent="0">
              <a:buNone/>
              <a:defRPr sz="1000"/>
            </a:lvl3pPr>
            <a:lvl4pPr marL="1369741" indent="0">
              <a:buNone/>
              <a:defRPr sz="900"/>
            </a:lvl4pPr>
            <a:lvl5pPr marL="1826320" indent="0">
              <a:buNone/>
              <a:defRPr sz="900"/>
            </a:lvl5pPr>
            <a:lvl6pPr marL="2282901" indent="0">
              <a:buNone/>
              <a:defRPr sz="900"/>
            </a:lvl6pPr>
            <a:lvl7pPr marL="2739481" indent="0">
              <a:buNone/>
              <a:defRPr sz="900"/>
            </a:lvl7pPr>
            <a:lvl8pPr marL="3196061" indent="0">
              <a:buNone/>
              <a:defRPr sz="900"/>
            </a:lvl8pPr>
            <a:lvl9pPr marL="3652641"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lIns="91316" tIns="45659" rIns="91316" bIns="45659"/>
          <a:lstStyle>
            <a:lvl1pPr>
              <a:defRPr/>
            </a:lvl1pPr>
          </a:lstStyle>
          <a:p>
            <a:pPr fontAlgn="auto">
              <a:spcBef>
                <a:spcPts val="0"/>
              </a:spcBef>
              <a:spcAft>
                <a:spcPts val="0"/>
              </a:spcAft>
            </a:pPr>
            <a:fld id="{2B978556-ECFF-4F4E-8D23-0A95ED48A30E}" type="datetime1">
              <a:rPr lang="en-US" sz="1800" b="0">
                <a:solidFill>
                  <a:prstClr val="black"/>
                </a:solidFill>
                <a:latin typeface="Arial"/>
                <a:ea typeface="ＭＳ Ｐゴシック"/>
              </a:rPr>
              <a:pPr fontAlgn="auto">
                <a:spcBef>
                  <a:spcPts val="0"/>
                </a:spcBef>
                <a:spcAft>
                  <a:spcPts val="0"/>
                </a:spcAft>
              </a:pPr>
              <a:t>5/23/17</a:t>
            </a:fld>
            <a:endParaRPr lang="en-US" sz="1800" b="0" dirty="0">
              <a:solidFill>
                <a:prstClr val="black"/>
              </a:solidFill>
              <a:latin typeface="Arial"/>
              <a:ea typeface="ＭＳ Ｐゴシック"/>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lIns="91316" tIns="45659" rIns="91316" bIns="45659"/>
          <a:lstStyle>
            <a:lvl1pPr>
              <a:defRPr/>
            </a:lvl1pPr>
          </a:lstStyle>
          <a:p>
            <a:pPr fontAlgn="auto">
              <a:spcBef>
                <a:spcPts val="0"/>
              </a:spcBef>
              <a:spcAft>
                <a:spcPts val="0"/>
              </a:spcAft>
            </a:pPr>
            <a:endParaRPr lang="en-US" sz="1800" b="0" dirty="0">
              <a:solidFill>
                <a:prstClr val="black"/>
              </a:solidFill>
              <a:latin typeface="Arial"/>
              <a:ea typeface="ＭＳ Ｐゴシック"/>
            </a:endParaRPr>
          </a:p>
        </p:txBody>
      </p:sp>
      <p:sp>
        <p:nvSpPr>
          <p:cNvPr id="7" name="Slide Number Placeholder 6"/>
          <p:cNvSpPr>
            <a:spLocks noGrp="1"/>
          </p:cNvSpPr>
          <p:nvPr>
            <p:ph type="sldNum" sz="quarter" idx="12"/>
          </p:nvPr>
        </p:nvSpPr>
        <p:spPr/>
        <p:txBody>
          <a:bodyPr/>
          <a:lstStyle>
            <a:lvl1pPr>
              <a:defRPr/>
            </a:lvl1pPr>
          </a:lstStyle>
          <a:p>
            <a:fld id="{B6C77F59-2C69-411B-8991-5865FE5D5C6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279413022"/>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67356"/>
            <a:ext cx="5486400" cy="399986"/>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579" indent="0">
              <a:buNone/>
              <a:defRPr sz="2800"/>
            </a:lvl2pPr>
            <a:lvl3pPr marL="913160" indent="0">
              <a:buNone/>
              <a:defRPr sz="2400"/>
            </a:lvl3pPr>
            <a:lvl4pPr marL="1369741" indent="0">
              <a:buNone/>
              <a:defRPr sz="2000"/>
            </a:lvl4pPr>
            <a:lvl5pPr marL="1826320" indent="0">
              <a:buNone/>
              <a:defRPr sz="2000"/>
            </a:lvl5pPr>
            <a:lvl6pPr marL="2282901" indent="0">
              <a:buNone/>
              <a:defRPr sz="2000"/>
            </a:lvl6pPr>
            <a:lvl7pPr marL="2739481" indent="0">
              <a:buNone/>
              <a:defRPr sz="2000"/>
            </a:lvl7pPr>
            <a:lvl8pPr marL="3196061" indent="0">
              <a:buNone/>
              <a:defRPr sz="2000"/>
            </a:lvl8pPr>
            <a:lvl9pPr marL="3652641"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579" indent="0">
              <a:buNone/>
              <a:defRPr sz="1200"/>
            </a:lvl2pPr>
            <a:lvl3pPr marL="913160" indent="0">
              <a:buNone/>
              <a:defRPr sz="1000"/>
            </a:lvl3pPr>
            <a:lvl4pPr marL="1369741" indent="0">
              <a:buNone/>
              <a:defRPr sz="900"/>
            </a:lvl4pPr>
            <a:lvl5pPr marL="1826320" indent="0">
              <a:buNone/>
              <a:defRPr sz="900"/>
            </a:lvl5pPr>
            <a:lvl6pPr marL="2282901" indent="0">
              <a:buNone/>
              <a:defRPr sz="900"/>
            </a:lvl6pPr>
            <a:lvl7pPr marL="2739481" indent="0">
              <a:buNone/>
              <a:defRPr sz="900"/>
            </a:lvl7pPr>
            <a:lvl8pPr marL="3196061" indent="0">
              <a:buNone/>
              <a:defRPr sz="900"/>
            </a:lvl8pPr>
            <a:lvl9pPr marL="3652641"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lIns="91316" tIns="45659" rIns="91316" bIns="45659"/>
          <a:lstStyle>
            <a:lvl1pPr>
              <a:defRPr/>
            </a:lvl1pPr>
          </a:lstStyle>
          <a:p>
            <a:pPr fontAlgn="auto">
              <a:spcBef>
                <a:spcPts val="0"/>
              </a:spcBef>
              <a:spcAft>
                <a:spcPts val="0"/>
              </a:spcAft>
            </a:pPr>
            <a:fld id="{9A52CD18-34C8-4BD8-941B-2507EB69EEC8}" type="datetime1">
              <a:rPr lang="en-US" sz="1800" b="0">
                <a:solidFill>
                  <a:prstClr val="black"/>
                </a:solidFill>
                <a:latin typeface="Arial"/>
                <a:ea typeface="ＭＳ Ｐゴシック"/>
              </a:rPr>
              <a:pPr fontAlgn="auto">
                <a:spcBef>
                  <a:spcPts val="0"/>
                </a:spcBef>
                <a:spcAft>
                  <a:spcPts val="0"/>
                </a:spcAft>
              </a:pPr>
              <a:t>5/23/17</a:t>
            </a:fld>
            <a:endParaRPr lang="en-US" sz="1800" b="0" dirty="0">
              <a:solidFill>
                <a:prstClr val="black"/>
              </a:solidFill>
              <a:latin typeface="Arial"/>
              <a:ea typeface="ＭＳ Ｐゴシック"/>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lIns="91316" tIns="45659" rIns="91316" bIns="45659"/>
          <a:lstStyle>
            <a:lvl1pPr>
              <a:defRPr/>
            </a:lvl1pPr>
          </a:lstStyle>
          <a:p>
            <a:pPr fontAlgn="auto">
              <a:spcBef>
                <a:spcPts val="0"/>
              </a:spcBef>
              <a:spcAft>
                <a:spcPts val="0"/>
              </a:spcAft>
            </a:pPr>
            <a:endParaRPr lang="en-US" sz="1800" b="0" dirty="0">
              <a:solidFill>
                <a:prstClr val="black"/>
              </a:solidFill>
              <a:latin typeface="Arial"/>
              <a:ea typeface="ＭＳ Ｐゴシック"/>
            </a:endParaRPr>
          </a:p>
        </p:txBody>
      </p:sp>
      <p:sp>
        <p:nvSpPr>
          <p:cNvPr id="7" name="Slide Number Placeholder 6"/>
          <p:cNvSpPr>
            <a:spLocks noGrp="1"/>
          </p:cNvSpPr>
          <p:nvPr>
            <p:ph type="sldNum" sz="quarter" idx="12"/>
          </p:nvPr>
        </p:nvSpPr>
        <p:spPr/>
        <p:txBody>
          <a:bodyPr/>
          <a:lstStyle>
            <a:lvl1pPr>
              <a:defRPr/>
            </a:lvl1pPr>
          </a:lstStyle>
          <a:p>
            <a:fld id="{17D04926-C7FF-4F0E-BBBF-B7F1BE745E0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980849024"/>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245225"/>
            <a:ext cx="2133600" cy="476250"/>
          </a:xfrm>
          <a:prstGeom prst="rect">
            <a:avLst/>
          </a:prstGeom>
        </p:spPr>
        <p:txBody>
          <a:bodyPr lIns="91316" tIns="45659" rIns="91316" bIns="45659"/>
          <a:lstStyle>
            <a:lvl1pPr>
              <a:defRPr/>
            </a:lvl1pPr>
          </a:lstStyle>
          <a:p>
            <a:pPr fontAlgn="auto">
              <a:spcBef>
                <a:spcPts val="0"/>
              </a:spcBef>
              <a:spcAft>
                <a:spcPts val="0"/>
              </a:spcAft>
            </a:pPr>
            <a:fld id="{739B3D38-135F-49B1-82B9-D0C57D072F50}" type="datetime1">
              <a:rPr lang="en-US" sz="1800" b="0">
                <a:solidFill>
                  <a:prstClr val="black"/>
                </a:solidFill>
                <a:latin typeface="Arial"/>
                <a:ea typeface="ＭＳ Ｐゴシック"/>
              </a:rPr>
              <a:pPr fontAlgn="auto">
                <a:spcBef>
                  <a:spcPts val="0"/>
                </a:spcBef>
                <a:spcAft>
                  <a:spcPts val="0"/>
                </a:spcAft>
              </a:pPr>
              <a:t>5/23/17</a:t>
            </a:fld>
            <a:endParaRPr lang="en-US" sz="1800" b="0" dirty="0">
              <a:solidFill>
                <a:prstClr val="black"/>
              </a:solidFill>
              <a:latin typeface="Arial"/>
              <a:ea typeface="ＭＳ Ｐゴシック"/>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lIns="91316" tIns="45659" rIns="91316" bIns="45659"/>
          <a:lstStyle>
            <a:lvl1pPr>
              <a:defRPr/>
            </a:lvl1pPr>
          </a:lstStyle>
          <a:p>
            <a:pPr fontAlgn="auto">
              <a:spcBef>
                <a:spcPts val="0"/>
              </a:spcBef>
              <a:spcAft>
                <a:spcPts val="0"/>
              </a:spcAft>
            </a:pPr>
            <a:endParaRPr lang="en-US" sz="1800" b="0" dirty="0">
              <a:solidFill>
                <a:prstClr val="black"/>
              </a:solidFill>
              <a:latin typeface="Arial"/>
              <a:ea typeface="ＭＳ Ｐゴシック"/>
            </a:endParaRPr>
          </a:p>
        </p:txBody>
      </p:sp>
      <p:sp>
        <p:nvSpPr>
          <p:cNvPr id="6" name="Slide Number Placeholder 5"/>
          <p:cNvSpPr>
            <a:spLocks noGrp="1"/>
          </p:cNvSpPr>
          <p:nvPr>
            <p:ph type="sldNum" sz="quarter" idx="12"/>
          </p:nvPr>
        </p:nvSpPr>
        <p:spPr/>
        <p:txBody>
          <a:bodyPr/>
          <a:lstStyle>
            <a:lvl1pPr>
              <a:defRPr/>
            </a:lvl1pPr>
          </a:lstStyle>
          <a:p>
            <a:fld id="{6123BDE7-6C7F-44B6-9CA7-C233FD1F9DA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44219739"/>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1152" y="762000"/>
            <a:ext cx="615303" cy="53721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93726" y="762000"/>
            <a:ext cx="5915025" cy="5372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245225"/>
            <a:ext cx="2133600" cy="476250"/>
          </a:xfrm>
          <a:prstGeom prst="rect">
            <a:avLst/>
          </a:prstGeom>
        </p:spPr>
        <p:txBody>
          <a:bodyPr lIns="91316" tIns="45659" rIns="91316" bIns="45659"/>
          <a:lstStyle>
            <a:lvl1pPr>
              <a:defRPr/>
            </a:lvl1pPr>
          </a:lstStyle>
          <a:p>
            <a:pPr fontAlgn="auto">
              <a:spcBef>
                <a:spcPts val="0"/>
              </a:spcBef>
              <a:spcAft>
                <a:spcPts val="0"/>
              </a:spcAft>
            </a:pPr>
            <a:fld id="{BDB04275-88B1-415B-B496-2CABD0230808}" type="datetime1">
              <a:rPr lang="en-US" sz="1800" b="0">
                <a:solidFill>
                  <a:prstClr val="black"/>
                </a:solidFill>
                <a:latin typeface="Arial"/>
                <a:ea typeface="ＭＳ Ｐゴシック"/>
              </a:rPr>
              <a:pPr fontAlgn="auto">
                <a:spcBef>
                  <a:spcPts val="0"/>
                </a:spcBef>
                <a:spcAft>
                  <a:spcPts val="0"/>
                </a:spcAft>
              </a:pPr>
              <a:t>5/23/17</a:t>
            </a:fld>
            <a:endParaRPr lang="en-US" sz="1800" b="0" dirty="0">
              <a:solidFill>
                <a:prstClr val="black"/>
              </a:solidFill>
              <a:latin typeface="Arial"/>
              <a:ea typeface="ＭＳ Ｐゴシック"/>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lIns="91316" tIns="45659" rIns="91316" bIns="45659"/>
          <a:lstStyle>
            <a:lvl1pPr>
              <a:defRPr/>
            </a:lvl1pPr>
          </a:lstStyle>
          <a:p>
            <a:pPr fontAlgn="auto">
              <a:spcBef>
                <a:spcPts val="0"/>
              </a:spcBef>
              <a:spcAft>
                <a:spcPts val="0"/>
              </a:spcAft>
            </a:pPr>
            <a:endParaRPr lang="en-US" sz="1800" b="0" dirty="0">
              <a:solidFill>
                <a:prstClr val="black"/>
              </a:solidFill>
              <a:latin typeface="Arial"/>
              <a:ea typeface="ＭＳ Ｐゴシック"/>
            </a:endParaRPr>
          </a:p>
        </p:txBody>
      </p:sp>
      <p:sp>
        <p:nvSpPr>
          <p:cNvPr id="6" name="Slide Number Placeholder 5"/>
          <p:cNvSpPr>
            <a:spLocks noGrp="1"/>
          </p:cNvSpPr>
          <p:nvPr>
            <p:ph type="sldNum" sz="quarter" idx="12"/>
          </p:nvPr>
        </p:nvSpPr>
        <p:spPr/>
        <p:txBody>
          <a:bodyPr/>
          <a:lstStyle>
            <a:lvl1pPr>
              <a:defRPr/>
            </a:lvl1pPr>
          </a:lstStyle>
          <a:p>
            <a:fld id="{6B588795-04AC-44E2-B174-8CAFFE2FA56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01596802"/>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8" name="Text Placeholder 7"/>
          <p:cNvSpPr>
            <a:spLocks noGrp="1"/>
          </p:cNvSpPr>
          <p:nvPr>
            <p:ph type="body" sz="quarter" idx="13"/>
          </p:nvPr>
        </p:nvSpPr>
        <p:spPr>
          <a:xfrm>
            <a:off x="468313" y="1773238"/>
            <a:ext cx="8207375" cy="4583112"/>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Text Placeholder 12"/>
          <p:cNvSpPr>
            <a:spLocks noGrp="1"/>
          </p:cNvSpPr>
          <p:nvPr>
            <p:ph type="body" sz="quarter" idx="12"/>
          </p:nvPr>
        </p:nvSpPr>
        <p:spPr>
          <a:xfrm>
            <a:off x="755650" y="1268413"/>
            <a:ext cx="6245242" cy="285749"/>
          </a:xfrm>
        </p:spPr>
        <p:txBody>
          <a:bodyPr anchor="ctr">
            <a:noAutofit/>
          </a:bodyPr>
          <a:lstStyle>
            <a:lvl1pPr marL="0" indent="0">
              <a:defRPr sz="1000" b="0">
                <a:solidFill>
                  <a:schemeClr val="tx1"/>
                </a:solidFill>
              </a:defRPr>
            </a:lvl1pPr>
            <a:lvl2pPr>
              <a:defRPr sz="2000" b="0">
                <a:solidFill>
                  <a:schemeClr val="accent2"/>
                </a:solidFill>
              </a:defRPr>
            </a:lvl2pPr>
            <a:lvl3pPr marL="534988" indent="-534988">
              <a:defRPr sz="2000" b="0">
                <a:solidFill>
                  <a:schemeClr val="accent2"/>
                </a:solidFill>
              </a:defRPr>
            </a:lvl3pPr>
            <a:lvl4pPr>
              <a:defRPr sz="2000" b="0">
                <a:solidFill>
                  <a:schemeClr val="accent2"/>
                </a:solidFill>
              </a:defRPr>
            </a:lvl4pPr>
            <a:lvl5pPr>
              <a:defRPr sz="2000" b="0">
                <a:solidFill>
                  <a:schemeClr val="accent2"/>
                </a:solidFill>
              </a:defRPr>
            </a:lvl5pPr>
          </a:lstStyle>
          <a:p>
            <a:pPr lvl="0"/>
            <a:r>
              <a:rPr lang="en-US" noProof="0" smtClean="0"/>
              <a:t>Click to edit Master text styles</a:t>
            </a:r>
          </a:p>
        </p:txBody>
      </p:sp>
    </p:spTree>
    <p:extLst>
      <p:ext uri="{BB962C8B-B14F-4D97-AF65-F5344CB8AC3E}">
        <p14:creationId xmlns:p14="http://schemas.microsoft.com/office/powerpoint/2010/main" val="1818974763"/>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93733" y="762000"/>
            <a:ext cx="8093075" cy="519113"/>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714876" y="1485900"/>
            <a:ext cx="396875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pPr fontAlgn="auto">
              <a:spcBef>
                <a:spcPts val="0"/>
              </a:spcBef>
              <a:spcAft>
                <a:spcPts val="0"/>
              </a:spcAft>
            </a:pPr>
            <a:fld id="{E9400D00-1FDB-40D2-ACFD-5BFEA895572E}" type="datetime1">
              <a:rPr lang="en-US" sz="1800" b="0">
                <a:solidFill>
                  <a:prstClr val="black"/>
                </a:solidFill>
                <a:latin typeface="Arial"/>
                <a:ea typeface="ＭＳ Ｐゴシック"/>
              </a:rPr>
              <a:pPr fontAlgn="auto">
                <a:spcBef>
                  <a:spcPts val="0"/>
                </a:spcBef>
                <a:spcAft>
                  <a:spcPts val="0"/>
                </a:spcAft>
              </a:pPr>
              <a:t>5/23/17</a:t>
            </a:fld>
            <a:endParaRPr lang="en-US" sz="1800" b="0">
              <a:solidFill>
                <a:prstClr val="black"/>
              </a:solidFill>
              <a:latin typeface="Arial"/>
              <a:ea typeface="ＭＳ Ｐゴシック"/>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fontAlgn="auto">
              <a:spcBef>
                <a:spcPts val="0"/>
              </a:spcBef>
              <a:spcAft>
                <a:spcPts val="0"/>
              </a:spcAft>
            </a:pPr>
            <a:endParaRPr lang="en-US" sz="1800" b="0">
              <a:solidFill>
                <a:prstClr val="black"/>
              </a:solidFill>
              <a:latin typeface="Arial"/>
              <a:ea typeface="ＭＳ Ｐゴシック"/>
            </a:endParaRPr>
          </a:p>
        </p:txBody>
      </p:sp>
      <p:sp>
        <p:nvSpPr>
          <p:cNvPr id="7" name="Slide Number Placeholder 6"/>
          <p:cNvSpPr>
            <a:spLocks noGrp="1"/>
          </p:cNvSpPr>
          <p:nvPr>
            <p:ph type="sldNum" sz="quarter" idx="12"/>
          </p:nvPr>
        </p:nvSpPr>
        <p:spPr>
          <a:xfrm>
            <a:off x="6781800" y="6381750"/>
            <a:ext cx="2133600" cy="361950"/>
          </a:xfrm>
        </p:spPr>
        <p:txBody>
          <a:bodyPr/>
          <a:lstStyle>
            <a:lvl1pPr>
              <a:defRPr/>
            </a:lvl1pPr>
          </a:lstStyle>
          <a:p>
            <a:fld id="{C615FBB2-5CFE-4ECC-BB96-A0F3BE388C57}"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56332881"/>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2"/>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mtClean="0"/>
          </a:p>
        </p:txBody>
      </p:sp>
      <p:pic>
        <p:nvPicPr>
          <p:cNvPr id="5" name="Picture 7" descr="National_Grid_logo_blu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9" name="Rectangle 3"/>
          <p:cNvSpPr>
            <a:spLocks noGrp="1" noChangeArrowheads="1"/>
          </p:cNvSpPr>
          <p:nvPr>
            <p:ph type="ctrTitle" sz="quarter"/>
          </p:nvPr>
        </p:nvSpPr>
        <p:spPr>
          <a:xfrm>
            <a:off x="593725" y="1279525"/>
            <a:ext cx="8043863" cy="63976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lvl1pPr>
          </a:lstStyle>
          <a:p>
            <a:pPr lvl="0"/>
            <a:r>
              <a:rPr lang="en-US" noProof="0" smtClean="0"/>
              <a:t>Click to edit Master title style</a:t>
            </a:r>
          </a:p>
        </p:txBody>
      </p:sp>
      <p:sp>
        <p:nvSpPr>
          <p:cNvPr id="101380" name="Rectangle 4"/>
          <p:cNvSpPr>
            <a:spLocks noGrp="1" noChangeArrowheads="1"/>
          </p:cNvSpPr>
          <p:nvPr>
            <p:ph type="subTitle" sz="quarter" idx="1"/>
          </p:nvPr>
        </p:nvSpPr>
        <p:spPr>
          <a:xfrm>
            <a:off x="571500" y="2882900"/>
            <a:ext cx="8043863" cy="503238"/>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smtClean="0"/>
              <a:t>Click to edit Master subtitle style</a:t>
            </a:r>
          </a:p>
        </p:txBody>
      </p:sp>
    </p:spTree>
    <p:extLst>
      <p:ext uri="{BB962C8B-B14F-4D97-AF65-F5344CB8AC3E}">
        <p14:creationId xmlns:p14="http://schemas.microsoft.com/office/powerpoint/2010/main" val="3551586625"/>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fld id="{83A16ABB-F4BF-496E-9B76-2CD7628A60AC}" type="datetime1">
              <a:rPr lang="en-US"/>
              <a:pPr>
                <a:defRPr/>
              </a:pPr>
              <a:t>5/23/17</a:t>
            </a:fld>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31987E77-9C23-4E50-A140-E0B3936A7AEC}" type="slidenum">
              <a:rPr lang="en-US"/>
              <a:pPr>
                <a:defRPr/>
              </a:pPr>
              <a:t>‹#›</a:t>
            </a:fld>
            <a:endParaRPr lang="en-US"/>
          </a:p>
        </p:txBody>
      </p:sp>
    </p:spTree>
    <p:extLst>
      <p:ext uri="{BB962C8B-B14F-4D97-AF65-F5344CB8AC3E}">
        <p14:creationId xmlns:p14="http://schemas.microsoft.com/office/powerpoint/2010/main" val="1917059203"/>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fld id="{5D646234-2169-4E4F-A24D-4D2246CFB372}" type="datetime1">
              <a:rPr lang="en-US"/>
              <a:pPr>
                <a:defRPr/>
              </a:pPr>
              <a:t>5/23/17</a:t>
            </a:fld>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DA279D1B-D7A9-4667-9B40-15C3CBC425E0}" type="slidenum">
              <a:rPr lang="en-US"/>
              <a:pPr>
                <a:defRPr/>
              </a:pPr>
              <a:t>‹#›</a:t>
            </a:fld>
            <a:endParaRPr lang="en-US"/>
          </a:p>
        </p:txBody>
      </p:sp>
    </p:spTree>
    <p:extLst>
      <p:ext uri="{BB962C8B-B14F-4D97-AF65-F5344CB8AC3E}">
        <p14:creationId xmlns:p14="http://schemas.microsoft.com/office/powerpoint/2010/main" val="3391227878"/>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
          <p:cNvSpPr>
            <a:spLocks noGrp="1" noChangeArrowheads="1"/>
          </p:cNvSpPr>
          <p:nvPr>
            <p:ph type="dt" sz="half" idx="10"/>
          </p:nvPr>
        </p:nvSpPr>
        <p:spPr>
          <a:ln/>
        </p:spPr>
        <p:txBody>
          <a:bodyPr/>
          <a:lstStyle>
            <a:lvl1pPr>
              <a:defRPr/>
            </a:lvl1pPr>
          </a:lstStyle>
          <a:p>
            <a:pPr>
              <a:defRPr/>
            </a:pPr>
            <a:fld id="{31954652-E2C4-41DD-A8A2-953A5D4644A0}" type="datetime1">
              <a:rPr lang="en-US"/>
              <a:pPr>
                <a:defRPr/>
              </a:pPr>
              <a:t>5/23/17</a:t>
            </a:fld>
            <a:endParaRPr lang="en-US"/>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pPr>
              <a:defRPr/>
            </a:pPr>
            <a:fld id="{C9D93E17-CA71-4F3D-A213-12D0EA7184EE}" type="slidenum">
              <a:rPr lang="en-US"/>
              <a:pPr>
                <a:defRPr/>
              </a:pPr>
              <a:t>‹#›</a:t>
            </a:fld>
            <a:endParaRPr lang="en-US"/>
          </a:p>
        </p:txBody>
      </p:sp>
    </p:spTree>
    <p:extLst>
      <p:ext uri="{BB962C8B-B14F-4D97-AF65-F5344CB8AC3E}">
        <p14:creationId xmlns:p14="http://schemas.microsoft.com/office/powerpoint/2010/main" val="3343591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E7176AA8-6972-4538-8859-4A0F0A0BCC4E}" type="slidenum">
              <a:rPr lang="en-US"/>
              <a:pPr>
                <a:defRPr/>
              </a:pPr>
              <a:t>‹#›</a:t>
            </a:fld>
            <a:endParaRPr lang="en-US" dirty="0"/>
          </a:p>
        </p:txBody>
      </p:sp>
    </p:spTree>
    <p:extLst>
      <p:ext uri="{BB962C8B-B14F-4D97-AF65-F5344CB8AC3E}">
        <p14:creationId xmlns:p14="http://schemas.microsoft.com/office/powerpoint/2010/main" val="3938764305"/>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2"/>
          <p:cNvSpPr>
            <a:spLocks noGrp="1" noChangeArrowheads="1"/>
          </p:cNvSpPr>
          <p:nvPr>
            <p:ph type="dt" sz="half" idx="10"/>
          </p:nvPr>
        </p:nvSpPr>
        <p:spPr>
          <a:ln/>
        </p:spPr>
        <p:txBody>
          <a:bodyPr/>
          <a:lstStyle>
            <a:lvl1pPr>
              <a:defRPr/>
            </a:lvl1pPr>
          </a:lstStyle>
          <a:p>
            <a:pPr>
              <a:defRPr/>
            </a:pPr>
            <a:fld id="{1C82E95A-AEE9-4B88-9D26-95D56DA24F62}" type="datetime1">
              <a:rPr lang="en-US"/>
              <a:pPr>
                <a:defRPr/>
              </a:pPr>
              <a:t>5/23/17</a:t>
            </a:fld>
            <a:endParaRPr lang="en-US"/>
          </a:p>
        </p:txBody>
      </p:sp>
      <p:sp>
        <p:nvSpPr>
          <p:cNvPr id="8" name="Rectangle 3"/>
          <p:cNvSpPr>
            <a:spLocks noGrp="1" noChangeArrowheads="1"/>
          </p:cNvSpPr>
          <p:nvPr>
            <p:ph type="ftr" sz="quarter" idx="11"/>
          </p:nvPr>
        </p:nvSpPr>
        <p:spPr>
          <a:ln/>
        </p:spPr>
        <p:txBody>
          <a:bodyPr/>
          <a:lstStyle>
            <a:lvl1pPr>
              <a:defRPr/>
            </a:lvl1pPr>
          </a:lstStyle>
          <a:p>
            <a:pPr>
              <a:defRPr/>
            </a:pPr>
            <a:endParaRPr lang="en-US"/>
          </a:p>
        </p:txBody>
      </p:sp>
      <p:sp>
        <p:nvSpPr>
          <p:cNvPr id="9" name="Rectangle 4"/>
          <p:cNvSpPr>
            <a:spLocks noGrp="1" noChangeArrowheads="1"/>
          </p:cNvSpPr>
          <p:nvPr>
            <p:ph type="sldNum" sz="quarter" idx="12"/>
          </p:nvPr>
        </p:nvSpPr>
        <p:spPr>
          <a:ln/>
        </p:spPr>
        <p:txBody>
          <a:bodyPr/>
          <a:lstStyle>
            <a:lvl1pPr>
              <a:defRPr/>
            </a:lvl1pPr>
          </a:lstStyle>
          <a:p>
            <a:pPr>
              <a:defRPr/>
            </a:pPr>
            <a:fld id="{73EA0CBC-2D7D-4815-AFD0-FC3DFA1F8112}" type="slidenum">
              <a:rPr lang="en-US"/>
              <a:pPr>
                <a:defRPr/>
              </a:pPr>
              <a:t>‹#›</a:t>
            </a:fld>
            <a:endParaRPr lang="en-US"/>
          </a:p>
        </p:txBody>
      </p:sp>
    </p:spTree>
    <p:extLst>
      <p:ext uri="{BB962C8B-B14F-4D97-AF65-F5344CB8AC3E}">
        <p14:creationId xmlns:p14="http://schemas.microsoft.com/office/powerpoint/2010/main" val="1048449792"/>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a:spLocks noGrp="1" noChangeArrowheads="1"/>
          </p:cNvSpPr>
          <p:nvPr>
            <p:ph type="dt" sz="half" idx="10"/>
          </p:nvPr>
        </p:nvSpPr>
        <p:spPr>
          <a:ln/>
        </p:spPr>
        <p:txBody>
          <a:bodyPr/>
          <a:lstStyle>
            <a:lvl1pPr>
              <a:defRPr/>
            </a:lvl1pPr>
          </a:lstStyle>
          <a:p>
            <a:pPr>
              <a:defRPr/>
            </a:pPr>
            <a:fld id="{CA5FC867-C597-499A-975E-204FFE499771}" type="datetime1">
              <a:rPr lang="en-US"/>
              <a:pPr>
                <a:defRPr/>
              </a:pPr>
              <a:t>5/23/17</a:t>
            </a:fld>
            <a:endParaRPr lang="en-US"/>
          </a:p>
        </p:txBody>
      </p:sp>
      <p:sp>
        <p:nvSpPr>
          <p:cNvPr id="4" name="Rectangle 3"/>
          <p:cNvSpPr>
            <a:spLocks noGrp="1" noChangeArrowheads="1"/>
          </p:cNvSpPr>
          <p:nvPr>
            <p:ph type="ftr" sz="quarter" idx="11"/>
          </p:nvPr>
        </p:nvSpPr>
        <p:spPr>
          <a:ln/>
        </p:spPr>
        <p:txBody>
          <a:bodyPr/>
          <a:lstStyle>
            <a:lvl1pPr>
              <a:defRPr/>
            </a:lvl1pPr>
          </a:lstStyle>
          <a:p>
            <a:pPr>
              <a:defRPr/>
            </a:pPr>
            <a:endParaRPr lang="en-US"/>
          </a:p>
        </p:txBody>
      </p:sp>
      <p:sp>
        <p:nvSpPr>
          <p:cNvPr id="5" name="Rectangle 4"/>
          <p:cNvSpPr>
            <a:spLocks noGrp="1" noChangeArrowheads="1"/>
          </p:cNvSpPr>
          <p:nvPr>
            <p:ph type="sldNum" sz="quarter" idx="12"/>
          </p:nvPr>
        </p:nvSpPr>
        <p:spPr>
          <a:ln/>
        </p:spPr>
        <p:txBody>
          <a:bodyPr/>
          <a:lstStyle>
            <a:lvl1pPr>
              <a:defRPr/>
            </a:lvl1pPr>
          </a:lstStyle>
          <a:p>
            <a:pPr>
              <a:defRPr/>
            </a:pPr>
            <a:fld id="{5A4D95E5-4DAD-476C-8271-5AA479EE5BA3}" type="slidenum">
              <a:rPr lang="en-US"/>
              <a:pPr>
                <a:defRPr/>
              </a:pPr>
              <a:t>‹#›</a:t>
            </a:fld>
            <a:endParaRPr lang="en-US"/>
          </a:p>
        </p:txBody>
      </p:sp>
    </p:spTree>
    <p:extLst>
      <p:ext uri="{BB962C8B-B14F-4D97-AF65-F5344CB8AC3E}">
        <p14:creationId xmlns:p14="http://schemas.microsoft.com/office/powerpoint/2010/main" val="1701703495"/>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6D5BF132-BD72-4C9D-A45B-393563FDCB7A}" type="datetime1">
              <a:rPr lang="en-US"/>
              <a:pPr>
                <a:defRPr/>
              </a:pPr>
              <a:t>5/23/17</a:t>
            </a:fld>
            <a:endParaRPr lang="en-US"/>
          </a:p>
        </p:txBody>
      </p:sp>
      <p:sp>
        <p:nvSpPr>
          <p:cNvPr id="3" name="Rectangle 3"/>
          <p:cNvSpPr>
            <a:spLocks noGrp="1" noChangeArrowheads="1"/>
          </p:cNvSpPr>
          <p:nvPr>
            <p:ph type="ftr" sz="quarter" idx="11"/>
          </p:nvPr>
        </p:nvSpPr>
        <p:spPr>
          <a:ln/>
        </p:spPr>
        <p:txBody>
          <a:bodyPr/>
          <a:lstStyle>
            <a:lvl1pPr>
              <a:defRPr/>
            </a:lvl1pPr>
          </a:lstStyle>
          <a:p>
            <a:pPr>
              <a:defRPr/>
            </a:pPr>
            <a:endParaRPr lang="en-US"/>
          </a:p>
        </p:txBody>
      </p:sp>
      <p:sp>
        <p:nvSpPr>
          <p:cNvPr id="4" name="Rectangle 4"/>
          <p:cNvSpPr>
            <a:spLocks noGrp="1" noChangeArrowheads="1"/>
          </p:cNvSpPr>
          <p:nvPr>
            <p:ph type="sldNum" sz="quarter" idx="12"/>
          </p:nvPr>
        </p:nvSpPr>
        <p:spPr>
          <a:ln/>
        </p:spPr>
        <p:txBody>
          <a:bodyPr/>
          <a:lstStyle>
            <a:lvl1pPr>
              <a:defRPr/>
            </a:lvl1pPr>
          </a:lstStyle>
          <a:p>
            <a:pPr>
              <a:defRPr/>
            </a:pPr>
            <a:fld id="{1AA5D3E6-95DB-4DC6-BC65-635ED126DC10}" type="slidenum">
              <a:rPr lang="en-US"/>
              <a:pPr>
                <a:defRPr/>
              </a:pPr>
              <a:t>‹#›</a:t>
            </a:fld>
            <a:endParaRPr lang="en-US"/>
          </a:p>
        </p:txBody>
      </p:sp>
    </p:spTree>
    <p:extLst>
      <p:ext uri="{BB962C8B-B14F-4D97-AF65-F5344CB8AC3E}">
        <p14:creationId xmlns:p14="http://schemas.microsoft.com/office/powerpoint/2010/main" val="198965488"/>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6F2C0D73-8551-4277-81A8-E5960A81EBDB}" type="datetime1">
              <a:rPr lang="en-US"/>
              <a:pPr>
                <a:defRPr/>
              </a:pPr>
              <a:t>5/23/17</a:t>
            </a:fld>
            <a:endParaRPr lang="en-US"/>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pPr>
              <a:defRPr/>
            </a:pPr>
            <a:fld id="{3F0AC042-3523-40F8-B259-A1F036C0075B}" type="slidenum">
              <a:rPr lang="en-US"/>
              <a:pPr>
                <a:defRPr/>
              </a:pPr>
              <a:t>‹#›</a:t>
            </a:fld>
            <a:endParaRPr lang="en-US"/>
          </a:p>
        </p:txBody>
      </p:sp>
    </p:spTree>
    <p:extLst>
      <p:ext uri="{BB962C8B-B14F-4D97-AF65-F5344CB8AC3E}">
        <p14:creationId xmlns:p14="http://schemas.microsoft.com/office/powerpoint/2010/main" val="1323260657"/>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128096EC-9A9D-47D4-B9FC-AF4A4CA62704}" type="datetime1">
              <a:rPr lang="en-US"/>
              <a:pPr>
                <a:defRPr/>
              </a:pPr>
              <a:t>5/23/17</a:t>
            </a:fld>
            <a:endParaRPr lang="en-US"/>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pPr>
              <a:defRPr/>
            </a:pPr>
            <a:fld id="{E326C099-306F-4176-B31E-E4B0A83C45A6}" type="slidenum">
              <a:rPr lang="en-US"/>
              <a:pPr>
                <a:defRPr/>
              </a:pPr>
              <a:t>‹#›</a:t>
            </a:fld>
            <a:endParaRPr lang="en-US"/>
          </a:p>
        </p:txBody>
      </p:sp>
    </p:spTree>
    <p:extLst>
      <p:ext uri="{BB962C8B-B14F-4D97-AF65-F5344CB8AC3E}">
        <p14:creationId xmlns:p14="http://schemas.microsoft.com/office/powerpoint/2010/main" val="3259555664"/>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fld id="{7C930572-38F9-42EF-A9A6-0C672368E216}" type="datetime1">
              <a:rPr lang="en-US"/>
              <a:pPr>
                <a:defRPr/>
              </a:pPr>
              <a:t>5/23/17</a:t>
            </a:fld>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EA1689C4-DA71-49A4-AB1B-5AA2A7D8F4E5}" type="slidenum">
              <a:rPr lang="en-US"/>
              <a:pPr>
                <a:defRPr/>
              </a:pPr>
              <a:t>‹#›</a:t>
            </a:fld>
            <a:endParaRPr lang="en-US"/>
          </a:p>
        </p:txBody>
      </p:sp>
    </p:spTree>
    <p:extLst>
      <p:ext uri="{BB962C8B-B14F-4D97-AF65-F5344CB8AC3E}">
        <p14:creationId xmlns:p14="http://schemas.microsoft.com/office/powerpoint/2010/main" val="2754209050"/>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fld id="{1ED2FD03-C932-40A6-8ADB-933877A2DAE9}" type="datetime1">
              <a:rPr lang="en-US"/>
              <a:pPr>
                <a:defRPr/>
              </a:pPr>
              <a:t>5/23/17</a:t>
            </a:fld>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3E9487B9-52E1-4755-934A-F8B1E2FC0EDB}" type="slidenum">
              <a:rPr lang="en-US"/>
              <a:pPr>
                <a:defRPr/>
              </a:pPr>
              <a:t>‹#›</a:t>
            </a:fld>
            <a:endParaRPr lang="en-US"/>
          </a:p>
        </p:txBody>
      </p:sp>
    </p:spTree>
    <p:extLst>
      <p:ext uri="{BB962C8B-B14F-4D97-AF65-F5344CB8AC3E}">
        <p14:creationId xmlns:p14="http://schemas.microsoft.com/office/powerpoint/2010/main" val="18355193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4BCEB4FC-DAD2-49A6-A3DC-EFD9E709B0C4}" type="slidenum">
              <a:rPr lang="en-US"/>
              <a:pPr>
                <a:defRPr/>
              </a:pPr>
              <a:t>‹#›</a:t>
            </a:fld>
            <a:endParaRPr lang="en-US" dirty="0"/>
          </a:p>
        </p:txBody>
      </p:sp>
    </p:spTree>
    <p:extLst>
      <p:ext uri="{BB962C8B-B14F-4D97-AF65-F5344CB8AC3E}">
        <p14:creationId xmlns:p14="http://schemas.microsoft.com/office/powerpoint/2010/main" val="26922295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9CC75AAB-A8BE-45A8-8710-9D78E8C3387B}" type="slidenum">
              <a:rPr lang="en-US"/>
              <a:pPr>
                <a:defRPr/>
              </a:pPr>
              <a:t>‹#›</a:t>
            </a:fld>
            <a:endParaRPr lang="en-US" dirty="0"/>
          </a:p>
        </p:txBody>
      </p:sp>
    </p:spTree>
    <p:extLst>
      <p:ext uri="{BB962C8B-B14F-4D97-AF65-F5344CB8AC3E}">
        <p14:creationId xmlns:p14="http://schemas.microsoft.com/office/powerpoint/2010/main" val="25669045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2"/>
          <p:cNvSpPr>
            <a:spLocks noGrp="1" noChangeArrowheads="1"/>
          </p:cNvSpPr>
          <p:nvPr>
            <p:ph type="dt" sz="half" idx="10"/>
          </p:nvPr>
        </p:nvSpPr>
        <p:spPr>
          <a:ln/>
        </p:spPr>
        <p:txBody>
          <a:bodyPr/>
          <a:lstStyle>
            <a:lvl1pPr>
              <a:defRPr/>
            </a:lvl1pPr>
          </a:lstStyle>
          <a:p>
            <a:pPr>
              <a:defRPr/>
            </a:pPr>
            <a:endParaRPr lang="en-US" dirty="0"/>
          </a:p>
        </p:txBody>
      </p:sp>
      <p:sp>
        <p:nvSpPr>
          <p:cNvPr id="8"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4"/>
          <p:cNvSpPr>
            <a:spLocks noGrp="1" noChangeArrowheads="1"/>
          </p:cNvSpPr>
          <p:nvPr>
            <p:ph type="sldNum" sz="quarter" idx="12"/>
          </p:nvPr>
        </p:nvSpPr>
        <p:spPr>
          <a:ln/>
        </p:spPr>
        <p:txBody>
          <a:bodyPr/>
          <a:lstStyle>
            <a:lvl1pPr>
              <a:defRPr/>
            </a:lvl1pPr>
          </a:lstStyle>
          <a:p>
            <a:pPr>
              <a:defRPr/>
            </a:pPr>
            <a:fld id="{008D5669-5561-4A66-A82F-E6CB9BEF1507}" type="slidenum">
              <a:rPr lang="en-US"/>
              <a:pPr>
                <a:defRPr/>
              </a:pPr>
              <a:t>‹#›</a:t>
            </a:fld>
            <a:endParaRPr lang="en-US" dirty="0"/>
          </a:p>
        </p:txBody>
      </p:sp>
    </p:spTree>
    <p:extLst>
      <p:ext uri="{BB962C8B-B14F-4D97-AF65-F5344CB8AC3E}">
        <p14:creationId xmlns:p14="http://schemas.microsoft.com/office/powerpoint/2010/main" val="3433841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0068EAF-CBBA-4945-90B2-B598132EF05D}" type="slidenum">
              <a:rPr lang="en-US"/>
              <a:pPr>
                <a:defRPr/>
              </a:pPr>
              <a:t>‹#›</a:t>
            </a:fld>
            <a:endParaRPr lang="en-US" dirty="0"/>
          </a:p>
        </p:txBody>
      </p:sp>
    </p:spTree>
    <p:extLst>
      <p:ext uri="{BB962C8B-B14F-4D97-AF65-F5344CB8AC3E}">
        <p14:creationId xmlns:p14="http://schemas.microsoft.com/office/powerpoint/2010/main" val="28779038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2"/>
          <p:cNvSpPr>
            <a:spLocks noGrp="1" noChangeArrowheads="1"/>
          </p:cNvSpPr>
          <p:nvPr>
            <p:ph type="dt" sz="half" idx="10"/>
          </p:nvPr>
        </p:nvSpPr>
        <p:spPr>
          <a:ln/>
        </p:spPr>
        <p:txBody>
          <a:bodyPr/>
          <a:lstStyle>
            <a:lvl1pPr>
              <a:defRPr/>
            </a:lvl1pPr>
          </a:lstStyle>
          <a:p>
            <a:pPr>
              <a:defRPr/>
            </a:pPr>
            <a:endParaRPr lang="en-US" dirty="0"/>
          </a:p>
        </p:txBody>
      </p:sp>
      <p:sp>
        <p:nvSpPr>
          <p:cNvPr id="4"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4"/>
          <p:cNvSpPr>
            <a:spLocks noGrp="1" noChangeArrowheads="1"/>
          </p:cNvSpPr>
          <p:nvPr>
            <p:ph type="sldNum" sz="quarter" idx="12"/>
          </p:nvPr>
        </p:nvSpPr>
        <p:spPr>
          <a:ln/>
        </p:spPr>
        <p:txBody>
          <a:bodyPr/>
          <a:lstStyle>
            <a:lvl1pPr>
              <a:defRPr/>
            </a:lvl1pPr>
          </a:lstStyle>
          <a:p>
            <a:pPr>
              <a:defRPr/>
            </a:pPr>
            <a:fld id="{B3E1DA6D-3781-41D3-9BA7-C9146943B344}" type="slidenum">
              <a:rPr lang="en-US"/>
              <a:pPr>
                <a:defRPr/>
              </a:pPr>
              <a:t>‹#›</a:t>
            </a:fld>
            <a:endParaRPr lang="en-US" dirty="0"/>
          </a:p>
        </p:txBody>
      </p:sp>
    </p:spTree>
    <p:extLst>
      <p:ext uri="{BB962C8B-B14F-4D97-AF65-F5344CB8AC3E}">
        <p14:creationId xmlns:p14="http://schemas.microsoft.com/office/powerpoint/2010/main" val="24424145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dirty="0"/>
          </a:p>
        </p:txBody>
      </p:sp>
      <p:sp>
        <p:nvSpPr>
          <p:cNvPr id="3"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4"/>
          <p:cNvSpPr>
            <a:spLocks noGrp="1" noChangeArrowheads="1"/>
          </p:cNvSpPr>
          <p:nvPr>
            <p:ph type="sldNum" sz="quarter" idx="12"/>
          </p:nvPr>
        </p:nvSpPr>
        <p:spPr>
          <a:ln/>
        </p:spPr>
        <p:txBody>
          <a:bodyPr/>
          <a:lstStyle>
            <a:lvl1pPr>
              <a:defRPr/>
            </a:lvl1pPr>
          </a:lstStyle>
          <a:p>
            <a:pPr>
              <a:defRPr/>
            </a:pPr>
            <a:fld id="{1F21AF14-8B3D-4F82-B1BC-35E8996DF364}" type="slidenum">
              <a:rPr lang="en-US"/>
              <a:pPr>
                <a:defRPr/>
              </a:pPr>
              <a:t>‹#›</a:t>
            </a:fld>
            <a:endParaRPr lang="en-US" dirty="0"/>
          </a:p>
        </p:txBody>
      </p:sp>
    </p:spTree>
    <p:extLst>
      <p:ext uri="{BB962C8B-B14F-4D97-AF65-F5344CB8AC3E}">
        <p14:creationId xmlns:p14="http://schemas.microsoft.com/office/powerpoint/2010/main" val="13836024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1AE46068-797F-43DF-B784-098B31A8C217}" type="slidenum">
              <a:rPr lang="en-US"/>
              <a:pPr>
                <a:defRPr/>
              </a:pPr>
              <a:t>‹#›</a:t>
            </a:fld>
            <a:endParaRPr lang="en-US" dirty="0"/>
          </a:p>
        </p:txBody>
      </p:sp>
    </p:spTree>
    <p:extLst>
      <p:ext uri="{BB962C8B-B14F-4D97-AF65-F5344CB8AC3E}">
        <p14:creationId xmlns:p14="http://schemas.microsoft.com/office/powerpoint/2010/main" val="31928781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17E51A5C-0914-4087-8B66-F867AA51D6B3}" type="slidenum">
              <a:rPr lang="en-US"/>
              <a:pPr>
                <a:defRPr/>
              </a:pPr>
              <a:t>‹#›</a:t>
            </a:fld>
            <a:endParaRPr lang="en-US" dirty="0"/>
          </a:p>
        </p:txBody>
      </p:sp>
    </p:spTree>
    <p:extLst>
      <p:ext uri="{BB962C8B-B14F-4D97-AF65-F5344CB8AC3E}">
        <p14:creationId xmlns:p14="http://schemas.microsoft.com/office/powerpoint/2010/main" val="25891202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32998B1D-49F4-4895-9B21-E6E398723FD1}" type="slidenum">
              <a:rPr lang="en-US"/>
              <a:pPr>
                <a:defRPr/>
              </a:pPr>
              <a:t>‹#›</a:t>
            </a:fld>
            <a:endParaRPr lang="en-US" dirty="0"/>
          </a:p>
        </p:txBody>
      </p:sp>
    </p:spTree>
    <p:extLst>
      <p:ext uri="{BB962C8B-B14F-4D97-AF65-F5344CB8AC3E}">
        <p14:creationId xmlns:p14="http://schemas.microsoft.com/office/powerpoint/2010/main" val="1589461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CFFC5954-9BB0-40C4-9889-C4BFF4B3B065}" type="slidenum">
              <a:rPr lang="en-US"/>
              <a:pPr>
                <a:defRPr/>
              </a:pPr>
              <a:t>‹#›</a:t>
            </a:fld>
            <a:endParaRPr lang="en-US" dirty="0"/>
          </a:p>
        </p:txBody>
      </p:sp>
    </p:spTree>
    <p:extLst>
      <p:ext uri="{BB962C8B-B14F-4D97-AF65-F5344CB8AC3E}">
        <p14:creationId xmlns:p14="http://schemas.microsoft.com/office/powerpoint/2010/main" val="35753259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2"/>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pic>
        <p:nvPicPr>
          <p:cNvPr id="5" name="Picture 5" descr="National_Grid_logo_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ectangle 3"/>
          <p:cNvSpPr>
            <a:spLocks noGrp="1" noChangeArrowheads="1"/>
          </p:cNvSpPr>
          <p:nvPr>
            <p:ph type="ctrTitle" sz="quarter"/>
          </p:nvPr>
        </p:nvSpPr>
        <p:spPr>
          <a:xfrm>
            <a:off x="593725" y="1279525"/>
            <a:ext cx="8043863" cy="639763"/>
          </a:xfrm>
          <a:extLst/>
        </p:spPr>
        <p:txBody>
          <a:bodyPr anchor="ctr"/>
          <a:lstStyle>
            <a:lvl1pPr>
              <a:defRPr/>
            </a:lvl1pPr>
          </a:lstStyle>
          <a:p>
            <a:pPr lvl="0"/>
            <a:r>
              <a:rPr lang="en-US" noProof="0"/>
              <a:t>Click to edit Master title style</a:t>
            </a:r>
          </a:p>
        </p:txBody>
      </p:sp>
      <p:sp>
        <p:nvSpPr>
          <p:cNvPr id="44036" name="Rectangle 4"/>
          <p:cNvSpPr>
            <a:spLocks noGrp="1" noChangeArrowheads="1"/>
          </p:cNvSpPr>
          <p:nvPr>
            <p:ph type="subTitle" sz="quarter" idx="1"/>
          </p:nvPr>
        </p:nvSpPr>
        <p:spPr>
          <a:xfrm>
            <a:off x="571500" y="2882900"/>
            <a:ext cx="8043863" cy="503238"/>
          </a:xfrm>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a:t>Click to edit Master subtitle style</a:t>
            </a:r>
          </a:p>
        </p:txBody>
      </p:sp>
    </p:spTree>
    <p:extLst>
      <p:ext uri="{BB962C8B-B14F-4D97-AF65-F5344CB8AC3E}">
        <p14:creationId xmlns:p14="http://schemas.microsoft.com/office/powerpoint/2010/main" val="30414486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7F3543C1-0B0A-4317-A525-9C69FE50491F}" type="slidenum">
              <a:rPr lang="en-US"/>
              <a:pPr>
                <a:defRPr/>
              </a:pPr>
              <a:t>‹#›</a:t>
            </a:fld>
            <a:endParaRPr lang="en-US" dirty="0"/>
          </a:p>
        </p:txBody>
      </p:sp>
    </p:spTree>
    <p:extLst>
      <p:ext uri="{BB962C8B-B14F-4D97-AF65-F5344CB8AC3E}">
        <p14:creationId xmlns:p14="http://schemas.microsoft.com/office/powerpoint/2010/main" val="32053086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6ED347B1-B0D0-4FA4-8CE1-25BA70944FE7}" type="slidenum">
              <a:rPr lang="en-US"/>
              <a:pPr>
                <a:defRPr/>
              </a:pPr>
              <a:t>‹#›</a:t>
            </a:fld>
            <a:endParaRPr lang="en-US" dirty="0"/>
          </a:p>
        </p:txBody>
      </p:sp>
    </p:spTree>
    <p:extLst>
      <p:ext uri="{BB962C8B-B14F-4D97-AF65-F5344CB8AC3E}">
        <p14:creationId xmlns:p14="http://schemas.microsoft.com/office/powerpoint/2010/main" val="18243441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30695F2D-2959-418A-A6B2-F0AC6620BE4F}" type="slidenum">
              <a:rPr lang="en-US"/>
              <a:pPr>
                <a:defRPr/>
              </a:pPr>
              <a:t>‹#›</a:t>
            </a:fld>
            <a:endParaRPr lang="en-US" dirty="0"/>
          </a:p>
        </p:txBody>
      </p:sp>
    </p:spTree>
    <p:extLst>
      <p:ext uri="{BB962C8B-B14F-4D97-AF65-F5344CB8AC3E}">
        <p14:creationId xmlns:p14="http://schemas.microsoft.com/office/powerpoint/2010/main" val="319887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39125B00-7A27-4F57-8C27-40153B8CE507}" type="slidenum">
              <a:rPr lang="en-US"/>
              <a:pPr>
                <a:defRPr/>
              </a:pPr>
              <a:t>‹#›</a:t>
            </a:fld>
            <a:endParaRPr lang="en-US" dirty="0"/>
          </a:p>
        </p:txBody>
      </p:sp>
    </p:spTree>
    <p:extLst>
      <p:ext uri="{BB962C8B-B14F-4D97-AF65-F5344CB8AC3E}">
        <p14:creationId xmlns:p14="http://schemas.microsoft.com/office/powerpoint/2010/main" val="32162687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2"/>
          <p:cNvSpPr>
            <a:spLocks noGrp="1" noChangeArrowheads="1"/>
          </p:cNvSpPr>
          <p:nvPr>
            <p:ph type="dt" sz="half" idx="10"/>
          </p:nvPr>
        </p:nvSpPr>
        <p:spPr>
          <a:ln/>
        </p:spPr>
        <p:txBody>
          <a:bodyPr/>
          <a:lstStyle>
            <a:lvl1pPr>
              <a:defRPr/>
            </a:lvl1pPr>
          </a:lstStyle>
          <a:p>
            <a:pPr>
              <a:defRPr/>
            </a:pPr>
            <a:endParaRPr lang="en-US" dirty="0"/>
          </a:p>
        </p:txBody>
      </p:sp>
      <p:sp>
        <p:nvSpPr>
          <p:cNvPr id="8"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4"/>
          <p:cNvSpPr>
            <a:spLocks noGrp="1" noChangeArrowheads="1"/>
          </p:cNvSpPr>
          <p:nvPr>
            <p:ph type="sldNum" sz="quarter" idx="12"/>
          </p:nvPr>
        </p:nvSpPr>
        <p:spPr>
          <a:ln/>
        </p:spPr>
        <p:txBody>
          <a:bodyPr/>
          <a:lstStyle>
            <a:lvl1pPr>
              <a:defRPr/>
            </a:lvl1pPr>
          </a:lstStyle>
          <a:p>
            <a:pPr>
              <a:defRPr/>
            </a:pPr>
            <a:fld id="{C0FA7E39-6B03-48DA-9D5B-8B20AE10C090}" type="slidenum">
              <a:rPr lang="en-US"/>
              <a:pPr>
                <a:defRPr/>
              </a:pPr>
              <a:t>‹#›</a:t>
            </a:fld>
            <a:endParaRPr lang="en-US" dirty="0"/>
          </a:p>
        </p:txBody>
      </p:sp>
    </p:spTree>
    <p:extLst>
      <p:ext uri="{BB962C8B-B14F-4D97-AF65-F5344CB8AC3E}">
        <p14:creationId xmlns:p14="http://schemas.microsoft.com/office/powerpoint/2010/main" val="27564338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2"/>
          <p:cNvSpPr>
            <a:spLocks noGrp="1" noChangeArrowheads="1"/>
          </p:cNvSpPr>
          <p:nvPr>
            <p:ph type="dt" sz="half" idx="10"/>
          </p:nvPr>
        </p:nvSpPr>
        <p:spPr>
          <a:ln/>
        </p:spPr>
        <p:txBody>
          <a:bodyPr/>
          <a:lstStyle>
            <a:lvl1pPr>
              <a:defRPr/>
            </a:lvl1pPr>
          </a:lstStyle>
          <a:p>
            <a:pPr>
              <a:defRPr/>
            </a:pPr>
            <a:endParaRPr lang="en-US" dirty="0"/>
          </a:p>
        </p:txBody>
      </p:sp>
      <p:sp>
        <p:nvSpPr>
          <p:cNvPr id="4"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4"/>
          <p:cNvSpPr>
            <a:spLocks noGrp="1" noChangeArrowheads="1"/>
          </p:cNvSpPr>
          <p:nvPr>
            <p:ph type="sldNum" sz="quarter" idx="12"/>
          </p:nvPr>
        </p:nvSpPr>
        <p:spPr>
          <a:ln/>
        </p:spPr>
        <p:txBody>
          <a:bodyPr/>
          <a:lstStyle>
            <a:lvl1pPr>
              <a:defRPr/>
            </a:lvl1pPr>
          </a:lstStyle>
          <a:p>
            <a:pPr>
              <a:defRPr/>
            </a:pPr>
            <a:fld id="{8BC78193-3207-4776-B041-C9737228270F}" type="slidenum">
              <a:rPr lang="en-US"/>
              <a:pPr>
                <a:defRPr/>
              </a:pPr>
              <a:t>‹#›</a:t>
            </a:fld>
            <a:endParaRPr lang="en-US" dirty="0"/>
          </a:p>
        </p:txBody>
      </p:sp>
    </p:spTree>
    <p:extLst>
      <p:ext uri="{BB962C8B-B14F-4D97-AF65-F5344CB8AC3E}">
        <p14:creationId xmlns:p14="http://schemas.microsoft.com/office/powerpoint/2010/main" val="18715132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dirty="0"/>
          </a:p>
        </p:txBody>
      </p:sp>
      <p:sp>
        <p:nvSpPr>
          <p:cNvPr id="3"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4"/>
          <p:cNvSpPr>
            <a:spLocks noGrp="1" noChangeArrowheads="1"/>
          </p:cNvSpPr>
          <p:nvPr>
            <p:ph type="sldNum" sz="quarter" idx="12"/>
          </p:nvPr>
        </p:nvSpPr>
        <p:spPr>
          <a:ln/>
        </p:spPr>
        <p:txBody>
          <a:bodyPr/>
          <a:lstStyle>
            <a:lvl1pPr>
              <a:defRPr/>
            </a:lvl1pPr>
          </a:lstStyle>
          <a:p>
            <a:pPr>
              <a:defRPr/>
            </a:pPr>
            <a:fld id="{4B948179-4442-4C93-AFCE-F01F85AE14A7}" type="slidenum">
              <a:rPr lang="en-US"/>
              <a:pPr>
                <a:defRPr/>
              </a:pPr>
              <a:t>‹#›</a:t>
            </a:fld>
            <a:endParaRPr lang="en-US" dirty="0"/>
          </a:p>
        </p:txBody>
      </p:sp>
    </p:spTree>
    <p:extLst>
      <p:ext uri="{BB962C8B-B14F-4D97-AF65-F5344CB8AC3E}">
        <p14:creationId xmlns:p14="http://schemas.microsoft.com/office/powerpoint/2010/main" val="1865049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A781EB30-B008-4F13-96CA-077AB341BB8D}" type="slidenum">
              <a:rPr lang="en-US"/>
              <a:pPr>
                <a:defRPr/>
              </a:pPr>
              <a:t>‹#›</a:t>
            </a:fld>
            <a:endParaRPr lang="en-US" dirty="0"/>
          </a:p>
        </p:txBody>
      </p:sp>
    </p:spTree>
    <p:extLst>
      <p:ext uri="{BB962C8B-B14F-4D97-AF65-F5344CB8AC3E}">
        <p14:creationId xmlns:p14="http://schemas.microsoft.com/office/powerpoint/2010/main" val="2767097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48A43E67-150B-4AF3-A241-A4712A61A024}" type="slidenum">
              <a:rPr lang="en-US"/>
              <a:pPr>
                <a:defRPr/>
              </a:pPr>
              <a:t>‹#›</a:t>
            </a:fld>
            <a:endParaRPr lang="en-US" dirty="0"/>
          </a:p>
        </p:txBody>
      </p:sp>
    </p:spTree>
    <p:extLst>
      <p:ext uri="{BB962C8B-B14F-4D97-AF65-F5344CB8AC3E}">
        <p14:creationId xmlns:p14="http://schemas.microsoft.com/office/powerpoint/2010/main" val="36007251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65CD824D-BD59-4685-9F4E-4B92400AAC74}" type="slidenum">
              <a:rPr lang="en-US"/>
              <a:pPr>
                <a:defRPr/>
              </a:pPr>
              <a:t>‹#›</a:t>
            </a:fld>
            <a:endParaRPr lang="en-US" dirty="0"/>
          </a:p>
        </p:txBody>
      </p:sp>
    </p:spTree>
    <p:extLst>
      <p:ext uri="{BB962C8B-B14F-4D97-AF65-F5344CB8AC3E}">
        <p14:creationId xmlns:p14="http://schemas.microsoft.com/office/powerpoint/2010/main" val="26302239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B3E6F8F7-2E1A-4066-BED8-E5504A92AF5A}" type="slidenum">
              <a:rPr lang="en-US"/>
              <a:pPr>
                <a:defRPr/>
              </a:pPr>
              <a:t>‹#›</a:t>
            </a:fld>
            <a:endParaRPr lang="en-US" dirty="0"/>
          </a:p>
        </p:txBody>
      </p:sp>
    </p:spTree>
    <p:extLst>
      <p:ext uri="{BB962C8B-B14F-4D97-AF65-F5344CB8AC3E}">
        <p14:creationId xmlns:p14="http://schemas.microsoft.com/office/powerpoint/2010/main" val="11690747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6149975" cy="519113"/>
          </a:xfrm>
        </p:spPr>
        <p:txBody>
          <a:bodyPr/>
          <a:lstStyle/>
          <a:p>
            <a:r>
              <a:rPr lang="en-US"/>
              <a:t>Click to edit Master title style</a:t>
            </a:r>
            <a:endParaRPr lang="en-GB"/>
          </a:p>
        </p:txBody>
      </p:sp>
      <p:sp>
        <p:nvSpPr>
          <p:cNvPr id="3" name="Text Placeholder 2"/>
          <p:cNvSpPr>
            <a:spLocks noGrp="1"/>
          </p:cNvSpPr>
          <p:nvPr>
            <p:ph type="body" sz="half" idx="1"/>
          </p:nvPr>
        </p:nvSpPr>
        <p:spPr>
          <a:xfrm>
            <a:off x="593725" y="1485900"/>
            <a:ext cx="396875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714875" y="1485900"/>
            <a:ext cx="396875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714875" y="3886200"/>
            <a:ext cx="396875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5"/>
          <p:cNvSpPr>
            <a:spLocks noGrp="1"/>
          </p:cNvSpPr>
          <p:nvPr>
            <p:ph type="dt" sz="half" idx="10"/>
          </p:nvPr>
        </p:nvSpPr>
        <p:spPr/>
        <p:txBody>
          <a:bodyPr/>
          <a:lstStyle>
            <a:lvl1pPr>
              <a:defRPr/>
            </a:lvl1pPr>
          </a:lstStyle>
          <a:p>
            <a:pPr>
              <a:defRPr/>
            </a:pPr>
            <a:endParaRPr lang="en-US" dirty="0"/>
          </a:p>
        </p:txBody>
      </p:sp>
      <p:sp>
        <p:nvSpPr>
          <p:cNvPr id="7" name="Footer Placeholder 6"/>
          <p:cNvSpPr>
            <a:spLocks noGrp="1"/>
          </p:cNvSpPr>
          <p:nvPr>
            <p:ph type="ftr" sz="quarter" idx="11"/>
          </p:nvPr>
        </p:nvSpPr>
        <p:spPr/>
        <p:txBody>
          <a:bodyPr/>
          <a:lstStyle>
            <a:lvl1pPr>
              <a:defRPr/>
            </a:lvl1pPr>
          </a:lstStyle>
          <a:p>
            <a:pPr>
              <a:defRPr/>
            </a:pPr>
            <a:endParaRPr lang="en-US" dirty="0"/>
          </a:p>
        </p:txBody>
      </p:sp>
      <p:sp>
        <p:nvSpPr>
          <p:cNvPr id="8" name="Slide Number Placeholder 7"/>
          <p:cNvSpPr>
            <a:spLocks noGrp="1"/>
          </p:cNvSpPr>
          <p:nvPr>
            <p:ph type="sldNum" sz="quarter" idx="12"/>
          </p:nvPr>
        </p:nvSpPr>
        <p:spPr/>
        <p:txBody>
          <a:bodyPr/>
          <a:lstStyle>
            <a:lvl1pPr>
              <a:defRPr/>
            </a:lvl1pPr>
          </a:lstStyle>
          <a:p>
            <a:pPr>
              <a:defRPr/>
            </a:pPr>
            <a:fld id="{64536F28-E84D-4DB3-AB63-BDC83099DF72}" type="slidenum">
              <a:rPr lang="en-US"/>
              <a:pPr>
                <a:defRPr/>
              </a:pPr>
              <a:t>‹#›</a:t>
            </a:fld>
            <a:endParaRPr lang="en-US" dirty="0"/>
          </a:p>
        </p:txBody>
      </p:sp>
    </p:spTree>
    <p:extLst>
      <p:ext uri="{BB962C8B-B14F-4D97-AF65-F5344CB8AC3E}">
        <p14:creationId xmlns:p14="http://schemas.microsoft.com/office/powerpoint/2010/main" val="24126207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8093075" cy="519113"/>
          </a:xfrm>
        </p:spPr>
        <p:txBody>
          <a:bodyPr/>
          <a:lstStyle/>
          <a:p>
            <a:r>
              <a:rPr lang="en-US"/>
              <a:t>Click to edit Master title style</a:t>
            </a:r>
          </a:p>
        </p:txBody>
      </p:sp>
      <p:sp>
        <p:nvSpPr>
          <p:cNvPr id="3" name="Table Placeholder 2"/>
          <p:cNvSpPr>
            <a:spLocks noGrp="1"/>
          </p:cNvSpPr>
          <p:nvPr>
            <p:ph type="tbl" idx="1"/>
          </p:nvPr>
        </p:nvSpPr>
        <p:spPr>
          <a:xfrm>
            <a:off x="593725" y="1485900"/>
            <a:ext cx="8089900" cy="4648200"/>
          </a:xfrm>
        </p:spPr>
        <p:txBody>
          <a:bodyPr/>
          <a:lstStyle/>
          <a:p>
            <a:pPr lvl="0"/>
            <a:endParaRPr lang="en-US" noProof="0" dirty="0"/>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C5344EEC-53DA-445C-95DE-501ECADF52D1}" type="slidenum">
              <a:rPr lang="en-US"/>
              <a:pPr>
                <a:defRPr/>
              </a:pPr>
              <a:t>‹#›</a:t>
            </a:fld>
            <a:endParaRPr lang="en-US" dirty="0"/>
          </a:p>
        </p:txBody>
      </p:sp>
    </p:spTree>
    <p:extLst>
      <p:ext uri="{BB962C8B-B14F-4D97-AF65-F5344CB8AC3E}">
        <p14:creationId xmlns:p14="http://schemas.microsoft.com/office/powerpoint/2010/main" val="26236657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2"/>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5" name="Line 5"/>
          <p:cNvSpPr>
            <a:spLocks noChangeShapeType="1"/>
          </p:cNvSpPr>
          <p:nvPr/>
        </p:nvSpPr>
        <p:spPr bwMode="auto">
          <a:xfrm flipH="1" flipV="1">
            <a:off x="685800" y="29718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6" name="Line 6"/>
          <p:cNvSpPr>
            <a:spLocks noChangeShapeType="1"/>
          </p:cNvSpPr>
          <p:nvPr/>
        </p:nvSpPr>
        <p:spPr bwMode="auto">
          <a:xfrm>
            <a:off x="2400300" y="43434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7" name="Line 7"/>
          <p:cNvSpPr>
            <a:spLocks noChangeShapeType="1"/>
          </p:cNvSpPr>
          <p:nvPr/>
        </p:nvSpPr>
        <p:spPr bwMode="auto">
          <a:xfrm flipH="1">
            <a:off x="685800" y="43434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8" name="Line 8"/>
          <p:cNvSpPr>
            <a:spLocks noChangeShapeType="1"/>
          </p:cNvSpPr>
          <p:nvPr/>
        </p:nvSpPr>
        <p:spPr bwMode="auto">
          <a:xfrm flipV="1">
            <a:off x="2400300" y="29718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9" name="Text Box 7"/>
          <p:cNvSpPr txBox="1">
            <a:spLocks noChangeArrowheads="1"/>
          </p:cNvSpPr>
          <p:nvPr/>
        </p:nvSpPr>
        <p:spPr bwMode="auto">
          <a:xfrm>
            <a:off x="1028700" y="3216275"/>
            <a:ext cx="1439863" cy="1241425"/>
          </a:xfrm>
          <a:prstGeom prst="rect">
            <a:avLst/>
          </a:prstGeom>
          <a:solidFill>
            <a:schemeClr val="bg1"/>
          </a:solidFill>
          <a:ln>
            <a:noFill/>
          </a:ln>
          <a:extLst/>
        </p:spPr>
        <p:txBody>
          <a:bodyPr lIns="18000" tIns="10800" rIns="18000" bIns="10800">
            <a:spAutoFit/>
          </a:bodyPr>
          <a:lstStyle>
            <a:lvl1pPr eaLnBrk="0" hangingPunct="0">
              <a:defRPr sz="2800" b="1">
                <a:solidFill>
                  <a:srgbClr val="0079C1"/>
                </a:solidFill>
                <a:latin typeface="Arial" charset="0"/>
                <a:ea typeface="ＭＳ Ｐゴシック" pitchFamily="48" charset="-128"/>
              </a:defRPr>
            </a:lvl1pPr>
            <a:lvl2pPr marL="742950" indent="-285750" eaLnBrk="0" hangingPunct="0">
              <a:defRPr sz="2800" b="1">
                <a:solidFill>
                  <a:srgbClr val="0079C1"/>
                </a:solidFill>
                <a:latin typeface="Arial" charset="0"/>
                <a:ea typeface="ＭＳ Ｐゴシック" pitchFamily="48" charset="-128"/>
              </a:defRPr>
            </a:lvl2pPr>
            <a:lvl3pPr marL="1143000" indent="-228600" eaLnBrk="0" hangingPunct="0">
              <a:defRPr sz="2800" b="1">
                <a:solidFill>
                  <a:srgbClr val="0079C1"/>
                </a:solidFill>
                <a:latin typeface="Arial" charset="0"/>
                <a:ea typeface="ＭＳ Ｐゴシック" pitchFamily="48" charset="-128"/>
              </a:defRPr>
            </a:lvl3pPr>
            <a:lvl4pPr marL="1600200" indent="-228600" eaLnBrk="0" hangingPunct="0">
              <a:defRPr sz="2800" b="1">
                <a:solidFill>
                  <a:srgbClr val="0079C1"/>
                </a:solidFill>
                <a:latin typeface="Arial" charset="0"/>
                <a:ea typeface="ＭＳ Ｐゴシック" pitchFamily="48" charset="-128"/>
              </a:defRPr>
            </a:lvl4pPr>
            <a:lvl5pPr marL="2057400" indent="-228600" eaLnBrk="0" hangingPunct="0">
              <a:defRPr sz="2800" b="1">
                <a:solidFill>
                  <a:srgbClr val="0079C1"/>
                </a:solidFill>
                <a:latin typeface="Arial" charset="0"/>
                <a:ea typeface="ＭＳ Ｐゴシック" pitchFamily="48"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48"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48"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48"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48" charset="-128"/>
              </a:defRPr>
            </a:lvl9pPr>
          </a:lstStyle>
          <a:p>
            <a:pPr eaLnBrk="1" hangingPunct="1">
              <a:defRPr/>
            </a:pPr>
            <a:r>
              <a:rPr lang="en-GB" sz="1000" dirty="0">
                <a:solidFill>
                  <a:schemeClr val="tx2"/>
                </a:solidFill>
              </a:rPr>
              <a:t>Place your chosen image here. The four corners must just cover the arrow tips. For covers, the three pictures should be the same size and in a straight line.   </a:t>
            </a:r>
            <a:endParaRPr lang="en-GB" dirty="0"/>
          </a:p>
        </p:txBody>
      </p:sp>
      <p:pic>
        <p:nvPicPr>
          <p:cNvPr id="10" name="Picture 10" descr="National_Grid_logo_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7" descr="National_Grid_logo_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Rectangle 3"/>
          <p:cNvSpPr>
            <a:spLocks noGrp="1" noChangeArrowheads="1"/>
          </p:cNvSpPr>
          <p:nvPr>
            <p:ph type="ctrTitle" sz="quarter"/>
          </p:nvPr>
        </p:nvSpPr>
        <p:spPr>
          <a:xfrm>
            <a:off x="593725" y="1279525"/>
            <a:ext cx="8043863" cy="639763"/>
          </a:xfrm>
          <a:extLst/>
        </p:spPr>
        <p:txBody>
          <a:bodyPr anchor="ctr"/>
          <a:lstStyle>
            <a:lvl1pPr>
              <a:defRPr/>
            </a:lvl1pPr>
          </a:lstStyle>
          <a:p>
            <a:pPr lvl="0"/>
            <a:r>
              <a:rPr lang="en-US" noProof="0"/>
              <a:t>Click to edit Master title style</a:t>
            </a:r>
          </a:p>
        </p:txBody>
      </p:sp>
      <p:sp>
        <p:nvSpPr>
          <p:cNvPr id="47108" name="Rectangle 4"/>
          <p:cNvSpPr>
            <a:spLocks noGrp="1" noChangeArrowheads="1"/>
          </p:cNvSpPr>
          <p:nvPr>
            <p:ph type="subTitle" sz="quarter" idx="1"/>
          </p:nvPr>
        </p:nvSpPr>
        <p:spPr>
          <a:xfrm>
            <a:off x="571500" y="5164138"/>
            <a:ext cx="8043863" cy="503237"/>
          </a:xfrm>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a:t>Click to edit Master subtitle style</a:t>
            </a:r>
          </a:p>
        </p:txBody>
      </p:sp>
    </p:spTree>
    <p:extLst>
      <p:ext uri="{BB962C8B-B14F-4D97-AF65-F5344CB8AC3E}">
        <p14:creationId xmlns:p14="http://schemas.microsoft.com/office/powerpoint/2010/main" val="2873022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6229803D-142D-4FD5-9693-C6C739C36447}" type="slidenum">
              <a:rPr lang="en-US"/>
              <a:pPr>
                <a:defRPr/>
              </a:pPr>
              <a:t>‹#›</a:t>
            </a:fld>
            <a:endParaRPr lang="en-US" dirty="0"/>
          </a:p>
        </p:txBody>
      </p:sp>
    </p:spTree>
    <p:extLst>
      <p:ext uri="{BB962C8B-B14F-4D97-AF65-F5344CB8AC3E}">
        <p14:creationId xmlns:p14="http://schemas.microsoft.com/office/powerpoint/2010/main" val="229939526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DDD6A547-F9DA-4F3B-B6E6-407918B90C68}" type="slidenum">
              <a:rPr lang="en-US"/>
              <a:pPr>
                <a:defRPr/>
              </a:pPr>
              <a:t>‹#›</a:t>
            </a:fld>
            <a:endParaRPr lang="en-US" dirty="0"/>
          </a:p>
        </p:txBody>
      </p:sp>
    </p:spTree>
    <p:extLst>
      <p:ext uri="{BB962C8B-B14F-4D97-AF65-F5344CB8AC3E}">
        <p14:creationId xmlns:p14="http://schemas.microsoft.com/office/powerpoint/2010/main" val="35682695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77E030EF-2894-4ED5-AA82-CECD0C9756B3}" type="slidenum">
              <a:rPr lang="en-US"/>
              <a:pPr>
                <a:defRPr/>
              </a:pPr>
              <a:t>‹#›</a:t>
            </a:fld>
            <a:endParaRPr lang="en-US" dirty="0"/>
          </a:p>
        </p:txBody>
      </p:sp>
    </p:spTree>
    <p:extLst>
      <p:ext uri="{BB962C8B-B14F-4D97-AF65-F5344CB8AC3E}">
        <p14:creationId xmlns:p14="http://schemas.microsoft.com/office/powerpoint/2010/main" val="28644763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CDFADD6D-E447-4F94-9659-DBAC6B9B1B11}" type="slidenum">
              <a:rPr lang="en-US"/>
              <a:pPr>
                <a:defRPr/>
              </a:pPr>
              <a:t>‹#›</a:t>
            </a:fld>
            <a:endParaRPr lang="en-US" dirty="0"/>
          </a:p>
        </p:txBody>
      </p:sp>
    </p:spTree>
    <p:extLst>
      <p:ext uri="{BB962C8B-B14F-4D97-AF65-F5344CB8AC3E}">
        <p14:creationId xmlns:p14="http://schemas.microsoft.com/office/powerpoint/2010/main" val="232296895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2"/>
          <p:cNvSpPr>
            <a:spLocks noGrp="1" noChangeArrowheads="1"/>
          </p:cNvSpPr>
          <p:nvPr>
            <p:ph type="dt" sz="half" idx="10"/>
          </p:nvPr>
        </p:nvSpPr>
        <p:spPr>
          <a:ln/>
        </p:spPr>
        <p:txBody>
          <a:bodyPr/>
          <a:lstStyle>
            <a:lvl1pPr>
              <a:defRPr/>
            </a:lvl1pPr>
          </a:lstStyle>
          <a:p>
            <a:pPr>
              <a:defRPr/>
            </a:pPr>
            <a:endParaRPr lang="en-US" dirty="0"/>
          </a:p>
        </p:txBody>
      </p:sp>
      <p:sp>
        <p:nvSpPr>
          <p:cNvPr id="8"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4"/>
          <p:cNvSpPr>
            <a:spLocks noGrp="1" noChangeArrowheads="1"/>
          </p:cNvSpPr>
          <p:nvPr>
            <p:ph type="sldNum" sz="quarter" idx="12"/>
          </p:nvPr>
        </p:nvSpPr>
        <p:spPr>
          <a:ln/>
        </p:spPr>
        <p:txBody>
          <a:bodyPr/>
          <a:lstStyle>
            <a:lvl1pPr>
              <a:defRPr/>
            </a:lvl1pPr>
          </a:lstStyle>
          <a:p>
            <a:pPr>
              <a:defRPr/>
            </a:pPr>
            <a:fld id="{33DF3FF6-1D21-48D4-9BE7-5F2C8B83F7BB}" type="slidenum">
              <a:rPr lang="en-US"/>
              <a:pPr>
                <a:defRPr/>
              </a:pPr>
              <a:t>‹#›</a:t>
            </a:fld>
            <a:endParaRPr lang="en-US" dirty="0"/>
          </a:p>
        </p:txBody>
      </p:sp>
    </p:spTree>
    <p:extLst>
      <p:ext uri="{BB962C8B-B14F-4D97-AF65-F5344CB8AC3E}">
        <p14:creationId xmlns:p14="http://schemas.microsoft.com/office/powerpoint/2010/main" val="243819158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2"/>
          <p:cNvSpPr>
            <a:spLocks noGrp="1" noChangeArrowheads="1"/>
          </p:cNvSpPr>
          <p:nvPr>
            <p:ph type="dt" sz="half" idx="10"/>
          </p:nvPr>
        </p:nvSpPr>
        <p:spPr>
          <a:ln/>
        </p:spPr>
        <p:txBody>
          <a:bodyPr/>
          <a:lstStyle>
            <a:lvl1pPr>
              <a:defRPr/>
            </a:lvl1pPr>
          </a:lstStyle>
          <a:p>
            <a:pPr>
              <a:defRPr/>
            </a:pPr>
            <a:endParaRPr lang="en-US" dirty="0"/>
          </a:p>
        </p:txBody>
      </p:sp>
      <p:sp>
        <p:nvSpPr>
          <p:cNvPr id="4"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4"/>
          <p:cNvSpPr>
            <a:spLocks noGrp="1" noChangeArrowheads="1"/>
          </p:cNvSpPr>
          <p:nvPr>
            <p:ph type="sldNum" sz="quarter" idx="12"/>
          </p:nvPr>
        </p:nvSpPr>
        <p:spPr>
          <a:ln/>
        </p:spPr>
        <p:txBody>
          <a:bodyPr/>
          <a:lstStyle>
            <a:lvl1pPr>
              <a:defRPr/>
            </a:lvl1pPr>
          </a:lstStyle>
          <a:p>
            <a:pPr>
              <a:defRPr/>
            </a:pPr>
            <a:fld id="{D6ED2605-6BE5-476A-A23A-08FEDAA40DC1}" type="slidenum">
              <a:rPr lang="en-US"/>
              <a:pPr>
                <a:defRPr/>
              </a:pPr>
              <a:t>‹#›</a:t>
            </a:fld>
            <a:endParaRPr lang="en-US" dirty="0"/>
          </a:p>
        </p:txBody>
      </p:sp>
    </p:spTree>
    <p:extLst>
      <p:ext uri="{BB962C8B-B14F-4D97-AF65-F5344CB8AC3E}">
        <p14:creationId xmlns:p14="http://schemas.microsoft.com/office/powerpoint/2010/main" val="12877950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dirty="0"/>
          </a:p>
        </p:txBody>
      </p:sp>
      <p:sp>
        <p:nvSpPr>
          <p:cNvPr id="3"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4"/>
          <p:cNvSpPr>
            <a:spLocks noGrp="1" noChangeArrowheads="1"/>
          </p:cNvSpPr>
          <p:nvPr>
            <p:ph type="sldNum" sz="quarter" idx="12"/>
          </p:nvPr>
        </p:nvSpPr>
        <p:spPr>
          <a:ln/>
        </p:spPr>
        <p:txBody>
          <a:bodyPr/>
          <a:lstStyle>
            <a:lvl1pPr>
              <a:defRPr/>
            </a:lvl1pPr>
          </a:lstStyle>
          <a:p>
            <a:pPr>
              <a:defRPr/>
            </a:pPr>
            <a:fld id="{88C16D14-ACDE-4881-A779-AA47226FD622}" type="slidenum">
              <a:rPr lang="en-US"/>
              <a:pPr>
                <a:defRPr/>
              </a:pPr>
              <a:t>‹#›</a:t>
            </a:fld>
            <a:endParaRPr lang="en-US" dirty="0"/>
          </a:p>
        </p:txBody>
      </p:sp>
    </p:spTree>
    <p:extLst>
      <p:ext uri="{BB962C8B-B14F-4D97-AF65-F5344CB8AC3E}">
        <p14:creationId xmlns:p14="http://schemas.microsoft.com/office/powerpoint/2010/main" val="32854663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B1A86B0A-9D26-4F0C-923E-5CE88ECA6363}" type="slidenum">
              <a:rPr lang="en-US"/>
              <a:pPr>
                <a:defRPr/>
              </a:pPr>
              <a:t>‹#›</a:t>
            </a:fld>
            <a:endParaRPr lang="en-US" dirty="0"/>
          </a:p>
        </p:txBody>
      </p:sp>
    </p:spTree>
    <p:extLst>
      <p:ext uri="{BB962C8B-B14F-4D97-AF65-F5344CB8AC3E}">
        <p14:creationId xmlns:p14="http://schemas.microsoft.com/office/powerpoint/2010/main" val="19706359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5DDB5E51-E2F6-4A68-8CDD-2417E56B7894}" type="slidenum">
              <a:rPr lang="en-US"/>
              <a:pPr>
                <a:defRPr/>
              </a:pPr>
              <a:t>‹#›</a:t>
            </a:fld>
            <a:endParaRPr lang="en-US" dirty="0"/>
          </a:p>
        </p:txBody>
      </p:sp>
    </p:spTree>
    <p:extLst>
      <p:ext uri="{BB962C8B-B14F-4D97-AF65-F5344CB8AC3E}">
        <p14:creationId xmlns:p14="http://schemas.microsoft.com/office/powerpoint/2010/main" val="25891673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68D2E4F9-ED64-4FA5-8DD5-A67FE0EF3A26}" type="slidenum">
              <a:rPr lang="en-US"/>
              <a:pPr>
                <a:defRPr/>
              </a:pPr>
              <a:t>‹#›</a:t>
            </a:fld>
            <a:endParaRPr lang="en-US" dirty="0"/>
          </a:p>
        </p:txBody>
      </p:sp>
    </p:spTree>
    <p:extLst>
      <p:ext uri="{BB962C8B-B14F-4D97-AF65-F5344CB8AC3E}">
        <p14:creationId xmlns:p14="http://schemas.microsoft.com/office/powerpoint/2010/main" val="37626472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33DCE085-5ED3-48ED-AD72-97202A243A5C}" type="slidenum">
              <a:rPr lang="en-US"/>
              <a:pPr>
                <a:defRPr/>
              </a:pPr>
              <a:t>‹#›</a:t>
            </a:fld>
            <a:endParaRPr lang="en-US" dirty="0"/>
          </a:p>
        </p:txBody>
      </p:sp>
    </p:spTree>
    <p:extLst>
      <p:ext uri="{BB962C8B-B14F-4D97-AF65-F5344CB8AC3E}">
        <p14:creationId xmlns:p14="http://schemas.microsoft.com/office/powerpoint/2010/main" val="1014866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3ECBDB4-1C78-461D-B527-3A229F90397F}" type="slidenum">
              <a:rPr lang="en-US"/>
              <a:pPr>
                <a:defRPr/>
              </a:pPr>
              <a:t>‹#›</a:t>
            </a:fld>
            <a:endParaRPr lang="en-US" dirty="0"/>
          </a:p>
        </p:txBody>
      </p:sp>
    </p:spTree>
    <p:extLst>
      <p:ext uri="{BB962C8B-B14F-4D97-AF65-F5344CB8AC3E}">
        <p14:creationId xmlns:p14="http://schemas.microsoft.com/office/powerpoint/2010/main" val="224601481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2"/>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5" name="Line 5"/>
          <p:cNvSpPr>
            <a:spLocks noChangeShapeType="1"/>
          </p:cNvSpPr>
          <p:nvPr/>
        </p:nvSpPr>
        <p:spPr bwMode="auto">
          <a:xfrm flipH="1" flipV="1">
            <a:off x="685800" y="29718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6" name="Line 6"/>
          <p:cNvSpPr>
            <a:spLocks noChangeShapeType="1"/>
          </p:cNvSpPr>
          <p:nvPr/>
        </p:nvSpPr>
        <p:spPr bwMode="auto">
          <a:xfrm>
            <a:off x="2400300" y="43434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7" name="Line 7"/>
          <p:cNvSpPr>
            <a:spLocks noChangeShapeType="1"/>
          </p:cNvSpPr>
          <p:nvPr/>
        </p:nvSpPr>
        <p:spPr bwMode="auto">
          <a:xfrm flipH="1">
            <a:off x="685800" y="43434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8" name="Line 8"/>
          <p:cNvSpPr>
            <a:spLocks noChangeShapeType="1"/>
          </p:cNvSpPr>
          <p:nvPr/>
        </p:nvSpPr>
        <p:spPr bwMode="auto">
          <a:xfrm flipV="1">
            <a:off x="2400300" y="29718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9" name="Text Box 7"/>
          <p:cNvSpPr txBox="1">
            <a:spLocks noChangeArrowheads="1"/>
          </p:cNvSpPr>
          <p:nvPr/>
        </p:nvSpPr>
        <p:spPr bwMode="auto">
          <a:xfrm>
            <a:off x="1028700" y="3216275"/>
            <a:ext cx="1439863" cy="1241425"/>
          </a:xfrm>
          <a:prstGeom prst="rect">
            <a:avLst/>
          </a:prstGeom>
          <a:solidFill>
            <a:schemeClr val="bg1"/>
          </a:solidFill>
          <a:ln>
            <a:noFill/>
          </a:ln>
          <a:extLst/>
        </p:spPr>
        <p:txBody>
          <a:bodyPr lIns="18000" tIns="10800" rIns="18000" bIns="10800">
            <a:spAutoFit/>
          </a:bodyPr>
          <a:lstStyle>
            <a:lvl1pPr eaLnBrk="0" hangingPunct="0">
              <a:defRPr sz="2800" b="1">
                <a:solidFill>
                  <a:srgbClr val="0079C1"/>
                </a:solidFill>
                <a:latin typeface="Arial" charset="0"/>
                <a:ea typeface="ＭＳ Ｐゴシック" pitchFamily="48" charset="-128"/>
              </a:defRPr>
            </a:lvl1pPr>
            <a:lvl2pPr marL="742950" indent="-285750" eaLnBrk="0" hangingPunct="0">
              <a:defRPr sz="2800" b="1">
                <a:solidFill>
                  <a:srgbClr val="0079C1"/>
                </a:solidFill>
                <a:latin typeface="Arial" charset="0"/>
                <a:ea typeface="ＭＳ Ｐゴシック" pitchFamily="48" charset="-128"/>
              </a:defRPr>
            </a:lvl2pPr>
            <a:lvl3pPr marL="1143000" indent="-228600" eaLnBrk="0" hangingPunct="0">
              <a:defRPr sz="2800" b="1">
                <a:solidFill>
                  <a:srgbClr val="0079C1"/>
                </a:solidFill>
                <a:latin typeface="Arial" charset="0"/>
                <a:ea typeface="ＭＳ Ｐゴシック" pitchFamily="48" charset="-128"/>
              </a:defRPr>
            </a:lvl3pPr>
            <a:lvl4pPr marL="1600200" indent="-228600" eaLnBrk="0" hangingPunct="0">
              <a:defRPr sz="2800" b="1">
                <a:solidFill>
                  <a:srgbClr val="0079C1"/>
                </a:solidFill>
                <a:latin typeface="Arial" charset="0"/>
                <a:ea typeface="ＭＳ Ｐゴシック" pitchFamily="48" charset="-128"/>
              </a:defRPr>
            </a:lvl4pPr>
            <a:lvl5pPr marL="2057400" indent="-228600" eaLnBrk="0" hangingPunct="0">
              <a:defRPr sz="2800" b="1">
                <a:solidFill>
                  <a:srgbClr val="0079C1"/>
                </a:solidFill>
                <a:latin typeface="Arial" charset="0"/>
                <a:ea typeface="ＭＳ Ｐゴシック" pitchFamily="48"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48"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48"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48"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48" charset="-128"/>
              </a:defRPr>
            </a:lvl9pPr>
          </a:lstStyle>
          <a:p>
            <a:pPr eaLnBrk="1" hangingPunct="1">
              <a:defRPr/>
            </a:pPr>
            <a:r>
              <a:rPr lang="en-GB" sz="1000" dirty="0">
                <a:solidFill>
                  <a:schemeClr val="tx2"/>
                </a:solidFill>
              </a:rPr>
              <a:t>Place your chosen image here. The four corners must just cover the arrow tips. For covers, the three pictures should be the same size and in a straight line.   </a:t>
            </a:r>
            <a:endParaRPr lang="en-GB" dirty="0"/>
          </a:p>
        </p:txBody>
      </p:sp>
      <p:pic>
        <p:nvPicPr>
          <p:cNvPr id="10" name="Picture 10" descr="National_Grid_logo_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7" descr="National_Grid_logo_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1" name="Rectangle 3"/>
          <p:cNvSpPr>
            <a:spLocks noGrp="1" noChangeArrowheads="1"/>
          </p:cNvSpPr>
          <p:nvPr>
            <p:ph type="ctrTitle" sz="quarter"/>
          </p:nvPr>
        </p:nvSpPr>
        <p:spPr>
          <a:xfrm>
            <a:off x="593725" y="1279525"/>
            <a:ext cx="8043863" cy="639763"/>
          </a:xfrm>
          <a:extLst/>
        </p:spPr>
        <p:txBody>
          <a:bodyPr anchor="ctr"/>
          <a:lstStyle>
            <a:lvl1pPr>
              <a:defRPr/>
            </a:lvl1pPr>
          </a:lstStyle>
          <a:p>
            <a:pPr lvl="0"/>
            <a:r>
              <a:rPr lang="en-US" noProof="0"/>
              <a:t>Click to edit Master title style</a:t>
            </a:r>
          </a:p>
        </p:txBody>
      </p:sp>
      <p:sp>
        <p:nvSpPr>
          <p:cNvPr id="99332" name="Rectangle 4"/>
          <p:cNvSpPr>
            <a:spLocks noGrp="1" noChangeArrowheads="1"/>
          </p:cNvSpPr>
          <p:nvPr>
            <p:ph type="subTitle" sz="quarter" idx="1"/>
          </p:nvPr>
        </p:nvSpPr>
        <p:spPr>
          <a:xfrm>
            <a:off x="571500" y="5164138"/>
            <a:ext cx="8043863" cy="503237"/>
          </a:xfrm>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a:t>Click to edit Master subtitle style</a:t>
            </a:r>
          </a:p>
        </p:txBody>
      </p:sp>
    </p:spTree>
    <p:extLst>
      <p:ext uri="{BB962C8B-B14F-4D97-AF65-F5344CB8AC3E}">
        <p14:creationId xmlns:p14="http://schemas.microsoft.com/office/powerpoint/2010/main" val="9571325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3E56C0CF-5F8A-427D-AAB5-3A541807229C}" type="slidenum">
              <a:rPr lang="en-US"/>
              <a:pPr>
                <a:defRPr/>
              </a:pPr>
              <a:t>‹#›</a:t>
            </a:fld>
            <a:endParaRPr lang="en-US" dirty="0"/>
          </a:p>
        </p:txBody>
      </p:sp>
    </p:spTree>
    <p:extLst>
      <p:ext uri="{BB962C8B-B14F-4D97-AF65-F5344CB8AC3E}">
        <p14:creationId xmlns:p14="http://schemas.microsoft.com/office/powerpoint/2010/main" val="357709328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2D7B9ABE-ADD0-4823-B097-5FB4E255749C}" type="slidenum">
              <a:rPr lang="en-US"/>
              <a:pPr>
                <a:defRPr/>
              </a:pPr>
              <a:t>‹#›</a:t>
            </a:fld>
            <a:endParaRPr lang="en-US" dirty="0"/>
          </a:p>
        </p:txBody>
      </p:sp>
    </p:spTree>
    <p:extLst>
      <p:ext uri="{BB962C8B-B14F-4D97-AF65-F5344CB8AC3E}">
        <p14:creationId xmlns:p14="http://schemas.microsoft.com/office/powerpoint/2010/main" val="11615490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A9E14745-C383-4C03-92EE-27BEDE00F013}" type="slidenum">
              <a:rPr lang="en-US"/>
              <a:pPr>
                <a:defRPr/>
              </a:pPr>
              <a:t>‹#›</a:t>
            </a:fld>
            <a:endParaRPr lang="en-US" dirty="0"/>
          </a:p>
        </p:txBody>
      </p:sp>
    </p:spTree>
    <p:extLst>
      <p:ext uri="{BB962C8B-B14F-4D97-AF65-F5344CB8AC3E}">
        <p14:creationId xmlns:p14="http://schemas.microsoft.com/office/powerpoint/2010/main" val="320660213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2"/>
          <p:cNvSpPr>
            <a:spLocks noGrp="1" noChangeArrowheads="1"/>
          </p:cNvSpPr>
          <p:nvPr>
            <p:ph type="dt" sz="half" idx="10"/>
          </p:nvPr>
        </p:nvSpPr>
        <p:spPr>
          <a:ln/>
        </p:spPr>
        <p:txBody>
          <a:bodyPr/>
          <a:lstStyle>
            <a:lvl1pPr>
              <a:defRPr/>
            </a:lvl1pPr>
          </a:lstStyle>
          <a:p>
            <a:pPr>
              <a:defRPr/>
            </a:pPr>
            <a:endParaRPr lang="en-US" dirty="0"/>
          </a:p>
        </p:txBody>
      </p:sp>
      <p:sp>
        <p:nvSpPr>
          <p:cNvPr id="8"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4"/>
          <p:cNvSpPr>
            <a:spLocks noGrp="1" noChangeArrowheads="1"/>
          </p:cNvSpPr>
          <p:nvPr>
            <p:ph type="sldNum" sz="quarter" idx="12"/>
          </p:nvPr>
        </p:nvSpPr>
        <p:spPr>
          <a:ln/>
        </p:spPr>
        <p:txBody>
          <a:bodyPr/>
          <a:lstStyle>
            <a:lvl1pPr>
              <a:defRPr/>
            </a:lvl1pPr>
          </a:lstStyle>
          <a:p>
            <a:pPr>
              <a:defRPr/>
            </a:pPr>
            <a:fld id="{82FA26E9-3473-433C-9B8C-8F3A2A579DD3}" type="slidenum">
              <a:rPr lang="en-US"/>
              <a:pPr>
                <a:defRPr/>
              </a:pPr>
              <a:t>‹#›</a:t>
            </a:fld>
            <a:endParaRPr lang="en-US" dirty="0"/>
          </a:p>
        </p:txBody>
      </p:sp>
    </p:spTree>
    <p:extLst>
      <p:ext uri="{BB962C8B-B14F-4D97-AF65-F5344CB8AC3E}">
        <p14:creationId xmlns:p14="http://schemas.microsoft.com/office/powerpoint/2010/main" val="98258293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2"/>
          <p:cNvSpPr>
            <a:spLocks noGrp="1" noChangeArrowheads="1"/>
          </p:cNvSpPr>
          <p:nvPr>
            <p:ph type="dt" sz="half" idx="10"/>
          </p:nvPr>
        </p:nvSpPr>
        <p:spPr>
          <a:ln/>
        </p:spPr>
        <p:txBody>
          <a:bodyPr/>
          <a:lstStyle>
            <a:lvl1pPr>
              <a:defRPr/>
            </a:lvl1pPr>
          </a:lstStyle>
          <a:p>
            <a:pPr>
              <a:defRPr/>
            </a:pPr>
            <a:endParaRPr lang="en-US" dirty="0"/>
          </a:p>
        </p:txBody>
      </p:sp>
      <p:sp>
        <p:nvSpPr>
          <p:cNvPr id="4"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4"/>
          <p:cNvSpPr>
            <a:spLocks noGrp="1" noChangeArrowheads="1"/>
          </p:cNvSpPr>
          <p:nvPr>
            <p:ph type="sldNum" sz="quarter" idx="12"/>
          </p:nvPr>
        </p:nvSpPr>
        <p:spPr>
          <a:ln/>
        </p:spPr>
        <p:txBody>
          <a:bodyPr/>
          <a:lstStyle>
            <a:lvl1pPr>
              <a:defRPr/>
            </a:lvl1pPr>
          </a:lstStyle>
          <a:p>
            <a:pPr>
              <a:defRPr/>
            </a:pPr>
            <a:fld id="{ECEDA6C8-F2D8-43B9-9ECB-B3B80DE923AC}" type="slidenum">
              <a:rPr lang="en-US"/>
              <a:pPr>
                <a:defRPr/>
              </a:pPr>
              <a:t>‹#›</a:t>
            </a:fld>
            <a:endParaRPr lang="en-US" dirty="0"/>
          </a:p>
        </p:txBody>
      </p:sp>
    </p:spTree>
    <p:extLst>
      <p:ext uri="{BB962C8B-B14F-4D97-AF65-F5344CB8AC3E}">
        <p14:creationId xmlns:p14="http://schemas.microsoft.com/office/powerpoint/2010/main" val="3098804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dirty="0"/>
          </a:p>
        </p:txBody>
      </p:sp>
      <p:sp>
        <p:nvSpPr>
          <p:cNvPr id="3"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4"/>
          <p:cNvSpPr>
            <a:spLocks noGrp="1" noChangeArrowheads="1"/>
          </p:cNvSpPr>
          <p:nvPr>
            <p:ph type="sldNum" sz="quarter" idx="12"/>
          </p:nvPr>
        </p:nvSpPr>
        <p:spPr>
          <a:ln/>
        </p:spPr>
        <p:txBody>
          <a:bodyPr/>
          <a:lstStyle>
            <a:lvl1pPr>
              <a:defRPr/>
            </a:lvl1pPr>
          </a:lstStyle>
          <a:p>
            <a:pPr>
              <a:defRPr/>
            </a:pPr>
            <a:fld id="{0D7204D0-9447-4954-ACFD-0FC75E066AB4}" type="slidenum">
              <a:rPr lang="en-US"/>
              <a:pPr>
                <a:defRPr/>
              </a:pPr>
              <a:t>‹#›</a:t>
            </a:fld>
            <a:endParaRPr lang="en-US" dirty="0"/>
          </a:p>
        </p:txBody>
      </p:sp>
    </p:spTree>
    <p:extLst>
      <p:ext uri="{BB962C8B-B14F-4D97-AF65-F5344CB8AC3E}">
        <p14:creationId xmlns:p14="http://schemas.microsoft.com/office/powerpoint/2010/main" val="224660340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FAEE8F5A-B8E1-4217-9EB2-178E3A238E9B}" type="slidenum">
              <a:rPr lang="en-US"/>
              <a:pPr>
                <a:defRPr/>
              </a:pPr>
              <a:t>‹#›</a:t>
            </a:fld>
            <a:endParaRPr lang="en-US" dirty="0"/>
          </a:p>
        </p:txBody>
      </p:sp>
    </p:spTree>
    <p:extLst>
      <p:ext uri="{BB962C8B-B14F-4D97-AF65-F5344CB8AC3E}">
        <p14:creationId xmlns:p14="http://schemas.microsoft.com/office/powerpoint/2010/main" val="93565155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308D2F67-D7EE-4BD8-8C02-AD04466FA4F4}" type="slidenum">
              <a:rPr lang="en-US"/>
              <a:pPr>
                <a:defRPr/>
              </a:pPr>
              <a:t>‹#›</a:t>
            </a:fld>
            <a:endParaRPr lang="en-US" dirty="0"/>
          </a:p>
        </p:txBody>
      </p:sp>
    </p:spTree>
    <p:extLst>
      <p:ext uri="{BB962C8B-B14F-4D97-AF65-F5344CB8AC3E}">
        <p14:creationId xmlns:p14="http://schemas.microsoft.com/office/powerpoint/2010/main" val="220220356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7F3C57D0-5BEE-4798-8937-7DB62C96ECCF}" type="slidenum">
              <a:rPr lang="en-US"/>
              <a:pPr>
                <a:defRPr/>
              </a:pPr>
              <a:t>‹#›</a:t>
            </a:fld>
            <a:endParaRPr lang="en-US" dirty="0"/>
          </a:p>
        </p:txBody>
      </p:sp>
    </p:spTree>
    <p:extLst>
      <p:ext uri="{BB962C8B-B14F-4D97-AF65-F5344CB8AC3E}">
        <p14:creationId xmlns:p14="http://schemas.microsoft.com/office/powerpoint/2010/main" val="4187404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B3F674D-8D10-4670-A8F7-973DE1DB9329}" type="slidenum">
              <a:rPr lang="en-US"/>
              <a:pPr>
                <a:defRPr/>
              </a:pPr>
              <a:t>‹#›</a:t>
            </a:fld>
            <a:endParaRPr lang="en-US" dirty="0"/>
          </a:p>
        </p:txBody>
      </p:sp>
    </p:spTree>
    <p:extLst>
      <p:ext uri="{BB962C8B-B14F-4D97-AF65-F5344CB8AC3E}">
        <p14:creationId xmlns:p14="http://schemas.microsoft.com/office/powerpoint/2010/main" val="100835774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B7B9E30C-1668-440E-8325-205D5EC7B218}" type="slidenum">
              <a:rPr lang="en-US"/>
              <a:pPr>
                <a:defRPr/>
              </a:pPr>
              <a:t>‹#›</a:t>
            </a:fld>
            <a:endParaRPr lang="en-US" dirty="0"/>
          </a:p>
        </p:txBody>
      </p:sp>
    </p:spTree>
    <p:extLst>
      <p:ext uri="{BB962C8B-B14F-4D97-AF65-F5344CB8AC3E}">
        <p14:creationId xmlns:p14="http://schemas.microsoft.com/office/powerpoint/2010/main" val="237650171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25128801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123201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59422121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382559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792171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2393274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89816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4528334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0405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28ABFF8-5B25-474D-9D9A-4FFB681367B2}" type="slidenum">
              <a:rPr lang="en-US"/>
              <a:pPr>
                <a:defRPr/>
              </a:pPr>
              <a:t>‹#›</a:t>
            </a:fld>
            <a:endParaRPr lang="en-US" dirty="0"/>
          </a:p>
        </p:txBody>
      </p:sp>
    </p:spTree>
    <p:extLst>
      <p:ext uri="{BB962C8B-B14F-4D97-AF65-F5344CB8AC3E}">
        <p14:creationId xmlns:p14="http://schemas.microsoft.com/office/powerpoint/2010/main" val="362747506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284431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817371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55373685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19791257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91550959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402147516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dirty="0"/>
          </a:p>
        </p:txBody>
      </p:sp>
      <p:sp>
        <p:nvSpPr>
          <p:cNvPr id="8" name="Rectangle 3"/>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1661745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endParaRPr lang="en-US" dirty="0"/>
          </a:p>
        </p:txBody>
      </p:sp>
      <p:sp>
        <p:nvSpPr>
          <p:cNvPr id="4" name="Rectangle 3"/>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94667099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dirty="0"/>
          </a:p>
        </p:txBody>
      </p:sp>
      <p:sp>
        <p:nvSpPr>
          <p:cNvPr id="3" name="Rectangle 3"/>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6839127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1568816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w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3.xml"/><Relationship Id="rId12" Type="http://schemas.openxmlformats.org/officeDocument/2006/relationships/theme" Target="../theme/theme10.xml"/><Relationship Id="rId13" Type="http://schemas.openxmlformats.org/officeDocument/2006/relationships/image" Target="../media/image1.wmf"/><Relationship Id="rId1" Type="http://schemas.openxmlformats.org/officeDocument/2006/relationships/slideLayout" Target="../slideLayouts/slideLayout103.xml"/><Relationship Id="rId2" Type="http://schemas.openxmlformats.org/officeDocument/2006/relationships/slideLayout" Target="../slideLayouts/slideLayout104.xml"/><Relationship Id="rId3" Type="http://schemas.openxmlformats.org/officeDocument/2006/relationships/slideLayout" Target="../slideLayouts/slideLayout105.xml"/><Relationship Id="rId4" Type="http://schemas.openxmlformats.org/officeDocument/2006/relationships/slideLayout" Target="../slideLayouts/slideLayout106.xml"/><Relationship Id="rId5" Type="http://schemas.openxmlformats.org/officeDocument/2006/relationships/slideLayout" Target="../slideLayouts/slideLayout107.xml"/><Relationship Id="rId6" Type="http://schemas.openxmlformats.org/officeDocument/2006/relationships/slideLayout" Target="../slideLayouts/slideLayout108.xml"/><Relationship Id="rId7" Type="http://schemas.openxmlformats.org/officeDocument/2006/relationships/slideLayout" Target="../slideLayouts/slideLayout109.xml"/><Relationship Id="rId8" Type="http://schemas.openxmlformats.org/officeDocument/2006/relationships/slideLayout" Target="../slideLayouts/slideLayout110.xml"/><Relationship Id="rId9" Type="http://schemas.openxmlformats.org/officeDocument/2006/relationships/slideLayout" Target="../slideLayouts/slideLayout111.xml"/><Relationship Id="rId10"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4.xml"/><Relationship Id="rId12" Type="http://schemas.openxmlformats.org/officeDocument/2006/relationships/theme" Target="../theme/theme11.xml"/><Relationship Id="rId13" Type="http://schemas.openxmlformats.org/officeDocument/2006/relationships/image" Target="../media/image1.wmf"/><Relationship Id="rId1" Type="http://schemas.openxmlformats.org/officeDocument/2006/relationships/slideLayout" Target="../slideLayouts/slideLayout114.xml"/><Relationship Id="rId2" Type="http://schemas.openxmlformats.org/officeDocument/2006/relationships/slideLayout" Target="../slideLayouts/slideLayout115.xml"/><Relationship Id="rId3" Type="http://schemas.openxmlformats.org/officeDocument/2006/relationships/slideLayout" Target="../slideLayouts/slideLayout116.xml"/><Relationship Id="rId4" Type="http://schemas.openxmlformats.org/officeDocument/2006/relationships/slideLayout" Target="../slideLayouts/slideLayout117.xml"/><Relationship Id="rId5" Type="http://schemas.openxmlformats.org/officeDocument/2006/relationships/slideLayout" Target="../slideLayouts/slideLayout118.xml"/><Relationship Id="rId6" Type="http://schemas.openxmlformats.org/officeDocument/2006/relationships/slideLayout" Target="../slideLayouts/slideLayout119.xml"/><Relationship Id="rId7" Type="http://schemas.openxmlformats.org/officeDocument/2006/relationships/slideLayout" Target="../slideLayouts/slideLayout120.xml"/><Relationship Id="rId8" Type="http://schemas.openxmlformats.org/officeDocument/2006/relationships/slideLayout" Target="../slideLayouts/slideLayout121.xml"/><Relationship Id="rId9" Type="http://schemas.openxmlformats.org/officeDocument/2006/relationships/slideLayout" Target="../slideLayouts/slideLayout122.xml"/><Relationship Id="rId10" Type="http://schemas.openxmlformats.org/officeDocument/2006/relationships/slideLayout" Target="../slideLayouts/slideLayout123.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5.xml"/><Relationship Id="rId12" Type="http://schemas.openxmlformats.org/officeDocument/2006/relationships/slideLayout" Target="../slideLayouts/slideLayout136.xml"/><Relationship Id="rId13" Type="http://schemas.openxmlformats.org/officeDocument/2006/relationships/theme" Target="../theme/theme12.xml"/><Relationship Id="rId14" Type="http://schemas.openxmlformats.org/officeDocument/2006/relationships/image" Target="../media/image1.wmf"/><Relationship Id="rId1" Type="http://schemas.openxmlformats.org/officeDocument/2006/relationships/slideLayout" Target="../slideLayouts/slideLayout125.xml"/><Relationship Id="rId2" Type="http://schemas.openxmlformats.org/officeDocument/2006/relationships/slideLayout" Target="../slideLayouts/slideLayout126.xml"/><Relationship Id="rId3" Type="http://schemas.openxmlformats.org/officeDocument/2006/relationships/slideLayout" Target="../slideLayouts/slideLayout127.xml"/><Relationship Id="rId4" Type="http://schemas.openxmlformats.org/officeDocument/2006/relationships/slideLayout" Target="../slideLayouts/slideLayout128.xml"/><Relationship Id="rId5" Type="http://schemas.openxmlformats.org/officeDocument/2006/relationships/slideLayout" Target="../slideLayouts/slideLayout129.xml"/><Relationship Id="rId6" Type="http://schemas.openxmlformats.org/officeDocument/2006/relationships/slideLayout" Target="../slideLayouts/slideLayout130.xml"/><Relationship Id="rId7" Type="http://schemas.openxmlformats.org/officeDocument/2006/relationships/slideLayout" Target="../slideLayouts/slideLayout131.xml"/><Relationship Id="rId8" Type="http://schemas.openxmlformats.org/officeDocument/2006/relationships/slideLayout" Target="../slideLayouts/slideLayout132.xml"/><Relationship Id="rId9" Type="http://schemas.openxmlformats.org/officeDocument/2006/relationships/slideLayout" Target="../slideLayouts/slideLayout133.xml"/><Relationship Id="rId10" Type="http://schemas.openxmlformats.org/officeDocument/2006/relationships/slideLayout" Target="../slideLayouts/slideLayout134.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7.xml"/><Relationship Id="rId12" Type="http://schemas.openxmlformats.org/officeDocument/2006/relationships/theme" Target="../theme/theme13.xml"/><Relationship Id="rId13" Type="http://schemas.openxmlformats.org/officeDocument/2006/relationships/image" Target="../media/image1.wmf"/><Relationship Id="rId1" Type="http://schemas.openxmlformats.org/officeDocument/2006/relationships/slideLayout" Target="../slideLayouts/slideLayout137.xml"/><Relationship Id="rId2" Type="http://schemas.openxmlformats.org/officeDocument/2006/relationships/slideLayout" Target="../slideLayouts/slideLayout138.xml"/><Relationship Id="rId3" Type="http://schemas.openxmlformats.org/officeDocument/2006/relationships/slideLayout" Target="../slideLayouts/slideLayout139.xml"/><Relationship Id="rId4" Type="http://schemas.openxmlformats.org/officeDocument/2006/relationships/slideLayout" Target="../slideLayouts/slideLayout140.xml"/><Relationship Id="rId5" Type="http://schemas.openxmlformats.org/officeDocument/2006/relationships/slideLayout" Target="../slideLayouts/slideLayout141.xml"/><Relationship Id="rId6" Type="http://schemas.openxmlformats.org/officeDocument/2006/relationships/slideLayout" Target="../slideLayouts/slideLayout142.xml"/><Relationship Id="rId7" Type="http://schemas.openxmlformats.org/officeDocument/2006/relationships/slideLayout" Target="../slideLayouts/slideLayout143.xml"/><Relationship Id="rId8" Type="http://schemas.openxmlformats.org/officeDocument/2006/relationships/slideLayout" Target="../slideLayouts/slideLayout144.xml"/><Relationship Id="rId9" Type="http://schemas.openxmlformats.org/officeDocument/2006/relationships/slideLayout" Target="../slideLayouts/slideLayout145.xml"/><Relationship Id="rId10" Type="http://schemas.openxmlformats.org/officeDocument/2006/relationships/slideLayout" Target="../slideLayouts/slideLayout146.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8.xml"/><Relationship Id="rId12" Type="http://schemas.openxmlformats.org/officeDocument/2006/relationships/theme" Target="../theme/theme14.xml"/><Relationship Id="rId13" Type="http://schemas.openxmlformats.org/officeDocument/2006/relationships/image" Target="../media/image2.png"/><Relationship Id="rId1" Type="http://schemas.openxmlformats.org/officeDocument/2006/relationships/slideLayout" Target="../slideLayouts/slideLayout148.xml"/><Relationship Id="rId2" Type="http://schemas.openxmlformats.org/officeDocument/2006/relationships/slideLayout" Target="../slideLayouts/slideLayout149.xml"/><Relationship Id="rId3" Type="http://schemas.openxmlformats.org/officeDocument/2006/relationships/slideLayout" Target="../slideLayouts/slideLayout150.xml"/><Relationship Id="rId4" Type="http://schemas.openxmlformats.org/officeDocument/2006/relationships/slideLayout" Target="../slideLayouts/slideLayout151.xml"/><Relationship Id="rId5" Type="http://schemas.openxmlformats.org/officeDocument/2006/relationships/slideLayout" Target="../slideLayouts/slideLayout152.xml"/><Relationship Id="rId6" Type="http://schemas.openxmlformats.org/officeDocument/2006/relationships/slideLayout" Target="../slideLayouts/slideLayout153.xml"/><Relationship Id="rId7" Type="http://schemas.openxmlformats.org/officeDocument/2006/relationships/slideLayout" Target="../slideLayouts/slideLayout154.xml"/><Relationship Id="rId8" Type="http://schemas.openxmlformats.org/officeDocument/2006/relationships/slideLayout" Target="../slideLayouts/slideLayout155.xml"/><Relationship Id="rId9" Type="http://schemas.openxmlformats.org/officeDocument/2006/relationships/slideLayout" Target="../slideLayouts/slideLayout156.xml"/><Relationship Id="rId10" Type="http://schemas.openxmlformats.org/officeDocument/2006/relationships/slideLayout" Target="../slideLayouts/slideLayout157.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9.xml"/><Relationship Id="rId12" Type="http://schemas.openxmlformats.org/officeDocument/2006/relationships/theme" Target="../theme/theme15.xml"/><Relationship Id="rId13" Type="http://schemas.openxmlformats.org/officeDocument/2006/relationships/image" Target="../media/image2.png"/><Relationship Id="rId1" Type="http://schemas.openxmlformats.org/officeDocument/2006/relationships/slideLayout" Target="../slideLayouts/slideLayout159.xml"/><Relationship Id="rId2" Type="http://schemas.openxmlformats.org/officeDocument/2006/relationships/slideLayout" Target="../slideLayouts/slideLayout160.xml"/><Relationship Id="rId3" Type="http://schemas.openxmlformats.org/officeDocument/2006/relationships/slideLayout" Target="../slideLayouts/slideLayout161.xml"/><Relationship Id="rId4" Type="http://schemas.openxmlformats.org/officeDocument/2006/relationships/slideLayout" Target="../slideLayouts/slideLayout162.xml"/><Relationship Id="rId5" Type="http://schemas.openxmlformats.org/officeDocument/2006/relationships/slideLayout" Target="../slideLayouts/slideLayout163.xml"/><Relationship Id="rId6" Type="http://schemas.openxmlformats.org/officeDocument/2006/relationships/slideLayout" Target="../slideLayouts/slideLayout164.xml"/><Relationship Id="rId7" Type="http://schemas.openxmlformats.org/officeDocument/2006/relationships/slideLayout" Target="../slideLayouts/slideLayout165.xml"/><Relationship Id="rId8" Type="http://schemas.openxmlformats.org/officeDocument/2006/relationships/slideLayout" Target="../slideLayouts/slideLayout166.xml"/><Relationship Id="rId9" Type="http://schemas.openxmlformats.org/officeDocument/2006/relationships/slideLayout" Target="../slideLayouts/slideLayout167.xml"/><Relationship Id="rId10" Type="http://schemas.openxmlformats.org/officeDocument/2006/relationships/slideLayout" Target="../slideLayouts/slideLayout168.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80.xml"/><Relationship Id="rId12" Type="http://schemas.openxmlformats.org/officeDocument/2006/relationships/slideLayout" Target="../slideLayouts/slideLayout181.xml"/><Relationship Id="rId13" Type="http://schemas.openxmlformats.org/officeDocument/2006/relationships/theme" Target="../theme/theme16.xml"/><Relationship Id="rId14" Type="http://schemas.openxmlformats.org/officeDocument/2006/relationships/image" Target="../media/image1.wmf"/><Relationship Id="rId1" Type="http://schemas.openxmlformats.org/officeDocument/2006/relationships/slideLayout" Target="../slideLayouts/slideLayout170.xml"/><Relationship Id="rId2" Type="http://schemas.openxmlformats.org/officeDocument/2006/relationships/slideLayout" Target="../slideLayouts/slideLayout171.xml"/><Relationship Id="rId3" Type="http://schemas.openxmlformats.org/officeDocument/2006/relationships/slideLayout" Target="../slideLayouts/slideLayout172.xml"/><Relationship Id="rId4" Type="http://schemas.openxmlformats.org/officeDocument/2006/relationships/slideLayout" Target="../slideLayouts/slideLayout173.xml"/><Relationship Id="rId5" Type="http://schemas.openxmlformats.org/officeDocument/2006/relationships/slideLayout" Target="../slideLayouts/slideLayout174.xml"/><Relationship Id="rId6" Type="http://schemas.openxmlformats.org/officeDocument/2006/relationships/slideLayout" Target="../slideLayouts/slideLayout175.xml"/><Relationship Id="rId7" Type="http://schemas.openxmlformats.org/officeDocument/2006/relationships/slideLayout" Target="../slideLayouts/slideLayout176.xml"/><Relationship Id="rId8" Type="http://schemas.openxmlformats.org/officeDocument/2006/relationships/slideLayout" Target="../slideLayouts/slideLayout177.xml"/><Relationship Id="rId9" Type="http://schemas.openxmlformats.org/officeDocument/2006/relationships/slideLayout" Target="../slideLayouts/slideLayout178.xml"/><Relationship Id="rId10" Type="http://schemas.openxmlformats.org/officeDocument/2006/relationships/slideLayout" Target="../slideLayouts/slideLayout179.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92.xml"/><Relationship Id="rId12" Type="http://schemas.openxmlformats.org/officeDocument/2006/relationships/theme" Target="../theme/theme17.xml"/><Relationship Id="rId13" Type="http://schemas.openxmlformats.org/officeDocument/2006/relationships/image" Target="../media/image1.wmf"/><Relationship Id="rId1" Type="http://schemas.openxmlformats.org/officeDocument/2006/relationships/slideLayout" Target="../slideLayouts/slideLayout182.xml"/><Relationship Id="rId2" Type="http://schemas.openxmlformats.org/officeDocument/2006/relationships/slideLayout" Target="../slideLayouts/slideLayout183.xml"/><Relationship Id="rId3" Type="http://schemas.openxmlformats.org/officeDocument/2006/relationships/slideLayout" Target="../slideLayouts/slideLayout184.xml"/><Relationship Id="rId4" Type="http://schemas.openxmlformats.org/officeDocument/2006/relationships/slideLayout" Target="../slideLayouts/slideLayout185.xml"/><Relationship Id="rId5" Type="http://schemas.openxmlformats.org/officeDocument/2006/relationships/slideLayout" Target="../slideLayouts/slideLayout186.xml"/><Relationship Id="rId6" Type="http://schemas.openxmlformats.org/officeDocument/2006/relationships/slideLayout" Target="../slideLayouts/slideLayout187.xml"/><Relationship Id="rId7" Type="http://schemas.openxmlformats.org/officeDocument/2006/relationships/slideLayout" Target="../slideLayouts/slideLayout188.xml"/><Relationship Id="rId8" Type="http://schemas.openxmlformats.org/officeDocument/2006/relationships/slideLayout" Target="../slideLayouts/slideLayout189.xml"/><Relationship Id="rId9" Type="http://schemas.openxmlformats.org/officeDocument/2006/relationships/slideLayout" Target="../slideLayouts/slideLayout190.xml"/><Relationship Id="rId10" Type="http://schemas.openxmlformats.org/officeDocument/2006/relationships/slideLayout" Target="../slideLayouts/slideLayout191.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203.xml"/><Relationship Id="rId12" Type="http://schemas.openxmlformats.org/officeDocument/2006/relationships/slideLayout" Target="../slideLayouts/slideLayout204.xml"/><Relationship Id="rId13" Type="http://schemas.openxmlformats.org/officeDocument/2006/relationships/theme" Target="../theme/theme18.xml"/><Relationship Id="rId14" Type="http://schemas.openxmlformats.org/officeDocument/2006/relationships/image" Target="../media/image1.wmf"/><Relationship Id="rId1" Type="http://schemas.openxmlformats.org/officeDocument/2006/relationships/slideLayout" Target="../slideLayouts/slideLayout193.xml"/><Relationship Id="rId2" Type="http://schemas.openxmlformats.org/officeDocument/2006/relationships/slideLayout" Target="../slideLayouts/slideLayout194.xml"/><Relationship Id="rId3" Type="http://schemas.openxmlformats.org/officeDocument/2006/relationships/slideLayout" Target="../slideLayouts/slideLayout195.xml"/><Relationship Id="rId4" Type="http://schemas.openxmlformats.org/officeDocument/2006/relationships/slideLayout" Target="../slideLayouts/slideLayout196.xml"/><Relationship Id="rId5" Type="http://schemas.openxmlformats.org/officeDocument/2006/relationships/slideLayout" Target="../slideLayouts/slideLayout197.xml"/><Relationship Id="rId6" Type="http://schemas.openxmlformats.org/officeDocument/2006/relationships/slideLayout" Target="../slideLayouts/slideLayout198.xml"/><Relationship Id="rId7" Type="http://schemas.openxmlformats.org/officeDocument/2006/relationships/slideLayout" Target="../slideLayouts/slideLayout199.xml"/><Relationship Id="rId8" Type="http://schemas.openxmlformats.org/officeDocument/2006/relationships/slideLayout" Target="../slideLayouts/slideLayout200.xml"/><Relationship Id="rId9" Type="http://schemas.openxmlformats.org/officeDocument/2006/relationships/slideLayout" Target="../slideLayouts/slideLayout201.xml"/><Relationship Id="rId10" Type="http://schemas.openxmlformats.org/officeDocument/2006/relationships/slideLayout" Target="../slideLayouts/slideLayout202.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15.xml"/><Relationship Id="rId12" Type="http://schemas.openxmlformats.org/officeDocument/2006/relationships/slideLayout" Target="../slideLayouts/slideLayout216.xml"/><Relationship Id="rId13" Type="http://schemas.openxmlformats.org/officeDocument/2006/relationships/slideLayout" Target="../slideLayouts/slideLayout217.xml"/><Relationship Id="rId14" Type="http://schemas.openxmlformats.org/officeDocument/2006/relationships/theme" Target="../theme/theme19.xml"/><Relationship Id="rId15" Type="http://schemas.openxmlformats.org/officeDocument/2006/relationships/image" Target="../media/image1.wmf"/><Relationship Id="rId1" Type="http://schemas.openxmlformats.org/officeDocument/2006/relationships/slideLayout" Target="../slideLayouts/slideLayout205.xml"/><Relationship Id="rId2" Type="http://schemas.openxmlformats.org/officeDocument/2006/relationships/slideLayout" Target="../slideLayouts/slideLayout206.xml"/><Relationship Id="rId3" Type="http://schemas.openxmlformats.org/officeDocument/2006/relationships/slideLayout" Target="../slideLayouts/slideLayout207.xml"/><Relationship Id="rId4" Type="http://schemas.openxmlformats.org/officeDocument/2006/relationships/slideLayout" Target="../slideLayouts/slideLayout208.xml"/><Relationship Id="rId5" Type="http://schemas.openxmlformats.org/officeDocument/2006/relationships/slideLayout" Target="../slideLayouts/slideLayout209.xml"/><Relationship Id="rId6" Type="http://schemas.openxmlformats.org/officeDocument/2006/relationships/slideLayout" Target="../slideLayouts/slideLayout210.xml"/><Relationship Id="rId7" Type="http://schemas.openxmlformats.org/officeDocument/2006/relationships/slideLayout" Target="../slideLayouts/slideLayout211.xml"/><Relationship Id="rId8" Type="http://schemas.openxmlformats.org/officeDocument/2006/relationships/slideLayout" Target="../slideLayouts/slideLayout212.xml"/><Relationship Id="rId9" Type="http://schemas.openxmlformats.org/officeDocument/2006/relationships/slideLayout" Target="../slideLayouts/slideLayout213.xml"/><Relationship Id="rId10" Type="http://schemas.openxmlformats.org/officeDocument/2006/relationships/slideLayout" Target="../slideLayouts/slideLayout214.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3" Type="http://schemas.openxmlformats.org/officeDocument/2006/relationships/image" Target="../media/image1.wmf"/><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20.xml.rels><?xml version="1.0" encoding="UTF-8" standalone="yes"?>
<Relationships xmlns="http://schemas.openxmlformats.org/package/2006/relationships"><Relationship Id="rId1" Type="http://schemas.openxmlformats.org/officeDocument/2006/relationships/slideLayout" Target="../slideLayouts/slideLayout218.xml"/><Relationship Id="rId2"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29.xml"/><Relationship Id="rId12" Type="http://schemas.openxmlformats.org/officeDocument/2006/relationships/theme" Target="../theme/theme21.xml"/><Relationship Id="rId13" Type="http://schemas.openxmlformats.org/officeDocument/2006/relationships/image" Target="../media/image3.png"/><Relationship Id="rId1" Type="http://schemas.openxmlformats.org/officeDocument/2006/relationships/slideLayout" Target="../slideLayouts/slideLayout219.xml"/><Relationship Id="rId2" Type="http://schemas.openxmlformats.org/officeDocument/2006/relationships/slideLayout" Target="../slideLayouts/slideLayout220.xml"/><Relationship Id="rId3" Type="http://schemas.openxmlformats.org/officeDocument/2006/relationships/slideLayout" Target="../slideLayouts/slideLayout221.xml"/><Relationship Id="rId4" Type="http://schemas.openxmlformats.org/officeDocument/2006/relationships/slideLayout" Target="../slideLayouts/slideLayout222.xml"/><Relationship Id="rId5" Type="http://schemas.openxmlformats.org/officeDocument/2006/relationships/slideLayout" Target="../slideLayouts/slideLayout223.xml"/><Relationship Id="rId6" Type="http://schemas.openxmlformats.org/officeDocument/2006/relationships/slideLayout" Target="../slideLayouts/slideLayout224.xml"/><Relationship Id="rId7" Type="http://schemas.openxmlformats.org/officeDocument/2006/relationships/slideLayout" Target="../slideLayouts/slideLayout225.xml"/><Relationship Id="rId8" Type="http://schemas.openxmlformats.org/officeDocument/2006/relationships/slideLayout" Target="../slideLayouts/slideLayout226.xml"/><Relationship Id="rId9" Type="http://schemas.openxmlformats.org/officeDocument/2006/relationships/slideLayout" Target="../slideLayouts/slideLayout227.xml"/><Relationship Id="rId10" Type="http://schemas.openxmlformats.org/officeDocument/2006/relationships/slideLayout" Target="../slideLayouts/slideLayout228.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40.xml"/><Relationship Id="rId12" Type="http://schemas.openxmlformats.org/officeDocument/2006/relationships/slideLayout" Target="../slideLayouts/slideLayout241.xml"/><Relationship Id="rId13" Type="http://schemas.openxmlformats.org/officeDocument/2006/relationships/theme" Target="../theme/theme22.xml"/><Relationship Id="rId14" Type="http://schemas.openxmlformats.org/officeDocument/2006/relationships/image" Target="../media/image1.wmf"/><Relationship Id="rId1" Type="http://schemas.openxmlformats.org/officeDocument/2006/relationships/slideLayout" Target="../slideLayouts/slideLayout230.xml"/><Relationship Id="rId2" Type="http://schemas.openxmlformats.org/officeDocument/2006/relationships/slideLayout" Target="../slideLayouts/slideLayout231.xml"/><Relationship Id="rId3" Type="http://schemas.openxmlformats.org/officeDocument/2006/relationships/slideLayout" Target="../slideLayouts/slideLayout232.xml"/><Relationship Id="rId4" Type="http://schemas.openxmlformats.org/officeDocument/2006/relationships/slideLayout" Target="../slideLayouts/slideLayout233.xml"/><Relationship Id="rId5" Type="http://schemas.openxmlformats.org/officeDocument/2006/relationships/slideLayout" Target="../slideLayouts/slideLayout234.xml"/><Relationship Id="rId6" Type="http://schemas.openxmlformats.org/officeDocument/2006/relationships/slideLayout" Target="../slideLayouts/slideLayout235.xml"/><Relationship Id="rId7" Type="http://schemas.openxmlformats.org/officeDocument/2006/relationships/slideLayout" Target="../slideLayouts/slideLayout236.xml"/><Relationship Id="rId8" Type="http://schemas.openxmlformats.org/officeDocument/2006/relationships/slideLayout" Target="../slideLayouts/slideLayout237.xml"/><Relationship Id="rId9" Type="http://schemas.openxmlformats.org/officeDocument/2006/relationships/slideLayout" Target="../slideLayouts/slideLayout238.xml"/><Relationship Id="rId10" Type="http://schemas.openxmlformats.org/officeDocument/2006/relationships/slideLayout" Target="../slideLayouts/slideLayout239.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252.xml"/><Relationship Id="rId12" Type="http://schemas.openxmlformats.org/officeDocument/2006/relationships/slideLayout" Target="../slideLayouts/slideLayout253.xml"/><Relationship Id="rId13" Type="http://schemas.openxmlformats.org/officeDocument/2006/relationships/slideLayout" Target="../slideLayouts/slideLayout254.xml"/><Relationship Id="rId14" Type="http://schemas.openxmlformats.org/officeDocument/2006/relationships/theme" Target="../theme/theme23.xml"/><Relationship Id="rId15" Type="http://schemas.openxmlformats.org/officeDocument/2006/relationships/image" Target="../media/image3.png"/><Relationship Id="rId1" Type="http://schemas.openxmlformats.org/officeDocument/2006/relationships/slideLayout" Target="../slideLayouts/slideLayout242.xml"/><Relationship Id="rId2" Type="http://schemas.openxmlformats.org/officeDocument/2006/relationships/slideLayout" Target="../slideLayouts/slideLayout243.xml"/><Relationship Id="rId3" Type="http://schemas.openxmlformats.org/officeDocument/2006/relationships/slideLayout" Target="../slideLayouts/slideLayout244.xml"/><Relationship Id="rId4" Type="http://schemas.openxmlformats.org/officeDocument/2006/relationships/slideLayout" Target="../slideLayouts/slideLayout245.xml"/><Relationship Id="rId5" Type="http://schemas.openxmlformats.org/officeDocument/2006/relationships/slideLayout" Target="../slideLayouts/slideLayout246.xml"/><Relationship Id="rId6" Type="http://schemas.openxmlformats.org/officeDocument/2006/relationships/slideLayout" Target="../slideLayouts/slideLayout247.xml"/><Relationship Id="rId7" Type="http://schemas.openxmlformats.org/officeDocument/2006/relationships/slideLayout" Target="../slideLayouts/slideLayout248.xml"/><Relationship Id="rId8" Type="http://schemas.openxmlformats.org/officeDocument/2006/relationships/slideLayout" Target="../slideLayouts/slideLayout249.xml"/><Relationship Id="rId9" Type="http://schemas.openxmlformats.org/officeDocument/2006/relationships/slideLayout" Target="../slideLayouts/slideLayout250.xml"/><Relationship Id="rId10"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11" Type="http://schemas.openxmlformats.org/officeDocument/2006/relationships/slideLayout" Target="../slideLayouts/slideLayout265.xml"/><Relationship Id="rId12" Type="http://schemas.openxmlformats.org/officeDocument/2006/relationships/slideLayout" Target="../slideLayouts/slideLayout266.xml"/><Relationship Id="rId13" Type="http://schemas.openxmlformats.org/officeDocument/2006/relationships/slideLayout" Target="../slideLayouts/slideLayout267.xml"/><Relationship Id="rId14" Type="http://schemas.openxmlformats.org/officeDocument/2006/relationships/slideLayout" Target="../slideLayouts/slideLayout268.xml"/><Relationship Id="rId15" Type="http://schemas.openxmlformats.org/officeDocument/2006/relationships/theme" Target="../theme/theme24.xml"/><Relationship Id="rId16" Type="http://schemas.openxmlformats.org/officeDocument/2006/relationships/image" Target="../media/image1.wmf"/><Relationship Id="rId1" Type="http://schemas.openxmlformats.org/officeDocument/2006/relationships/slideLayout" Target="../slideLayouts/slideLayout255.xml"/><Relationship Id="rId2" Type="http://schemas.openxmlformats.org/officeDocument/2006/relationships/slideLayout" Target="../slideLayouts/slideLayout256.xml"/><Relationship Id="rId3" Type="http://schemas.openxmlformats.org/officeDocument/2006/relationships/slideLayout" Target="../slideLayouts/slideLayout257.xml"/><Relationship Id="rId4" Type="http://schemas.openxmlformats.org/officeDocument/2006/relationships/slideLayout" Target="../slideLayouts/slideLayout258.xml"/><Relationship Id="rId5" Type="http://schemas.openxmlformats.org/officeDocument/2006/relationships/slideLayout" Target="../slideLayouts/slideLayout259.xml"/><Relationship Id="rId6" Type="http://schemas.openxmlformats.org/officeDocument/2006/relationships/slideLayout" Target="../slideLayouts/slideLayout260.xml"/><Relationship Id="rId7" Type="http://schemas.openxmlformats.org/officeDocument/2006/relationships/slideLayout" Target="../slideLayouts/slideLayout261.xml"/><Relationship Id="rId8" Type="http://schemas.openxmlformats.org/officeDocument/2006/relationships/slideLayout" Target="../slideLayouts/slideLayout262.xml"/><Relationship Id="rId9" Type="http://schemas.openxmlformats.org/officeDocument/2006/relationships/slideLayout" Target="../slideLayouts/slideLayout263.xml"/><Relationship Id="rId10" Type="http://schemas.openxmlformats.org/officeDocument/2006/relationships/slideLayout" Target="../slideLayouts/slideLayout264.xml"/></Relationships>
</file>

<file path=ppt/slideMasters/_rels/slideMaster25.xml.rels><?xml version="1.0" encoding="UTF-8" standalone="yes"?>
<Relationships xmlns="http://schemas.openxmlformats.org/package/2006/relationships"><Relationship Id="rId11" Type="http://schemas.openxmlformats.org/officeDocument/2006/relationships/slideLayout" Target="../slideLayouts/slideLayout279.xml"/><Relationship Id="rId12" Type="http://schemas.openxmlformats.org/officeDocument/2006/relationships/slideLayout" Target="../slideLayouts/slideLayout280.xml"/><Relationship Id="rId13" Type="http://schemas.openxmlformats.org/officeDocument/2006/relationships/theme" Target="../theme/theme25.xml"/><Relationship Id="rId14" Type="http://schemas.openxmlformats.org/officeDocument/2006/relationships/image" Target="../media/image1.wmf"/><Relationship Id="rId1" Type="http://schemas.openxmlformats.org/officeDocument/2006/relationships/slideLayout" Target="../slideLayouts/slideLayout269.xml"/><Relationship Id="rId2" Type="http://schemas.openxmlformats.org/officeDocument/2006/relationships/slideLayout" Target="../slideLayouts/slideLayout270.xml"/><Relationship Id="rId3" Type="http://schemas.openxmlformats.org/officeDocument/2006/relationships/slideLayout" Target="../slideLayouts/slideLayout271.xml"/><Relationship Id="rId4" Type="http://schemas.openxmlformats.org/officeDocument/2006/relationships/slideLayout" Target="../slideLayouts/slideLayout272.xml"/><Relationship Id="rId5" Type="http://schemas.openxmlformats.org/officeDocument/2006/relationships/slideLayout" Target="../slideLayouts/slideLayout273.xml"/><Relationship Id="rId6" Type="http://schemas.openxmlformats.org/officeDocument/2006/relationships/slideLayout" Target="../slideLayouts/slideLayout274.xml"/><Relationship Id="rId7" Type="http://schemas.openxmlformats.org/officeDocument/2006/relationships/slideLayout" Target="../slideLayouts/slideLayout275.xml"/><Relationship Id="rId8" Type="http://schemas.openxmlformats.org/officeDocument/2006/relationships/slideLayout" Target="../slideLayouts/slideLayout276.xml"/><Relationship Id="rId9" Type="http://schemas.openxmlformats.org/officeDocument/2006/relationships/slideLayout" Target="../slideLayouts/slideLayout277.xml"/><Relationship Id="rId10" Type="http://schemas.openxmlformats.org/officeDocument/2006/relationships/slideLayout" Target="../slideLayouts/slideLayout278.xml"/></Relationships>
</file>

<file path=ppt/slideMasters/_rels/slideMaster26.xml.rels><?xml version="1.0" encoding="UTF-8" standalone="yes"?>
<Relationships xmlns="http://schemas.openxmlformats.org/package/2006/relationships"><Relationship Id="rId11" Type="http://schemas.openxmlformats.org/officeDocument/2006/relationships/slideLayout" Target="../slideLayouts/slideLayout291.xml"/><Relationship Id="rId12" Type="http://schemas.openxmlformats.org/officeDocument/2006/relationships/slideLayout" Target="../slideLayouts/slideLayout292.xml"/><Relationship Id="rId13" Type="http://schemas.openxmlformats.org/officeDocument/2006/relationships/slideLayout" Target="../slideLayouts/slideLayout293.xml"/><Relationship Id="rId14" Type="http://schemas.openxmlformats.org/officeDocument/2006/relationships/theme" Target="../theme/theme26.xml"/><Relationship Id="rId15" Type="http://schemas.openxmlformats.org/officeDocument/2006/relationships/image" Target="../media/image3.png"/><Relationship Id="rId1" Type="http://schemas.openxmlformats.org/officeDocument/2006/relationships/slideLayout" Target="../slideLayouts/slideLayout281.xml"/><Relationship Id="rId2" Type="http://schemas.openxmlformats.org/officeDocument/2006/relationships/slideLayout" Target="../slideLayouts/slideLayout282.xml"/><Relationship Id="rId3" Type="http://schemas.openxmlformats.org/officeDocument/2006/relationships/slideLayout" Target="../slideLayouts/slideLayout283.xml"/><Relationship Id="rId4" Type="http://schemas.openxmlformats.org/officeDocument/2006/relationships/slideLayout" Target="../slideLayouts/slideLayout284.xml"/><Relationship Id="rId5" Type="http://schemas.openxmlformats.org/officeDocument/2006/relationships/slideLayout" Target="../slideLayouts/slideLayout285.xml"/><Relationship Id="rId6" Type="http://schemas.openxmlformats.org/officeDocument/2006/relationships/slideLayout" Target="../slideLayouts/slideLayout286.xml"/><Relationship Id="rId7" Type="http://schemas.openxmlformats.org/officeDocument/2006/relationships/slideLayout" Target="../slideLayouts/slideLayout287.xml"/><Relationship Id="rId8" Type="http://schemas.openxmlformats.org/officeDocument/2006/relationships/slideLayout" Target="../slideLayouts/slideLayout288.xml"/><Relationship Id="rId9" Type="http://schemas.openxmlformats.org/officeDocument/2006/relationships/slideLayout" Target="../slideLayouts/slideLayout289.xml"/><Relationship Id="rId10" Type="http://schemas.openxmlformats.org/officeDocument/2006/relationships/slideLayout" Target="../slideLayouts/slideLayout290.xml"/></Relationships>
</file>

<file path=ppt/slideMasters/_rels/slideMaster27.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png"/><Relationship Id="rId1" Type="http://schemas.openxmlformats.org/officeDocument/2006/relationships/theme" Target="../theme/theme27.xml"/><Relationship Id="rId2" Type="http://schemas.openxmlformats.org/officeDocument/2006/relationships/image" Target="../media/image6.jpeg"/></Relationships>
</file>

<file path=ppt/slideMasters/_rels/slideMaster28.xml.rels><?xml version="1.0" encoding="UTF-8" standalone="yes"?>
<Relationships xmlns="http://schemas.openxmlformats.org/package/2006/relationships"><Relationship Id="rId11" Type="http://schemas.openxmlformats.org/officeDocument/2006/relationships/slideLayout" Target="../slideLayouts/slideLayout304.xml"/><Relationship Id="rId12" Type="http://schemas.openxmlformats.org/officeDocument/2006/relationships/theme" Target="../theme/theme28.xml"/><Relationship Id="rId13" Type="http://schemas.openxmlformats.org/officeDocument/2006/relationships/image" Target="../media/image1.wmf"/><Relationship Id="rId1" Type="http://schemas.openxmlformats.org/officeDocument/2006/relationships/slideLayout" Target="../slideLayouts/slideLayout294.xml"/><Relationship Id="rId2" Type="http://schemas.openxmlformats.org/officeDocument/2006/relationships/slideLayout" Target="../slideLayouts/slideLayout295.xml"/><Relationship Id="rId3" Type="http://schemas.openxmlformats.org/officeDocument/2006/relationships/slideLayout" Target="../slideLayouts/slideLayout296.xml"/><Relationship Id="rId4" Type="http://schemas.openxmlformats.org/officeDocument/2006/relationships/slideLayout" Target="../slideLayouts/slideLayout297.xml"/><Relationship Id="rId5" Type="http://schemas.openxmlformats.org/officeDocument/2006/relationships/slideLayout" Target="../slideLayouts/slideLayout298.xml"/><Relationship Id="rId6" Type="http://schemas.openxmlformats.org/officeDocument/2006/relationships/slideLayout" Target="../slideLayouts/slideLayout299.xml"/><Relationship Id="rId7" Type="http://schemas.openxmlformats.org/officeDocument/2006/relationships/slideLayout" Target="../slideLayouts/slideLayout300.xml"/><Relationship Id="rId8" Type="http://schemas.openxmlformats.org/officeDocument/2006/relationships/slideLayout" Target="../slideLayouts/slideLayout301.xml"/><Relationship Id="rId9" Type="http://schemas.openxmlformats.org/officeDocument/2006/relationships/slideLayout" Target="../slideLayouts/slideLayout302.xml"/><Relationship Id="rId10" Type="http://schemas.openxmlformats.org/officeDocument/2006/relationships/slideLayout" Target="../slideLayouts/slideLayout303.xml"/></Relationships>
</file>

<file path=ppt/slideMasters/_rels/slideMaster29.xml.rels><?xml version="1.0" encoding="UTF-8" standalone="yes"?>
<Relationships xmlns="http://schemas.openxmlformats.org/package/2006/relationships"><Relationship Id="rId11" Type="http://schemas.openxmlformats.org/officeDocument/2006/relationships/slideLayout" Target="../slideLayouts/slideLayout315.xml"/><Relationship Id="rId12" Type="http://schemas.openxmlformats.org/officeDocument/2006/relationships/slideLayout" Target="../slideLayouts/slideLayout316.xml"/><Relationship Id="rId13" Type="http://schemas.openxmlformats.org/officeDocument/2006/relationships/theme" Target="../theme/theme29.xml"/><Relationship Id="rId1" Type="http://schemas.openxmlformats.org/officeDocument/2006/relationships/slideLayout" Target="../slideLayouts/slideLayout305.xml"/><Relationship Id="rId2" Type="http://schemas.openxmlformats.org/officeDocument/2006/relationships/slideLayout" Target="../slideLayouts/slideLayout306.xml"/><Relationship Id="rId3" Type="http://schemas.openxmlformats.org/officeDocument/2006/relationships/slideLayout" Target="../slideLayouts/slideLayout307.xml"/><Relationship Id="rId4" Type="http://schemas.openxmlformats.org/officeDocument/2006/relationships/slideLayout" Target="../slideLayouts/slideLayout308.xml"/><Relationship Id="rId5" Type="http://schemas.openxmlformats.org/officeDocument/2006/relationships/slideLayout" Target="../slideLayouts/slideLayout309.xml"/><Relationship Id="rId6" Type="http://schemas.openxmlformats.org/officeDocument/2006/relationships/slideLayout" Target="../slideLayouts/slideLayout310.xml"/><Relationship Id="rId7" Type="http://schemas.openxmlformats.org/officeDocument/2006/relationships/slideLayout" Target="../slideLayouts/slideLayout311.xml"/><Relationship Id="rId8" Type="http://schemas.openxmlformats.org/officeDocument/2006/relationships/slideLayout" Target="../slideLayouts/slideLayout312.xml"/><Relationship Id="rId9" Type="http://schemas.openxmlformats.org/officeDocument/2006/relationships/slideLayout" Target="../slideLayouts/slideLayout313.xml"/><Relationship Id="rId10" Type="http://schemas.openxmlformats.org/officeDocument/2006/relationships/slideLayout" Target="../slideLayouts/slideLayout314.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3.xml"/><Relationship Id="rId13" Type="http://schemas.openxmlformats.org/officeDocument/2006/relationships/image" Target="../media/image1.wmf"/><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30.xml.rels><?xml version="1.0" encoding="UTF-8" standalone="yes"?>
<Relationships xmlns="http://schemas.openxmlformats.org/package/2006/relationships"><Relationship Id="rId11" Type="http://schemas.openxmlformats.org/officeDocument/2006/relationships/slideLayout" Target="../slideLayouts/slideLayout327.xml"/><Relationship Id="rId12" Type="http://schemas.openxmlformats.org/officeDocument/2006/relationships/slideLayout" Target="../slideLayouts/slideLayout328.xml"/><Relationship Id="rId13" Type="http://schemas.openxmlformats.org/officeDocument/2006/relationships/slideLayout" Target="../slideLayouts/slideLayout329.xml"/><Relationship Id="rId14" Type="http://schemas.openxmlformats.org/officeDocument/2006/relationships/theme" Target="../theme/theme30.xml"/><Relationship Id="rId15" Type="http://schemas.openxmlformats.org/officeDocument/2006/relationships/image" Target="../media/image1.wmf"/><Relationship Id="rId1" Type="http://schemas.openxmlformats.org/officeDocument/2006/relationships/slideLayout" Target="../slideLayouts/slideLayout317.xml"/><Relationship Id="rId2" Type="http://schemas.openxmlformats.org/officeDocument/2006/relationships/slideLayout" Target="../slideLayouts/slideLayout318.xml"/><Relationship Id="rId3" Type="http://schemas.openxmlformats.org/officeDocument/2006/relationships/slideLayout" Target="../slideLayouts/slideLayout319.xml"/><Relationship Id="rId4" Type="http://schemas.openxmlformats.org/officeDocument/2006/relationships/slideLayout" Target="../slideLayouts/slideLayout320.xml"/><Relationship Id="rId5" Type="http://schemas.openxmlformats.org/officeDocument/2006/relationships/slideLayout" Target="../slideLayouts/slideLayout321.xml"/><Relationship Id="rId6" Type="http://schemas.openxmlformats.org/officeDocument/2006/relationships/slideLayout" Target="../slideLayouts/slideLayout322.xml"/><Relationship Id="rId7" Type="http://schemas.openxmlformats.org/officeDocument/2006/relationships/slideLayout" Target="../slideLayouts/slideLayout323.xml"/><Relationship Id="rId8" Type="http://schemas.openxmlformats.org/officeDocument/2006/relationships/slideLayout" Target="../slideLayouts/slideLayout324.xml"/><Relationship Id="rId9" Type="http://schemas.openxmlformats.org/officeDocument/2006/relationships/slideLayout" Target="../slideLayouts/slideLayout325.xml"/><Relationship Id="rId10" Type="http://schemas.openxmlformats.org/officeDocument/2006/relationships/slideLayout" Target="../slideLayouts/slideLayout326.xml"/></Relationships>
</file>

<file path=ppt/slideMasters/_rels/slideMaster31.xml.rels><?xml version="1.0" encoding="UTF-8" standalone="yes"?>
<Relationships xmlns="http://schemas.openxmlformats.org/package/2006/relationships"><Relationship Id="rId11" Type="http://schemas.openxmlformats.org/officeDocument/2006/relationships/slideLayout" Target="../slideLayouts/slideLayout340.xml"/><Relationship Id="rId12" Type="http://schemas.openxmlformats.org/officeDocument/2006/relationships/slideLayout" Target="../slideLayouts/slideLayout341.xml"/><Relationship Id="rId13" Type="http://schemas.openxmlformats.org/officeDocument/2006/relationships/slideLayout" Target="../slideLayouts/slideLayout342.xml"/><Relationship Id="rId14" Type="http://schemas.openxmlformats.org/officeDocument/2006/relationships/theme" Target="../theme/theme31.xml"/><Relationship Id="rId15" Type="http://schemas.openxmlformats.org/officeDocument/2006/relationships/image" Target="../media/image1.wmf"/><Relationship Id="rId1" Type="http://schemas.openxmlformats.org/officeDocument/2006/relationships/slideLayout" Target="../slideLayouts/slideLayout330.xml"/><Relationship Id="rId2" Type="http://schemas.openxmlformats.org/officeDocument/2006/relationships/slideLayout" Target="../slideLayouts/slideLayout331.xml"/><Relationship Id="rId3" Type="http://schemas.openxmlformats.org/officeDocument/2006/relationships/slideLayout" Target="../slideLayouts/slideLayout332.xml"/><Relationship Id="rId4" Type="http://schemas.openxmlformats.org/officeDocument/2006/relationships/slideLayout" Target="../slideLayouts/slideLayout333.xml"/><Relationship Id="rId5" Type="http://schemas.openxmlformats.org/officeDocument/2006/relationships/slideLayout" Target="../slideLayouts/slideLayout334.xml"/><Relationship Id="rId6" Type="http://schemas.openxmlformats.org/officeDocument/2006/relationships/slideLayout" Target="../slideLayouts/slideLayout335.xml"/><Relationship Id="rId7" Type="http://schemas.openxmlformats.org/officeDocument/2006/relationships/slideLayout" Target="../slideLayouts/slideLayout336.xml"/><Relationship Id="rId8" Type="http://schemas.openxmlformats.org/officeDocument/2006/relationships/slideLayout" Target="../slideLayouts/slideLayout337.xml"/><Relationship Id="rId9" Type="http://schemas.openxmlformats.org/officeDocument/2006/relationships/slideLayout" Target="../slideLayouts/slideLayout338.xml"/><Relationship Id="rId10" Type="http://schemas.openxmlformats.org/officeDocument/2006/relationships/slideLayout" Target="../slideLayouts/slideLayout339.xml"/></Relationships>
</file>

<file path=ppt/slideMasters/_rels/slideMaster32.xml.rels><?xml version="1.0" encoding="UTF-8" standalone="yes"?>
<Relationships xmlns="http://schemas.openxmlformats.org/package/2006/relationships"><Relationship Id="rId11" Type="http://schemas.openxmlformats.org/officeDocument/2006/relationships/slideLayout" Target="../slideLayouts/slideLayout353.xml"/><Relationship Id="rId12" Type="http://schemas.openxmlformats.org/officeDocument/2006/relationships/slideLayout" Target="../slideLayouts/slideLayout354.xml"/><Relationship Id="rId13" Type="http://schemas.openxmlformats.org/officeDocument/2006/relationships/slideLayout" Target="../slideLayouts/slideLayout355.xml"/><Relationship Id="rId14" Type="http://schemas.openxmlformats.org/officeDocument/2006/relationships/theme" Target="../theme/theme32.xml"/><Relationship Id="rId15" Type="http://schemas.openxmlformats.org/officeDocument/2006/relationships/hyperlink" Target="https://www.google.co.uk/imgres?imgurl&amp;imgrefurl=http://www.wkrb13.com/markets/232174/credit-suisse-reiterates-outperform-rating-for-national-grid-ng-3/&amp;h=0&amp;w=0&amp;sz=1&amp;tbnid=KO2oNWUPCOXsMM&amp;tbnh=144&amp;tbnw=349&amp;zoom=1&amp;docid=or_eFXGUow2vMM&amp;ei=EKPXUuq0PKahsQTPwIGYAw&amp;ved=0CAIQsCUoAA" TargetMode="External"/><Relationship Id="rId16" Type="http://schemas.openxmlformats.org/officeDocument/2006/relationships/image" Target="../media/image10.jpeg"/><Relationship Id="rId1" Type="http://schemas.openxmlformats.org/officeDocument/2006/relationships/slideLayout" Target="../slideLayouts/slideLayout343.xml"/><Relationship Id="rId2" Type="http://schemas.openxmlformats.org/officeDocument/2006/relationships/slideLayout" Target="../slideLayouts/slideLayout344.xml"/><Relationship Id="rId3" Type="http://schemas.openxmlformats.org/officeDocument/2006/relationships/slideLayout" Target="../slideLayouts/slideLayout345.xml"/><Relationship Id="rId4" Type="http://schemas.openxmlformats.org/officeDocument/2006/relationships/slideLayout" Target="../slideLayouts/slideLayout346.xml"/><Relationship Id="rId5" Type="http://schemas.openxmlformats.org/officeDocument/2006/relationships/slideLayout" Target="../slideLayouts/slideLayout347.xml"/><Relationship Id="rId6" Type="http://schemas.openxmlformats.org/officeDocument/2006/relationships/slideLayout" Target="../slideLayouts/slideLayout348.xml"/><Relationship Id="rId7" Type="http://schemas.openxmlformats.org/officeDocument/2006/relationships/slideLayout" Target="../slideLayouts/slideLayout349.xml"/><Relationship Id="rId8" Type="http://schemas.openxmlformats.org/officeDocument/2006/relationships/slideLayout" Target="../slideLayouts/slideLayout350.xml"/><Relationship Id="rId9" Type="http://schemas.openxmlformats.org/officeDocument/2006/relationships/slideLayout" Target="../slideLayouts/slideLayout351.xml"/><Relationship Id="rId10" Type="http://schemas.openxmlformats.org/officeDocument/2006/relationships/slideLayout" Target="../slideLayouts/slideLayout352.xml"/></Relationships>
</file>

<file path=ppt/slideMasters/_rels/slideMaster33.xml.rels><?xml version="1.0" encoding="UTF-8" standalone="yes"?>
<Relationships xmlns="http://schemas.openxmlformats.org/package/2006/relationships"><Relationship Id="rId11" Type="http://schemas.openxmlformats.org/officeDocument/2006/relationships/slideLayout" Target="../slideLayouts/slideLayout366.xml"/><Relationship Id="rId12" Type="http://schemas.openxmlformats.org/officeDocument/2006/relationships/theme" Target="../theme/theme33.xml"/><Relationship Id="rId13" Type="http://schemas.openxmlformats.org/officeDocument/2006/relationships/image" Target="../media/image1.wmf"/><Relationship Id="rId1" Type="http://schemas.openxmlformats.org/officeDocument/2006/relationships/slideLayout" Target="../slideLayouts/slideLayout356.xml"/><Relationship Id="rId2" Type="http://schemas.openxmlformats.org/officeDocument/2006/relationships/slideLayout" Target="../slideLayouts/slideLayout357.xml"/><Relationship Id="rId3" Type="http://schemas.openxmlformats.org/officeDocument/2006/relationships/slideLayout" Target="../slideLayouts/slideLayout358.xml"/><Relationship Id="rId4" Type="http://schemas.openxmlformats.org/officeDocument/2006/relationships/slideLayout" Target="../slideLayouts/slideLayout359.xml"/><Relationship Id="rId5" Type="http://schemas.openxmlformats.org/officeDocument/2006/relationships/slideLayout" Target="../slideLayouts/slideLayout360.xml"/><Relationship Id="rId6" Type="http://schemas.openxmlformats.org/officeDocument/2006/relationships/slideLayout" Target="../slideLayouts/slideLayout361.xml"/><Relationship Id="rId7" Type="http://schemas.openxmlformats.org/officeDocument/2006/relationships/slideLayout" Target="../slideLayouts/slideLayout362.xml"/><Relationship Id="rId8" Type="http://schemas.openxmlformats.org/officeDocument/2006/relationships/slideLayout" Target="../slideLayouts/slideLayout363.xml"/><Relationship Id="rId9" Type="http://schemas.openxmlformats.org/officeDocument/2006/relationships/slideLayout" Target="../slideLayouts/slideLayout364.xml"/><Relationship Id="rId10" Type="http://schemas.openxmlformats.org/officeDocument/2006/relationships/slideLayout" Target="../slideLayouts/slideLayout365.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theme" Target="../theme/theme4.xml"/><Relationship Id="rId13" Type="http://schemas.openxmlformats.org/officeDocument/2006/relationships/image" Target="../media/image1.wmf"/><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6.xml"/><Relationship Id="rId12" Type="http://schemas.openxmlformats.org/officeDocument/2006/relationships/slideLayout" Target="../slideLayouts/slideLayout57.xml"/><Relationship Id="rId13" Type="http://schemas.openxmlformats.org/officeDocument/2006/relationships/slideLayout" Target="../slideLayouts/slideLayout58.xml"/><Relationship Id="rId14" Type="http://schemas.openxmlformats.org/officeDocument/2006/relationships/theme" Target="../theme/theme5.xml"/><Relationship Id="rId15" Type="http://schemas.openxmlformats.org/officeDocument/2006/relationships/image" Target="../media/image1.wmf"/><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9.xml"/><Relationship Id="rId12" Type="http://schemas.openxmlformats.org/officeDocument/2006/relationships/theme" Target="../theme/theme6.xml"/><Relationship Id="rId13" Type="http://schemas.openxmlformats.org/officeDocument/2006/relationships/image" Target="../media/image1.wmf"/><Relationship Id="rId1" Type="http://schemas.openxmlformats.org/officeDocument/2006/relationships/slideLayout" Target="../slideLayouts/slideLayout59.xml"/><Relationship Id="rId2" Type="http://schemas.openxmlformats.org/officeDocument/2006/relationships/slideLayout" Target="../slideLayouts/slideLayout60.xml"/><Relationship Id="rId3" Type="http://schemas.openxmlformats.org/officeDocument/2006/relationships/slideLayout" Target="../slideLayouts/slideLayout61.xml"/><Relationship Id="rId4" Type="http://schemas.openxmlformats.org/officeDocument/2006/relationships/slideLayout" Target="../slideLayouts/slideLayout62.xml"/><Relationship Id="rId5" Type="http://schemas.openxmlformats.org/officeDocument/2006/relationships/slideLayout" Target="../slideLayouts/slideLayout63.xml"/><Relationship Id="rId6" Type="http://schemas.openxmlformats.org/officeDocument/2006/relationships/slideLayout" Target="../slideLayouts/slideLayout64.xml"/><Relationship Id="rId7" Type="http://schemas.openxmlformats.org/officeDocument/2006/relationships/slideLayout" Target="../slideLayouts/slideLayout65.xml"/><Relationship Id="rId8" Type="http://schemas.openxmlformats.org/officeDocument/2006/relationships/slideLayout" Target="../slideLayouts/slideLayout66.xml"/><Relationship Id="rId9" Type="http://schemas.openxmlformats.org/officeDocument/2006/relationships/slideLayout" Target="../slideLayouts/slideLayout67.xml"/><Relationship Id="rId10"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80.xml"/><Relationship Id="rId12" Type="http://schemas.openxmlformats.org/officeDocument/2006/relationships/theme" Target="../theme/theme7.xml"/><Relationship Id="rId13" Type="http://schemas.openxmlformats.org/officeDocument/2006/relationships/image" Target="../media/image1.wmf"/><Relationship Id="rId1" Type="http://schemas.openxmlformats.org/officeDocument/2006/relationships/slideLayout" Target="../slideLayouts/slideLayout70.xml"/><Relationship Id="rId2" Type="http://schemas.openxmlformats.org/officeDocument/2006/relationships/slideLayout" Target="../slideLayouts/slideLayout71.xml"/><Relationship Id="rId3" Type="http://schemas.openxmlformats.org/officeDocument/2006/relationships/slideLayout" Target="../slideLayouts/slideLayout72.xml"/><Relationship Id="rId4" Type="http://schemas.openxmlformats.org/officeDocument/2006/relationships/slideLayout" Target="../slideLayouts/slideLayout73.xml"/><Relationship Id="rId5" Type="http://schemas.openxmlformats.org/officeDocument/2006/relationships/slideLayout" Target="../slideLayouts/slideLayout74.xml"/><Relationship Id="rId6" Type="http://schemas.openxmlformats.org/officeDocument/2006/relationships/slideLayout" Target="../slideLayouts/slideLayout75.xml"/><Relationship Id="rId7" Type="http://schemas.openxmlformats.org/officeDocument/2006/relationships/slideLayout" Target="../slideLayouts/slideLayout76.xml"/><Relationship Id="rId8" Type="http://schemas.openxmlformats.org/officeDocument/2006/relationships/slideLayout" Target="../slideLayouts/slideLayout77.xml"/><Relationship Id="rId9" Type="http://schemas.openxmlformats.org/officeDocument/2006/relationships/slideLayout" Target="../slideLayouts/slideLayout78.xml"/><Relationship Id="rId10"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91.xml"/><Relationship Id="rId12" Type="http://schemas.openxmlformats.org/officeDocument/2006/relationships/theme" Target="../theme/theme8.xml"/><Relationship Id="rId13" Type="http://schemas.openxmlformats.org/officeDocument/2006/relationships/image" Target="../media/image1.wmf"/><Relationship Id="rId1" Type="http://schemas.openxmlformats.org/officeDocument/2006/relationships/slideLayout" Target="../slideLayouts/slideLayout81.xml"/><Relationship Id="rId2" Type="http://schemas.openxmlformats.org/officeDocument/2006/relationships/slideLayout" Target="../slideLayouts/slideLayout82.xml"/><Relationship Id="rId3" Type="http://schemas.openxmlformats.org/officeDocument/2006/relationships/slideLayout" Target="../slideLayouts/slideLayout83.xml"/><Relationship Id="rId4" Type="http://schemas.openxmlformats.org/officeDocument/2006/relationships/slideLayout" Target="../slideLayouts/slideLayout84.xml"/><Relationship Id="rId5" Type="http://schemas.openxmlformats.org/officeDocument/2006/relationships/slideLayout" Target="../slideLayouts/slideLayout85.xml"/><Relationship Id="rId6" Type="http://schemas.openxmlformats.org/officeDocument/2006/relationships/slideLayout" Target="../slideLayouts/slideLayout86.xml"/><Relationship Id="rId7" Type="http://schemas.openxmlformats.org/officeDocument/2006/relationships/slideLayout" Target="../slideLayouts/slideLayout87.xml"/><Relationship Id="rId8" Type="http://schemas.openxmlformats.org/officeDocument/2006/relationships/slideLayout" Target="../slideLayouts/slideLayout88.xml"/><Relationship Id="rId9" Type="http://schemas.openxmlformats.org/officeDocument/2006/relationships/slideLayout" Target="../slideLayouts/slideLayout89.xml"/><Relationship Id="rId10" Type="http://schemas.openxmlformats.org/officeDocument/2006/relationships/slideLayout" Target="../slideLayouts/slideLayout90.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02.xml"/><Relationship Id="rId12" Type="http://schemas.openxmlformats.org/officeDocument/2006/relationships/theme" Target="../theme/theme9.xml"/><Relationship Id="rId13" Type="http://schemas.openxmlformats.org/officeDocument/2006/relationships/image" Target="../media/image1.wmf"/><Relationship Id="rId1" Type="http://schemas.openxmlformats.org/officeDocument/2006/relationships/slideLayout" Target="../slideLayouts/slideLayout92.xml"/><Relationship Id="rId2" Type="http://schemas.openxmlformats.org/officeDocument/2006/relationships/slideLayout" Target="../slideLayouts/slideLayout93.xml"/><Relationship Id="rId3" Type="http://schemas.openxmlformats.org/officeDocument/2006/relationships/slideLayout" Target="../slideLayouts/slideLayout94.xml"/><Relationship Id="rId4" Type="http://schemas.openxmlformats.org/officeDocument/2006/relationships/slideLayout" Target="../slideLayouts/slideLayout95.xml"/><Relationship Id="rId5" Type="http://schemas.openxmlformats.org/officeDocument/2006/relationships/slideLayout" Target="../slideLayouts/slideLayout96.xml"/><Relationship Id="rId6" Type="http://schemas.openxmlformats.org/officeDocument/2006/relationships/slideLayout" Target="../slideLayouts/slideLayout97.xml"/><Relationship Id="rId7" Type="http://schemas.openxmlformats.org/officeDocument/2006/relationships/slideLayout" Target="../slideLayouts/slideLayout98.xml"/><Relationship Id="rId8" Type="http://schemas.openxmlformats.org/officeDocument/2006/relationships/slideLayout" Target="../slideLayouts/slideLayout99.xml"/><Relationship Id="rId9" Type="http://schemas.openxmlformats.org/officeDocument/2006/relationships/slideLayout" Target="../slideLayouts/slideLayout100.xml"/><Relationship Id="rId10"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2"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48" charset="-128"/>
                <a:cs typeface="+mn-cs"/>
              </a:defRPr>
            </a:lvl1pPr>
          </a:lstStyle>
          <a:p>
            <a:pPr>
              <a:defRPr/>
            </a:pPr>
            <a:endParaRPr lang="en-US" dirty="0"/>
          </a:p>
        </p:txBody>
      </p:sp>
      <p:sp>
        <p:nvSpPr>
          <p:cNvPr id="32773"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48" charset="-128"/>
                <a:cs typeface="+mn-cs"/>
              </a:defRPr>
            </a:lvl1pPr>
          </a:lstStyle>
          <a:p>
            <a:pPr>
              <a:defRPr/>
            </a:pPr>
            <a:endParaRPr lang="en-US" dirty="0"/>
          </a:p>
        </p:txBody>
      </p:sp>
      <p:sp>
        <p:nvSpPr>
          <p:cNvPr id="32774" name="Rectangle 6"/>
          <p:cNvSpPr>
            <a:spLocks noGrp="1" noChangeArrowheads="1"/>
          </p:cNvSpPr>
          <p:nvPr>
            <p:ph type="sldNum" sz="quarter" idx="4"/>
          </p:nvPr>
        </p:nvSpPr>
        <p:spPr bwMode="auto">
          <a:xfrm>
            <a:off x="6781800" y="6381750"/>
            <a:ext cx="2133600" cy="3619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48" charset="-128"/>
                <a:cs typeface="+mn-cs"/>
              </a:defRPr>
            </a:lvl1pPr>
          </a:lstStyle>
          <a:p>
            <a:pPr>
              <a:defRPr/>
            </a:pPr>
            <a:fld id="{0D08C4F3-7A74-4C14-A481-8FEE6E5C99A2}" type="slidenum">
              <a:rPr lang="en-US"/>
              <a:pPr>
                <a:defRPr/>
              </a:pPr>
              <a:t>‹#›</a:t>
            </a:fld>
            <a:endParaRPr lang="en-US" dirty="0"/>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30"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a:t>Click to edit Master title style</a:t>
            </a:r>
          </a:p>
        </p:txBody>
      </p:sp>
      <p:sp>
        <p:nvSpPr>
          <p:cNvPr id="1031"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32" name="Picture 27" descr="National_Grid_logo_blu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11693" r:id="rId1"/>
    <p:sldLayoutId id="2147511512" r:id="rId2"/>
    <p:sldLayoutId id="2147511513" r:id="rId3"/>
    <p:sldLayoutId id="2147511514" r:id="rId4"/>
    <p:sldLayoutId id="2147511515" r:id="rId5"/>
    <p:sldLayoutId id="2147511516" r:id="rId6"/>
    <p:sldLayoutId id="2147511517" r:id="rId7"/>
    <p:sldLayoutId id="2147511518" r:id="rId8"/>
    <p:sldLayoutId id="2147511519" r:id="rId9"/>
    <p:sldLayoutId id="2147511520" r:id="rId10"/>
    <p:sldLayoutId id="2147511521" r:id="rId11"/>
    <p:sldLayoutId id="2147511522" r:id="rId12"/>
  </p:sldLayoutIdLst>
  <p:hf hdr="0" ftr="0" dt="0"/>
  <p:txStyles>
    <p:titleStyle>
      <a:lvl1pPr algn="l" rtl="0" eaLnBrk="0" fontAlgn="base" hangingPunct="0">
        <a:spcBef>
          <a:spcPct val="0"/>
        </a:spcBef>
        <a:spcAft>
          <a:spcPct val="0"/>
        </a:spcAft>
        <a:defRPr sz="2800" b="1">
          <a:solidFill>
            <a:srgbClr val="0079C1"/>
          </a:solidFill>
          <a:latin typeface="+mj-lt"/>
          <a:ea typeface="ＭＳ Ｐゴシック" pitchFamily="48" charset="-128"/>
          <a:cs typeface="ＭＳ Ｐゴシック"/>
        </a:defRPr>
      </a:lvl1pPr>
      <a:lvl2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2pPr>
      <a:lvl3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3pPr>
      <a:lvl4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4pPr>
      <a:lvl5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5pPr>
      <a:lvl6pPr marL="457200" algn="l" rtl="0" fontAlgn="base">
        <a:spcBef>
          <a:spcPct val="0"/>
        </a:spcBef>
        <a:spcAft>
          <a:spcPct val="0"/>
        </a:spcAft>
        <a:defRPr sz="2800" b="1">
          <a:solidFill>
            <a:srgbClr val="0079C1"/>
          </a:solidFill>
          <a:latin typeface="Arial" charset="0"/>
          <a:ea typeface="ＭＳ Ｐゴシック" pitchFamily="48" charset="-128"/>
        </a:defRPr>
      </a:lvl6pPr>
      <a:lvl7pPr marL="914400" algn="l" rtl="0" fontAlgn="base">
        <a:spcBef>
          <a:spcPct val="0"/>
        </a:spcBef>
        <a:spcAft>
          <a:spcPct val="0"/>
        </a:spcAft>
        <a:defRPr sz="2800" b="1">
          <a:solidFill>
            <a:srgbClr val="0079C1"/>
          </a:solidFill>
          <a:latin typeface="Arial" charset="0"/>
          <a:ea typeface="ＭＳ Ｐゴシック" pitchFamily="48" charset="-128"/>
        </a:defRPr>
      </a:lvl7pPr>
      <a:lvl8pPr marL="1371600" algn="l" rtl="0" fontAlgn="base">
        <a:spcBef>
          <a:spcPct val="0"/>
        </a:spcBef>
        <a:spcAft>
          <a:spcPct val="0"/>
        </a:spcAft>
        <a:defRPr sz="2800" b="1">
          <a:solidFill>
            <a:srgbClr val="0079C1"/>
          </a:solidFill>
          <a:latin typeface="Arial" charset="0"/>
          <a:ea typeface="ＭＳ Ｐゴシック" pitchFamily="48" charset="-128"/>
        </a:defRPr>
      </a:lvl8pPr>
      <a:lvl9pPr marL="1828800" algn="l" rtl="0" fontAlgn="base">
        <a:spcBef>
          <a:spcPct val="0"/>
        </a:spcBef>
        <a:spcAft>
          <a:spcPct val="0"/>
        </a:spcAft>
        <a:defRPr sz="2800" b="1">
          <a:solidFill>
            <a:srgbClr val="0079C1"/>
          </a:solidFill>
          <a:latin typeface="Arial" charset="0"/>
          <a:ea typeface="ＭＳ Ｐゴシック" pitchFamily="48"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ＭＳ Ｐゴシック" pitchFamily="48" charset="-128"/>
          <a:cs typeface="ＭＳ Ｐゴシック"/>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ＭＳ Ｐゴシック" pitchFamily="48" charset="-128"/>
          <a:cs typeface="ＭＳ Ｐゴシック"/>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ＭＳ Ｐゴシック" pitchFamily="48" charset="-128"/>
          <a:cs typeface="ＭＳ Ｐゴシック"/>
        </a:defRPr>
      </a:lvl3pPr>
      <a:lvl4pPr marL="16002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ＭＳ Ｐゴシック" pitchFamily="48" charset="-128"/>
          <a:cs typeface="ＭＳ Ｐゴシック"/>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ＭＳ Ｐゴシック" pitchFamily="48" charset="-128"/>
          <a:cs typeface="ＭＳ Ｐゴシック"/>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0079C1"/>
        </a:solidFill>
        <a:effectLst/>
      </p:bgPr>
    </p:bg>
    <p:spTree>
      <p:nvGrpSpPr>
        <p:cNvPr id="1" name=""/>
        <p:cNvGrpSpPr/>
        <p:nvPr/>
      </p:nvGrpSpPr>
      <p:grpSpPr>
        <a:xfrm>
          <a:off x="0" y="0"/>
          <a:ext cx="0" cy="0"/>
          <a:chOff x="0" y="0"/>
          <a:chExt cx="0" cy="0"/>
        </a:xfrm>
      </p:grpSpPr>
      <p:sp>
        <p:nvSpPr>
          <p:cNvPr id="10242" name="Freeform 33"/>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0243" name="Line 36"/>
          <p:cNvSpPr>
            <a:spLocks noChangeShapeType="1"/>
          </p:cNvSpPr>
          <p:nvPr/>
        </p:nvSpPr>
        <p:spPr bwMode="auto">
          <a:xfrm flipH="1" flipV="1">
            <a:off x="685800" y="29718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10244" name="Line 39"/>
          <p:cNvSpPr>
            <a:spLocks noChangeShapeType="1"/>
          </p:cNvSpPr>
          <p:nvPr/>
        </p:nvSpPr>
        <p:spPr bwMode="auto">
          <a:xfrm>
            <a:off x="2400300" y="43434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10245" name="Line 40"/>
          <p:cNvSpPr>
            <a:spLocks noChangeShapeType="1"/>
          </p:cNvSpPr>
          <p:nvPr/>
        </p:nvSpPr>
        <p:spPr bwMode="auto">
          <a:xfrm flipH="1">
            <a:off x="685800" y="43434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10246" name="Line 41"/>
          <p:cNvSpPr>
            <a:spLocks noChangeShapeType="1"/>
          </p:cNvSpPr>
          <p:nvPr/>
        </p:nvSpPr>
        <p:spPr bwMode="auto">
          <a:xfrm flipV="1">
            <a:off x="2400300" y="29718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10247" name="Text Box 7"/>
          <p:cNvSpPr txBox="1">
            <a:spLocks noChangeArrowheads="1"/>
          </p:cNvSpPr>
          <p:nvPr/>
        </p:nvSpPr>
        <p:spPr bwMode="auto">
          <a:xfrm>
            <a:off x="1028700" y="3216275"/>
            <a:ext cx="1439863" cy="1241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spAutoFit/>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eaLnBrk="1" hangingPunct="1">
              <a:defRPr/>
            </a:pPr>
            <a:r>
              <a:rPr lang="en-GB" sz="1000" dirty="0">
                <a:solidFill>
                  <a:schemeClr val="tx2"/>
                </a:solidFill>
              </a:rPr>
              <a:t>Place your chosen image here. The four corners must just cover the arrow tips. For covers, the three pictures should be the same size and in a straight line.   </a:t>
            </a:r>
            <a:endParaRPr lang="en-GB" dirty="0"/>
          </a:p>
        </p:txBody>
      </p:sp>
      <p:pic>
        <p:nvPicPr>
          <p:cNvPr id="10248" name="Picture 44" descr="National_Grid_logo_blu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a:t>Click to edit Master title style</a:t>
            </a:r>
          </a:p>
        </p:txBody>
      </p:sp>
      <p:sp>
        <p:nvSpPr>
          <p:cNvPr id="10250"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511606" r:id="rId1"/>
    <p:sldLayoutId id="2147511607" r:id="rId2"/>
    <p:sldLayoutId id="2147511608" r:id="rId3"/>
    <p:sldLayoutId id="2147511609" r:id="rId4"/>
    <p:sldLayoutId id="2147511610" r:id="rId5"/>
    <p:sldLayoutId id="2147511611" r:id="rId6"/>
    <p:sldLayoutId id="2147511612" r:id="rId7"/>
    <p:sldLayoutId id="2147511613" r:id="rId8"/>
    <p:sldLayoutId id="2147511614" r:id="rId9"/>
    <p:sldLayoutId id="2147511615" r:id="rId10"/>
    <p:sldLayoutId id="2147511616" r:id="rId11"/>
  </p:sldLayoutIdLst>
  <p:hf hdr="0" ftr="0" dt="0"/>
  <p:txStyles>
    <p:titleStyle>
      <a:lvl1pPr algn="l" rtl="0" eaLnBrk="0" fontAlgn="base" hangingPunct="0">
        <a:spcBef>
          <a:spcPct val="0"/>
        </a:spcBef>
        <a:spcAft>
          <a:spcPct val="0"/>
        </a:spcAft>
        <a:defRPr sz="2800" b="1">
          <a:solidFill>
            <a:srgbClr val="0079C1"/>
          </a:solidFill>
          <a:latin typeface="+mj-lt"/>
          <a:ea typeface="+mj-ea"/>
          <a:cs typeface="+mj-cs"/>
        </a:defRPr>
      </a:lvl1pPr>
      <a:lvl2pPr algn="l" rtl="0" eaLnBrk="0" fontAlgn="base" hangingPunct="0">
        <a:spcBef>
          <a:spcPct val="0"/>
        </a:spcBef>
        <a:spcAft>
          <a:spcPct val="0"/>
        </a:spcAft>
        <a:defRPr sz="2800" b="1">
          <a:solidFill>
            <a:srgbClr val="0079C1"/>
          </a:solidFill>
          <a:latin typeface="Arial" charset="0"/>
          <a:ea typeface="ＭＳ Ｐゴシック"/>
          <a:cs typeface="ＭＳ Ｐゴシック"/>
        </a:defRPr>
      </a:lvl2pPr>
      <a:lvl3pPr algn="l" rtl="0" eaLnBrk="0" fontAlgn="base" hangingPunct="0">
        <a:spcBef>
          <a:spcPct val="0"/>
        </a:spcBef>
        <a:spcAft>
          <a:spcPct val="0"/>
        </a:spcAft>
        <a:defRPr sz="2800" b="1">
          <a:solidFill>
            <a:srgbClr val="0079C1"/>
          </a:solidFill>
          <a:latin typeface="Arial" charset="0"/>
          <a:ea typeface="ＭＳ Ｐゴシック"/>
          <a:cs typeface="ＭＳ Ｐゴシック"/>
        </a:defRPr>
      </a:lvl3pPr>
      <a:lvl4pPr algn="l" rtl="0" eaLnBrk="0" fontAlgn="base" hangingPunct="0">
        <a:spcBef>
          <a:spcPct val="0"/>
        </a:spcBef>
        <a:spcAft>
          <a:spcPct val="0"/>
        </a:spcAft>
        <a:defRPr sz="2800" b="1">
          <a:solidFill>
            <a:srgbClr val="0079C1"/>
          </a:solidFill>
          <a:latin typeface="Arial" charset="0"/>
          <a:ea typeface="ＭＳ Ｐゴシック"/>
          <a:cs typeface="ＭＳ Ｐゴシック"/>
        </a:defRPr>
      </a:lvl4pPr>
      <a:lvl5pPr algn="l" rtl="0" eaLnBrk="0" fontAlgn="base" hangingPunct="0">
        <a:spcBef>
          <a:spcPct val="0"/>
        </a:spcBef>
        <a:spcAft>
          <a:spcPct val="0"/>
        </a:spcAft>
        <a:defRPr sz="2800" b="1">
          <a:solidFill>
            <a:srgbClr val="0079C1"/>
          </a:solidFill>
          <a:latin typeface="Arial" charset="0"/>
          <a:ea typeface="ＭＳ Ｐゴシック"/>
          <a:cs typeface="ＭＳ Ｐゴシック"/>
        </a:defRPr>
      </a:lvl5pPr>
      <a:lvl6pPr marL="457200" algn="l" rtl="0" eaLnBrk="0" fontAlgn="base" hangingPunct="0">
        <a:spcBef>
          <a:spcPct val="0"/>
        </a:spcBef>
        <a:spcAft>
          <a:spcPct val="0"/>
        </a:spcAft>
        <a:defRPr sz="2800" b="1">
          <a:solidFill>
            <a:srgbClr val="0079C1"/>
          </a:solidFill>
          <a:latin typeface="Arial" charset="0"/>
          <a:ea typeface="ＭＳ Ｐゴシック"/>
          <a:cs typeface="ＭＳ Ｐゴシック"/>
        </a:defRPr>
      </a:lvl6pPr>
      <a:lvl7pPr marL="914400" algn="l" rtl="0" eaLnBrk="0" fontAlgn="base" hangingPunct="0">
        <a:spcBef>
          <a:spcPct val="0"/>
        </a:spcBef>
        <a:spcAft>
          <a:spcPct val="0"/>
        </a:spcAft>
        <a:defRPr sz="2800" b="1">
          <a:solidFill>
            <a:srgbClr val="0079C1"/>
          </a:solidFill>
          <a:latin typeface="Arial" charset="0"/>
          <a:ea typeface="ＭＳ Ｐゴシック"/>
          <a:cs typeface="ＭＳ Ｐゴシック"/>
        </a:defRPr>
      </a:lvl7pPr>
      <a:lvl8pPr marL="1371600" algn="l" rtl="0" eaLnBrk="0" fontAlgn="base" hangingPunct="0">
        <a:spcBef>
          <a:spcPct val="0"/>
        </a:spcBef>
        <a:spcAft>
          <a:spcPct val="0"/>
        </a:spcAft>
        <a:defRPr sz="2800" b="1">
          <a:solidFill>
            <a:srgbClr val="0079C1"/>
          </a:solidFill>
          <a:latin typeface="Arial" charset="0"/>
          <a:ea typeface="ＭＳ Ｐゴシック"/>
          <a:cs typeface="ＭＳ Ｐゴシック"/>
        </a:defRPr>
      </a:lvl8pPr>
      <a:lvl9pPr marL="1828800" algn="l" rtl="0" eaLnBrk="0" fontAlgn="base" hangingPunct="0">
        <a:spcBef>
          <a:spcPct val="0"/>
        </a:spcBef>
        <a:spcAft>
          <a:spcPct val="0"/>
        </a:spcAft>
        <a:defRPr sz="2800" b="1">
          <a:solidFill>
            <a:srgbClr val="0079C1"/>
          </a:solidFill>
          <a:latin typeface="Arial" charset="0"/>
          <a:ea typeface="ＭＳ Ｐゴシック"/>
          <a:cs typeface="ＭＳ Ｐゴシック"/>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n-ea"/>
          <a:cs typeface="+mn-cs"/>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cs typeface="+mn-cs"/>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cs typeface="+mn-cs"/>
        </a:defRPr>
      </a:lvl3pPr>
      <a:lvl4pPr marL="16002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cs typeface="+mn-cs"/>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2"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ea typeface="+mn-ea"/>
                <a:cs typeface="+mn-cs"/>
              </a:defRPr>
            </a:lvl1pPr>
          </a:lstStyle>
          <a:p>
            <a:pPr>
              <a:defRPr/>
            </a:pPr>
            <a:endParaRPr lang="en-US" dirty="0"/>
          </a:p>
        </p:txBody>
      </p:sp>
      <p:sp>
        <p:nvSpPr>
          <p:cNvPr id="32773"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a:defRPr/>
            </a:pPr>
            <a:endParaRPr lang="en-US" dirty="0"/>
          </a:p>
        </p:txBody>
      </p:sp>
      <p:sp>
        <p:nvSpPr>
          <p:cNvPr id="32774" name="Rectangle 6"/>
          <p:cNvSpPr>
            <a:spLocks noGrp="1" noChangeArrowheads="1"/>
          </p:cNvSpPr>
          <p:nvPr>
            <p:ph type="sldNum" sz="quarter" idx="4"/>
          </p:nvPr>
        </p:nvSpPr>
        <p:spPr bwMode="auto">
          <a:xfrm>
            <a:off x="6781800" y="6381750"/>
            <a:ext cx="2133600" cy="3619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fld id="{227838BA-EABD-47DC-8FEB-482706749048}" type="slidenum">
              <a:rPr lang="en-US"/>
              <a:pPr>
                <a:defRPr/>
              </a:pPr>
              <a:t>‹#›</a:t>
            </a:fld>
            <a:endParaRPr lang="en-US" dirty="0"/>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270"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a:t>Click to edit Master title style</a:t>
            </a:r>
          </a:p>
        </p:txBody>
      </p:sp>
      <p:sp>
        <p:nvSpPr>
          <p:cNvPr id="11271"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1272" name="Picture 27" descr="National_Grid_logo_blu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11617" r:id="rId1"/>
    <p:sldLayoutId id="2147511618" r:id="rId2"/>
    <p:sldLayoutId id="2147511619" r:id="rId3"/>
    <p:sldLayoutId id="2147511620" r:id="rId4"/>
    <p:sldLayoutId id="2147511621" r:id="rId5"/>
    <p:sldLayoutId id="2147511622" r:id="rId6"/>
    <p:sldLayoutId id="2147511623" r:id="rId7"/>
    <p:sldLayoutId id="2147511624" r:id="rId8"/>
    <p:sldLayoutId id="2147511625" r:id="rId9"/>
    <p:sldLayoutId id="2147511626" r:id="rId10"/>
    <p:sldLayoutId id="2147511627" r:id="rId11"/>
  </p:sldLayoutIdLst>
  <p:hf hdr="0" ftr="0" dt="0"/>
  <p:txStyles>
    <p:titleStyle>
      <a:lvl1pPr algn="l" rtl="0" eaLnBrk="0" fontAlgn="base" hangingPunct="0">
        <a:spcBef>
          <a:spcPct val="0"/>
        </a:spcBef>
        <a:spcAft>
          <a:spcPct val="0"/>
        </a:spcAft>
        <a:defRPr sz="2800" b="1">
          <a:solidFill>
            <a:srgbClr val="0079C1"/>
          </a:solidFill>
          <a:latin typeface="+mj-lt"/>
          <a:ea typeface="+mj-ea"/>
          <a:cs typeface="+mj-cs"/>
        </a:defRPr>
      </a:lvl1pPr>
      <a:lvl2pPr algn="l" rtl="0" eaLnBrk="0" fontAlgn="base" hangingPunct="0">
        <a:spcBef>
          <a:spcPct val="0"/>
        </a:spcBef>
        <a:spcAft>
          <a:spcPct val="0"/>
        </a:spcAft>
        <a:defRPr sz="2800" b="1">
          <a:solidFill>
            <a:srgbClr val="0079C1"/>
          </a:solidFill>
          <a:latin typeface="Arial" charset="0"/>
          <a:ea typeface="ＭＳ Ｐゴシック"/>
          <a:cs typeface="ＭＳ Ｐゴシック"/>
        </a:defRPr>
      </a:lvl2pPr>
      <a:lvl3pPr algn="l" rtl="0" eaLnBrk="0" fontAlgn="base" hangingPunct="0">
        <a:spcBef>
          <a:spcPct val="0"/>
        </a:spcBef>
        <a:spcAft>
          <a:spcPct val="0"/>
        </a:spcAft>
        <a:defRPr sz="2800" b="1">
          <a:solidFill>
            <a:srgbClr val="0079C1"/>
          </a:solidFill>
          <a:latin typeface="Arial" charset="0"/>
          <a:ea typeface="ＭＳ Ｐゴシック"/>
          <a:cs typeface="ＭＳ Ｐゴシック"/>
        </a:defRPr>
      </a:lvl3pPr>
      <a:lvl4pPr algn="l" rtl="0" eaLnBrk="0" fontAlgn="base" hangingPunct="0">
        <a:spcBef>
          <a:spcPct val="0"/>
        </a:spcBef>
        <a:spcAft>
          <a:spcPct val="0"/>
        </a:spcAft>
        <a:defRPr sz="2800" b="1">
          <a:solidFill>
            <a:srgbClr val="0079C1"/>
          </a:solidFill>
          <a:latin typeface="Arial" charset="0"/>
          <a:ea typeface="ＭＳ Ｐゴシック"/>
          <a:cs typeface="ＭＳ Ｐゴシック"/>
        </a:defRPr>
      </a:lvl4pPr>
      <a:lvl5pPr algn="l" rtl="0" eaLnBrk="0" fontAlgn="base" hangingPunct="0">
        <a:spcBef>
          <a:spcPct val="0"/>
        </a:spcBef>
        <a:spcAft>
          <a:spcPct val="0"/>
        </a:spcAft>
        <a:defRPr sz="2800" b="1">
          <a:solidFill>
            <a:srgbClr val="0079C1"/>
          </a:solidFill>
          <a:latin typeface="Arial" charset="0"/>
          <a:ea typeface="ＭＳ Ｐゴシック"/>
          <a:cs typeface="ＭＳ Ｐゴシック"/>
        </a:defRPr>
      </a:lvl5pPr>
      <a:lvl6pPr marL="457200" algn="l" rtl="0" eaLnBrk="0" fontAlgn="base" hangingPunct="0">
        <a:spcBef>
          <a:spcPct val="0"/>
        </a:spcBef>
        <a:spcAft>
          <a:spcPct val="0"/>
        </a:spcAft>
        <a:defRPr sz="2800" b="1">
          <a:solidFill>
            <a:srgbClr val="0079C1"/>
          </a:solidFill>
          <a:latin typeface="Arial" charset="0"/>
          <a:ea typeface="ＭＳ Ｐゴシック"/>
          <a:cs typeface="ＭＳ Ｐゴシック"/>
        </a:defRPr>
      </a:lvl6pPr>
      <a:lvl7pPr marL="914400" algn="l" rtl="0" eaLnBrk="0" fontAlgn="base" hangingPunct="0">
        <a:spcBef>
          <a:spcPct val="0"/>
        </a:spcBef>
        <a:spcAft>
          <a:spcPct val="0"/>
        </a:spcAft>
        <a:defRPr sz="2800" b="1">
          <a:solidFill>
            <a:srgbClr val="0079C1"/>
          </a:solidFill>
          <a:latin typeface="Arial" charset="0"/>
          <a:ea typeface="ＭＳ Ｐゴシック"/>
          <a:cs typeface="ＭＳ Ｐゴシック"/>
        </a:defRPr>
      </a:lvl7pPr>
      <a:lvl8pPr marL="1371600" algn="l" rtl="0" eaLnBrk="0" fontAlgn="base" hangingPunct="0">
        <a:spcBef>
          <a:spcPct val="0"/>
        </a:spcBef>
        <a:spcAft>
          <a:spcPct val="0"/>
        </a:spcAft>
        <a:defRPr sz="2800" b="1">
          <a:solidFill>
            <a:srgbClr val="0079C1"/>
          </a:solidFill>
          <a:latin typeface="Arial" charset="0"/>
          <a:ea typeface="ＭＳ Ｐゴシック"/>
          <a:cs typeface="ＭＳ Ｐゴシック"/>
        </a:defRPr>
      </a:lvl8pPr>
      <a:lvl9pPr marL="1828800" algn="l" rtl="0" eaLnBrk="0" fontAlgn="base" hangingPunct="0">
        <a:spcBef>
          <a:spcPct val="0"/>
        </a:spcBef>
        <a:spcAft>
          <a:spcPct val="0"/>
        </a:spcAft>
        <a:defRPr sz="2800" b="1">
          <a:solidFill>
            <a:srgbClr val="0079C1"/>
          </a:solidFill>
          <a:latin typeface="Arial" charset="0"/>
          <a:ea typeface="ＭＳ Ｐゴシック"/>
          <a:cs typeface="ＭＳ Ｐゴシック"/>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n-ea"/>
          <a:cs typeface="+mn-cs"/>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cs typeface="+mn-cs"/>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cs typeface="+mn-cs"/>
        </a:defRPr>
      </a:lvl3pPr>
      <a:lvl4pPr marL="16002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cs typeface="+mn-cs"/>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2"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48" charset="-128"/>
                <a:cs typeface="+mn-cs"/>
              </a:defRPr>
            </a:lvl1pPr>
          </a:lstStyle>
          <a:p>
            <a:pPr>
              <a:defRPr/>
            </a:pPr>
            <a:endParaRPr lang="en-US" dirty="0"/>
          </a:p>
        </p:txBody>
      </p:sp>
      <p:sp>
        <p:nvSpPr>
          <p:cNvPr id="32773"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48" charset="-128"/>
                <a:cs typeface="+mn-cs"/>
              </a:defRPr>
            </a:lvl1pPr>
          </a:lstStyle>
          <a:p>
            <a:pPr>
              <a:defRPr/>
            </a:pPr>
            <a:endParaRPr lang="en-US" dirty="0"/>
          </a:p>
        </p:txBody>
      </p:sp>
      <p:sp>
        <p:nvSpPr>
          <p:cNvPr id="32774" name="Rectangle 6"/>
          <p:cNvSpPr>
            <a:spLocks noGrp="1" noChangeArrowheads="1"/>
          </p:cNvSpPr>
          <p:nvPr>
            <p:ph type="sldNum" sz="quarter" idx="4"/>
          </p:nvPr>
        </p:nvSpPr>
        <p:spPr bwMode="auto">
          <a:xfrm>
            <a:off x="6781800" y="6381750"/>
            <a:ext cx="2133600" cy="3619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48" charset="-128"/>
                <a:cs typeface="+mn-cs"/>
              </a:defRPr>
            </a:lvl1pPr>
          </a:lstStyle>
          <a:p>
            <a:pPr>
              <a:defRPr/>
            </a:pPr>
            <a:fld id="{E6BEA296-C4B4-467E-B3E8-9A917B541E82}" type="slidenum">
              <a:rPr lang="en-US"/>
              <a:pPr>
                <a:defRPr/>
              </a:pPr>
              <a:t>‹#›</a:t>
            </a:fld>
            <a:endParaRPr lang="en-US" dirty="0"/>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294"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a:t>Click to edit Master title style</a:t>
            </a:r>
          </a:p>
        </p:txBody>
      </p:sp>
      <p:sp>
        <p:nvSpPr>
          <p:cNvPr id="12295"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2296" name="Picture 27" descr="National_Grid_logo_blu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11702" r:id="rId1"/>
    <p:sldLayoutId id="2147511628" r:id="rId2"/>
    <p:sldLayoutId id="2147511629" r:id="rId3"/>
    <p:sldLayoutId id="2147511630" r:id="rId4"/>
    <p:sldLayoutId id="2147511631" r:id="rId5"/>
    <p:sldLayoutId id="2147511632" r:id="rId6"/>
    <p:sldLayoutId id="2147511633" r:id="rId7"/>
    <p:sldLayoutId id="2147511634" r:id="rId8"/>
    <p:sldLayoutId id="2147511635" r:id="rId9"/>
    <p:sldLayoutId id="2147511636" r:id="rId10"/>
    <p:sldLayoutId id="2147511637" r:id="rId11"/>
    <p:sldLayoutId id="2147511638" r:id="rId12"/>
  </p:sldLayoutIdLst>
  <p:hf hdr="0" ftr="0" dt="0"/>
  <p:txStyles>
    <p:titleStyle>
      <a:lvl1pPr algn="l" rtl="0" eaLnBrk="0" fontAlgn="base" hangingPunct="0">
        <a:spcBef>
          <a:spcPct val="0"/>
        </a:spcBef>
        <a:spcAft>
          <a:spcPct val="0"/>
        </a:spcAft>
        <a:defRPr sz="2800" b="1">
          <a:solidFill>
            <a:srgbClr val="0079C1"/>
          </a:solidFill>
          <a:latin typeface="+mj-lt"/>
          <a:ea typeface="ＭＳ Ｐゴシック" pitchFamily="48" charset="-128"/>
          <a:cs typeface="ＭＳ Ｐゴシック"/>
        </a:defRPr>
      </a:lvl1pPr>
      <a:lvl2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2pPr>
      <a:lvl3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3pPr>
      <a:lvl4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4pPr>
      <a:lvl5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5pPr>
      <a:lvl6pPr marL="457200" algn="l" rtl="0" fontAlgn="base">
        <a:spcBef>
          <a:spcPct val="0"/>
        </a:spcBef>
        <a:spcAft>
          <a:spcPct val="0"/>
        </a:spcAft>
        <a:defRPr sz="2800" b="1">
          <a:solidFill>
            <a:srgbClr val="0079C1"/>
          </a:solidFill>
          <a:latin typeface="Arial" charset="0"/>
          <a:ea typeface="ＭＳ Ｐゴシック" pitchFamily="48" charset="-128"/>
        </a:defRPr>
      </a:lvl6pPr>
      <a:lvl7pPr marL="914400" algn="l" rtl="0" fontAlgn="base">
        <a:spcBef>
          <a:spcPct val="0"/>
        </a:spcBef>
        <a:spcAft>
          <a:spcPct val="0"/>
        </a:spcAft>
        <a:defRPr sz="2800" b="1">
          <a:solidFill>
            <a:srgbClr val="0079C1"/>
          </a:solidFill>
          <a:latin typeface="Arial" charset="0"/>
          <a:ea typeface="ＭＳ Ｐゴシック" pitchFamily="48" charset="-128"/>
        </a:defRPr>
      </a:lvl7pPr>
      <a:lvl8pPr marL="1371600" algn="l" rtl="0" fontAlgn="base">
        <a:spcBef>
          <a:spcPct val="0"/>
        </a:spcBef>
        <a:spcAft>
          <a:spcPct val="0"/>
        </a:spcAft>
        <a:defRPr sz="2800" b="1">
          <a:solidFill>
            <a:srgbClr val="0079C1"/>
          </a:solidFill>
          <a:latin typeface="Arial" charset="0"/>
          <a:ea typeface="ＭＳ Ｐゴシック" pitchFamily="48" charset="-128"/>
        </a:defRPr>
      </a:lvl8pPr>
      <a:lvl9pPr marL="1828800" algn="l" rtl="0" fontAlgn="base">
        <a:spcBef>
          <a:spcPct val="0"/>
        </a:spcBef>
        <a:spcAft>
          <a:spcPct val="0"/>
        </a:spcAft>
        <a:defRPr sz="2800" b="1">
          <a:solidFill>
            <a:srgbClr val="0079C1"/>
          </a:solidFill>
          <a:latin typeface="Arial" charset="0"/>
          <a:ea typeface="ＭＳ Ｐゴシック" pitchFamily="48"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ＭＳ Ｐゴシック" pitchFamily="48" charset="-128"/>
          <a:cs typeface="ＭＳ Ｐゴシック"/>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ＭＳ Ｐゴシック" pitchFamily="48" charset="-128"/>
          <a:cs typeface="ＭＳ Ｐゴシック"/>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ＭＳ Ｐゴシック" pitchFamily="48" charset="-128"/>
          <a:cs typeface="ＭＳ Ｐゴシック"/>
        </a:defRPr>
      </a:lvl3pPr>
      <a:lvl4pPr marL="16002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ＭＳ Ｐゴシック" pitchFamily="48" charset="-128"/>
          <a:cs typeface="ＭＳ Ｐゴシック"/>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ＭＳ Ｐゴシック" pitchFamily="48" charset="-128"/>
          <a:cs typeface="ＭＳ Ｐゴシック"/>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48" charset="-128"/>
                <a:cs typeface="+mn-cs"/>
              </a:defRPr>
            </a:lvl1pPr>
          </a:lstStyle>
          <a:p>
            <a:pPr>
              <a:defRPr/>
            </a:pPr>
            <a:endParaRPr lang="en-US" dirty="0"/>
          </a:p>
        </p:txBody>
      </p:sp>
      <p:sp>
        <p:nvSpPr>
          <p:cNvPr id="43011" name="Rectangle 3"/>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48" charset="-128"/>
                <a:cs typeface="+mn-cs"/>
              </a:defRPr>
            </a:lvl1pPr>
          </a:lstStyle>
          <a:p>
            <a:pPr>
              <a:defRPr/>
            </a:pPr>
            <a:endParaRPr lang="en-US" dirty="0"/>
          </a:p>
        </p:txBody>
      </p:sp>
      <p:sp>
        <p:nvSpPr>
          <p:cNvPr id="43012" name="Rectangle 4"/>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pitchFamily="48" charset="-128"/>
                <a:cs typeface="+mn-cs"/>
              </a:defRPr>
            </a:lvl1pPr>
          </a:lstStyle>
          <a:p>
            <a:pPr>
              <a:defRPr/>
            </a:pPr>
            <a:fld id="{05D3C317-867C-468D-9624-56F2DBC5E0F1}" type="slidenum">
              <a:rPr lang="en-US"/>
              <a:pPr>
                <a:defRPr/>
              </a:pPr>
              <a:t>‹#›</a:t>
            </a:fld>
            <a:endParaRPr lang="en-US" dirty="0"/>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318"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a:t>Click to edit Master title style</a:t>
            </a:r>
          </a:p>
        </p:txBody>
      </p:sp>
      <p:sp>
        <p:nvSpPr>
          <p:cNvPr id="13319"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3320" name="Picture 8" descr="National_Grid_logo_blu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11703" r:id="rId1"/>
    <p:sldLayoutId id="2147511639" r:id="rId2"/>
    <p:sldLayoutId id="2147511640" r:id="rId3"/>
    <p:sldLayoutId id="2147511641" r:id="rId4"/>
    <p:sldLayoutId id="2147511642" r:id="rId5"/>
    <p:sldLayoutId id="2147511643" r:id="rId6"/>
    <p:sldLayoutId id="2147511644" r:id="rId7"/>
    <p:sldLayoutId id="2147511645" r:id="rId8"/>
    <p:sldLayoutId id="2147511646" r:id="rId9"/>
    <p:sldLayoutId id="2147511647" r:id="rId10"/>
    <p:sldLayoutId id="2147511648" r:id="rId11"/>
  </p:sldLayoutIdLst>
  <p:hf hdr="0" ftr="0" dt="0"/>
  <p:txStyles>
    <p:titleStyle>
      <a:lvl1pPr algn="l" rtl="0" eaLnBrk="0" fontAlgn="base" hangingPunct="0">
        <a:spcBef>
          <a:spcPct val="0"/>
        </a:spcBef>
        <a:spcAft>
          <a:spcPct val="0"/>
        </a:spcAft>
        <a:defRPr sz="2800" b="1">
          <a:solidFill>
            <a:srgbClr val="0079C1"/>
          </a:solidFill>
          <a:latin typeface="+mj-lt"/>
          <a:ea typeface="ＭＳ Ｐゴシック" pitchFamily="48" charset="-128"/>
          <a:cs typeface="ＭＳ Ｐゴシック"/>
        </a:defRPr>
      </a:lvl1pPr>
      <a:lvl2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2pPr>
      <a:lvl3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3pPr>
      <a:lvl4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4pPr>
      <a:lvl5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5pPr>
      <a:lvl6pPr marL="457200" algn="l" rtl="0" fontAlgn="base">
        <a:spcBef>
          <a:spcPct val="0"/>
        </a:spcBef>
        <a:spcAft>
          <a:spcPct val="0"/>
        </a:spcAft>
        <a:defRPr sz="2800" b="1">
          <a:solidFill>
            <a:srgbClr val="0079C1"/>
          </a:solidFill>
          <a:latin typeface="Arial" charset="0"/>
          <a:ea typeface="ＭＳ Ｐゴシック" pitchFamily="48" charset="-128"/>
        </a:defRPr>
      </a:lvl6pPr>
      <a:lvl7pPr marL="914400" algn="l" rtl="0" fontAlgn="base">
        <a:spcBef>
          <a:spcPct val="0"/>
        </a:spcBef>
        <a:spcAft>
          <a:spcPct val="0"/>
        </a:spcAft>
        <a:defRPr sz="2800" b="1">
          <a:solidFill>
            <a:srgbClr val="0079C1"/>
          </a:solidFill>
          <a:latin typeface="Arial" charset="0"/>
          <a:ea typeface="ＭＳ Ｐゴシック" pitchFamily="48" charset="-128"/>
        </a:defRPr>
      </a:lvl7pPr>
      <a:lvl8pPr marL="1371600" algn="l" rtl="0" fontAlgn="base">
        <a:spcBef>
          <a:spcPct val="0"/>
        </a:spcBef>
        <a:spcAft>
          <a:spcPct val="0"/>
        </a:spcAft>
        <a:defRPr sz="2800" b="1">
          <a:solidFill>
            <a:srgbClr val="0079C1"/>
          </a:solidFill>
          <a:latin typeface="Arial" charset="0"/>
          <a:ea typeface="ＭＳ Ｐゴシック" pitchFamily="48" charset="-128"/>
        </a:defRPr>
      </a:lvl8pPr>
      <a:lvl9pPr marL="1828800" algn="l" rtl="0" fontAlgn="base">
        <a:spcBef>
          <a:spcPct val="0"/>
        </a:spcBef>
        <a:spcAft>
          <a:spcPct val="0"/>
        </a:spcAft>
        <a:defRPr sz="2800" b="1">
          <a:solidFill>
            <a:srgbClr val="0079C1"/>
          </a:solidFill>
          <a:latin typeface="Arial" charset="0"/>
          <a:ea typeface="ＭＳ Ｐゴシック" pitchFamily="48"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ＭＳ Ｐゴシック" pitchFamily="48" charset="-128"/>
          <a:cs typeface="ＭＳ Ｐゴシック"/>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ＭＳ Ｐゴシック" pitchFamily="48" charset="-128"/>
          <a:cs typeface="ＭＳ Ｐゴシック"/>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ＭＳ Ｐゴシック" pitchFamily="48" charset="-128"/>
          <a:cs typeface="ＭＳ Ｐゴシック"/>
        </a:defRPr>
      </a:lvl3pPr>
      <a:lvl4pPr marL="16002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ＭＳ Ｐゴシック" pitchFamily="48" charset="-128"/>
          <a:cs typeface="ＭＳ Ｐゴシック"/>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ＭＳ Ｐゴシック" pitchFamily="48" charset="-128"/>
          <a:cs typeface="ＭＳ Ｐゴシック"/>
        </a:defRPr>
      </a:lvl5pPr>
      <a:lvl6pPr marL="25146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553200" y="6356350"/>
            <a:ext cx="2133600" cy="365125"/>
          </a:xfrm>
          <a:prstGeom prst="rect">
            <a:avLst/>
          </a:prstGeom>
        </p:spPr>
        <p:txBody>
          <a:bodyPr/>
          <a:lstStyle>
            <a:lvl1pPr algn="r" fontAlgn="auto">
              <a:spcBef>
                <a:spcPts val="0"/>
              </a:spcBef>
              <a:spcAft>
                <a:spcPts val="0"/>
              </a:spcAft>
              <a:defRPr sz="1800" b="0">
                <a:solidFill>
                  <a:prstClr val="black"/>
                </a:solidFill>
                <a:latin typeface="Calibri"/>
                <a:ea typeface="ＭＳ Ｐゴシック"/>
                <a:cs typeface="+mn-cs"/>
              </a:defRPr>
            </a:lvl1pPr>
          </a:lstStyle>
          <a:p>
            <a:pPr>
              <a:defRPr/>
            </a:pPr>
            <a:fld id="{23ECE692-9F47-4D76-9213-CCA66E0E4B02}"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511704" r:id="rId1"/>
    <p:sldLayoutId id="2147511705" r:id="rId2"/>
    <p:sldLayoutId id="2147511706" r:id="rId3"/>
    <p:sldLayoutId id="2147511707" r:id="rId4"/>
    <p:sldLayoutId id="2147511708" r:id="rId5"/>
    <p:sldLayoutId id="2147511709" r:id="rId6"/>
    <p:sldLayoutId id="2147511710" r:id="rId7"/>
    <p:sldLayoutId id="2147511711" r:id="rId8"/>
    <p:sldLayoutId id="2147511712" r:id="rId9"/>
    <p:sldLayoutId id="2147511713" r:id="rId10"/>
    <p:sldLayoutId id="2147511714"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553200" y="6356350"/>
            <a:ext cx="2133600" cy="365125"/>
          </a:xfrm>
          <a:prstGeom prst="rect">
            <a:avLst/>
          </a:prstGeom>
        </p:spPr>
        <p:txBody>
          <a:bodyPr/>
          <a:lstStyle>
            <a:lvl1pPr algn="r" fontAlgn="auto">
              <a:spcBef>
                <a:spcPts val="0"/>
              </a:spcBef>
              <a:spcAft>
                <a:spcPts val="0"/>
              </a:spcAft>
              <a:defRPr sz="1800" b="0">
                <a:solidFill>
                  <a:prstClr val="black"/>
                </a:solidFill>
                <a:latin typeface="Calibri"/>
                <a:ea typeface="+mn-ea"/>
                <a:cs typeface="+mn-cs"/>
              </a:defRPr>
            </a:lvl1pPr>
          </a:lstStyle>
          <a:p>
            <a:pPr>
              <a:defRPr/>
            </a:pPr>
            <a:fld id="{7823A4EC-8750-43B9-A21B-3F6275E14938}"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511715" r:id="rId1"/>
    <p:sldLayoutId id="2147511716" r:id="rId2"/>
    <p:sldLayoutId id="2147511717" r:id="rId3"/>
    <p:sldLayoutId id="2147511718" r:id="rId4"/>
    <p:sldLayoutId id="2147511719" r:id="rId5"/>
    <p:sldLayoutId id="2147511720" r:id="rId6"/>
    <p:sldLayoutId id="2147511721" r:id="rId7"/>
    <p:sldLayoutId id="2147511722" r:id="rId8"/>
    <p:sldLayoutId id="2147511723" r:id="rId9"/>
    <p:sldLayoutId id="2147511724" r:id="rId10"/>
    <p:sldLayoutId id="2147511725"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2"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48" charset="-128"/>
                <a:cs typeface="+mn-cs"/>
              </a:defRPr>
            </a:lvl1pPr>
          </a:lstStyle>
          <a:p>
            <a:pPr>
              <a:defRPr/>
            </a:pPr>
            <a:endParaRPr lang="en-US" dirty="0"/>
          </a:p>
        </p:txBody>
      </p:sp>
      <p:sp>
        <p:nvSpPr>
          <p:cNvPr id="32773"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48" charset="-128"/>
                <a:cs typeface="+mn-cs"/>
              </a:defRPr>
            </a:lvl1pPr>
          </a:lstStyle>
          <a:p>
            <a:pPr>
              <a:defRPr/>
            </a:pPr>
            <a:endParaRPr lang="en-US" dirty="0"/>
          </a:p>
        </p:txBody>
      </p:sp>
      <p:sp>
        <p:nvSpPr>
          <p:cNvPr id="32774" name="Rectangle 6"/>
          <p:cNvSpPr>
            <a:spLocks noGrp="1" noChangeArrowheads="1"/>
          </p:cNvSpPr>
          <p:nvPr>
            <p:ph type="sldNum" sz="quarter" idx="4"/>
          </p:nvPr>
        </p:nvSpPr>
        <p:spPr bwMode="auto">
          <a:xfrm>
            <a:off x="6781800" y="6381750"/>
            <a:ext cx="2133600" cy="3619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48" charset="-128"/>
                <a:cs typeface="+mn-cs"/>
              </a:defRPr>
            </a:lvl1pPr>
          </a:lstStyle>
          <a:p>
            <a:pPr>
              <a:defRPr/>
            </a:pPr>
            <a:fld id="{F048A0FA-77F5-4DB0-9A83-305374EFD1F6}" type="slidenum">
              <a:rPr lang="en-US"/>
              <a:pPr>
                <a:defRPr/>
              </a:pPr>
              <a:t>‹#›</a:t>
            </a:fld>
            <a:endParaRPr lang="en-US" dirty="0"/>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6390"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a:t>Click to edit Master title style</a:t>
            </a:r>
          </a:p>
        </p:txBody>
      </p:sp>
      <p:sp>
        <p:nvSpPr>
          <p:cNvPr id="16391"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6392" name="Picture 27" descr="National_Grid_logo_blu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11726" r:id="rId1"/>
    <p:sldLayoutId id="2147511649" r:id="rId2"/>
    <p:sldLayoutId id="2147511650" r:id="rId3"/>
    <p:sldLayoutId id="2147511651" r:id="rId4"/>
    <p:sldLayoutId id="2147511652" r:id="rId5"/>
    <p:sldLayoutId id="2147511653" r:id="rId6"/>
    <p:sldLayoutId id="2147511654" r:id="rId7"/>
    <p:sldLayoutId id="2147511655" r:id="rId8"/>
    <p:sldLayoutId id="2147511656" r:id="rId9"/>
    <p:sldLayoutId id="2147511657" r:id="rId10"/>
    <p:sldLayoutId id="2147511658" r:id="rId11"/>
    <p:sldLayoutId id="2147511659" r:id="rId12"/>
  </p:sldLayoutIdLst>
  <p:hf hdr="0" ftr="0" dt="0"/>
  <p:txStyles>
    <p:titleStyle>
      <a:lvl1pPr algn="l" rtl="0" eaLnBrk="0" fontAlgn="base" hangingPunct="0">
        <a:spcBef>
          <a:spcPct val="0"/>
        </a:spcBef>
        <a:spcAft>
          <a:spcPct val="0"/>
        </a:spcAft>
        <a:defRPr sz="2800" b="1">
          <a:solidFill>
            <a:srgbClr val="0079C1"/>
          </a:solidFill>
          <a:latin typeface="+mj-lt"/>
          <a:ea typeface="+mj-ea"/>
          <a:cs typeface="ＭＳ Ｐゴシック"/>
        </a:defRPr>
      </a:lvl1pPr>
      <a:lvl2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2pPr>
      <a:lvl3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3pPr>
      <a:lvl4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4pPr>
      <a:lvl5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5pPr>
      <a:lvl6pPr marL="457200" algn="l" rtl="0" fontAlgn="base">
        <a:spcBef>
          <a:spcPct val="0"/>
        </a:spcBef>
        <a:spcAft>
          <a:spcPct val="0"/>
        </a:spcAft>
        <a:defRPr sz="2800" b="1">
          <a:solidFill>
            <a:srgbClr val="0079C1"/>
          </a:solidFill>
          <a:latin typeface="Arial" charset="0"/>
          <a:ea typeface="ＭＳ Ｐゴシック" pitchFamily="48" charset="-128"/>
        </a:defRPr>
      </a:lvl6pPr>
      <a:lvl7pPr marL="914400" algn="l" rtl="0" fontAlgn="base">
        <a:spcBef>
          <a:spcPct val="0"/>
        </a:spcBef>
        <a:spcAft>
          <a:spcPct val="0"/>
        </a:spcAft>
        <a:defRPr sz="2800" b="1">
          <a:solidFill>
            <a:srgbClr val="0079C1"/>
          </a:solidFill>
          <a:latin typeface="Arial" charset="0"/>
          <a:ea typeface="ＭＳ Ｐゴシック" pitchFamily="48" charset="-128"/>
        </a:defRPr>
      </a:lvl7pPr>
      <a:lvl8pPr marL="1371600" algn="l" rtl="0" fontAlgn="base">
        <a:spcBef>
          <a:spcPct val="0"/>
        </a:spcBef>
        <a:spcAft>
          <a:spcPct val="0"/>
        </a:spcAft>
        <a:defRPr sz="2800" b="1">
          <a:solidFill>
            <a:srgbClr val="0079C1"/>
          </a:solidFill>
          <a:latin typeface="Arial" charset="0"/>
          <a:ea typeface="ＭＳ Ｐゴシック" pitchFamily="48" charset="-128"/>
        </a:defRPr>
      </a:lvl8pPr>
      <a:lvl9pPr marL="1828800" algn="l" rtl="0" fontAlgn="base">
        <a:spcBef>
          <a:spcPct val="0"/>
        </a:spcBef>
        <a:spcAft>
          <a:spcPct val="0"/>
        </a:spcAft>
        <a:defRPr sz="2800" b="1">
          <a:solidFill>
            <a:srgbClr val="0079C1"/>
          </a:solidFill>
          <a:latin typeface="Arial" charset="0"/>
          <a:ea typeface="ＭＳ Ｐゴシック" pitchFamily="48"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n-ea"/>
          <a:cs typeface="ＭＳ Ｐゴシック"/>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cs typeface="ＭＳ Ｐゴシック"/>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cs typeface="ＭＳ Ｐゴシック"/>
        </a:defRPr>
      </a:lvl3pPr>
      <a:lvl4pPr marL="16002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cs typeface="ＭＳ Ｐゴシック"/>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ＭＳ Ｐゴシック"/>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ea typeface="ＭＳ Ｐゴシック"/>
              </a:defRPr>
            </a:lvl1pPr>
          </a:lstStyle>
          <a:p>
            <a:pPr>
              <a:defRPr/>
            </a:pPr>
            <a:endParaRPr lang="en-US" dirty="0"/>
          </a:p>
        </p:txBody>
      </p:sp>
      <p:sp>
        <p:nvSpPr>
          <p:cNvPr id="43011" name="Rectangle 3"/>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ea typeface="ＭＳ Ｐゴシック"/>
              </a:defRPr>
            </a:lvl1pPr>
          </a:lstStyle>
          <a:p>
            <a:pPr>
              <a:defRPr/>
            </a:pPr>
            <a:endParaRPr lang="en-US" dirty="0"/>
          </a:p>
        </p:txBody>
      </p:sp>
      <p:sp>
        <p:nvSpPr>
          <p:cNvPr id="43012" name="Rectangle 4"/>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ea typeface="ＭＳ Ｐゴシック"/>
              </a:defRPr>
            </a:lvl1pPr>
          </a:lstStyle>
          <a:p>
            <a:pPr>
              <a:defRPr/>
            </a:pPr>
            <a:fld id="{88745860-C519-4D45-8222-765A91B7B528}" type="slidenum">
              <a:rPr lang="en-US"/>
              <a:pPr>
                <a:defRPr/>
              </a:pPr>
              <a:t>‹#›</a:t>
            </a:fld>
            <a:endParaRPr lang="en-US" dirty="0"/>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7414"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a:t>Click to edit Master title style</a:t>
            </a:r>
          </a:p>
        </p:txBody>
      </p:sp>
      <p:sp>
        <p:nvSpPr>
          <p:cNvPr id="17415"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7416" name="Picture 8" descr="National_Grid_logo_blu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11727" r:id="rId1"/>
    <p:sldLayoutId id="2147511660" r:id="rId2"/>
    <p:sldLayoutId id="2147511661" r:id="rId3"/>
    <p:sldLayoutId id="2147511662" r:id="rId4"/>
    <p:sldLayoutId id="2147511663" r:id="rId5"/>
    <p:sldLayoutId id="2147511664" r:id="rId6"/>
    <p:sldLayoutId id="2147511665" r:id="rId7"/>
    <p:sldLayoutId id="2147511666" r:id="rId8"/>
    <p:sldLayoutId id="2147511667" r:id="rId9"/>
    <p:sldLayoutId id="2147511668" r:id="rId10"/>
    <p:sldLayoutId id="2147511669" r:id="rId11"/>
  </p:sldLayoutIdLst>
  <p:hf hdr="0" ftr="0" dt="0"/>
  <p:txStyles>
    <p:titleStyle>
      <a:lvl1pPr algn="l" rtl="0" eaLnBrk="0" fontAlgn="base" hangingPunct="0">
        <a:spcBef>
          <a:spcPct val="0"/>
        </a:spcBef>
        <a:spcAft>
          <a:spcPct val="0"/>
        </a:spcAft>
        <a:defRPr sz="2800" b="1">
          <a:solidFill>
            <a:srgbClr val="0079C1"/>
          </a:solidFill>
          <a:latin typeface="+mj-lt"/>
          <a:ea typeface="+mj-ea"/>
          <a:cs typeface="+mj-cs"/>
        </a:defRPr>
      </a:lvl1pPr>
      <a:lvl2pPr algn="l" rtl="0" eaLnBrk="0" fontAlgn="base" hangingPunct="0">
        <a:spcBef>
          <a:spcPct val="0"/>
        </a:spcBef>
        <a:spcAft>
          <a:spcPct val="0"/>
        </a:spcAft>
        <a:defRPr sz="2800" b="1">
          <a:solidFill>
            <a:srgbClr val="0079C1"/>
          </a:solidFill>
          <a:latin typeface="Arial" pitchFamily="34" charset="0"/>
          <a:ea typeface="ＭＳ Ｐゴシック"/>
          <a:cs typeface="ＭＳ Ｐゴシック"/>
        </a:defRPr>
      </a:lvl2pPr>
      <a:lvl3pPr algn="l" rtl="0" eaLnBrk="0" fontAlgn="base" hangingPunct="0">
        <a:spcBef>
          <a:spcPct val="0"/>
        </a:spcBef>
        <a:spcAft>
          <a:spcPct val="0"/>
        </a:spcAft>
        <a:defRPr sz="2800" b="1">
          <a:solidFill>
            <a:srgbClr val="0079C1"/>
          </a:solidFill>
          <a:latin typeface="Arial" pitchFamily="34" charset="0"/>
          <a:ea typeface="ＭＳ Ｐゴシック"/>
          <a:cs typeface="ＭＳ Ｐゴシック"/>
        </a:defRPr>
      </a:lvl3pPr>
      <a:lvl4pPr algn="l" rtl="0" eaLnBrk="0" fontAlgn="base" hangingPunct="0">
        <a:spcBef>
          <a:spcPct val="0"/>
        </a:spcBef>
        <a:spcAft>
          <a:spcPct val="0"/>
        </a:spcAft>
        <a:defRPr sz="2800" b="1">
          <a:solidFill>
            <a:srgbClr val="0079C1"/>
          </a:solidFill>
          <a:latin typeface="Arial" pitchFamily="34" charset="0"/>
          <a:ea typeface="ＭＳ Ｐゴシック"/>
          <a:cs typeface="ＭＳ Ｐゴシック"/>
        </a:defRPr>
      </a:lvl4pPr>
      <a:lvl5pPr algn="l" rtl="0" eaLnBrk="0" fontAlgn="base" hangingPunct="0">
        <a:spcBef>
          <a:spcPct val="0"/>
        </a:spcBef>
        <a:spcAft>
          <a:spcPct val="0"/>
        </a:spcAft>
        <a:defRPr sz="2800" b="1">
          <a:solidFill>
            <a:srgbClr val="0079C1"/>
          </a:solidFill>
          <a:latin typeface="Arial" pitchFamily="34" charset="0"/>
          <a:ea typeface="ＭＳ Ｐゴシック"/>
          <a:cs typeface="ＭＳ Ｐゴシック"/>
        </a:defRPr>
      </a:lvl5pPr>
      <a:lvl6pPr marL="457200" algn="l" rtl="0" fontAlgn="base">
        <a:spcBef>
          <a:spcPct val="0"/>
        </a:spcBef>
        <a:spcAft>
          <a:spcPct val="0"/>
        </a:spcAft>
        <a:defRPr sz="2800" b="1">
          <a:solidFill>
            <a:srgbClr val="0079C1"/>
          </a:solidFill>
          <a:latin typeface="Arial" pitchFamily="34" charset="0"/>
          <a:ea typeface="ＭＳ Ｐゴシック"/>
          <a:cs typeface="ＭＳ Ｐゴシック"/>
        </a:defRPr>
      </a:lvl6pPr>
      <a:lvl7pPr marL="914400" algn="l" rtl="0" fontAlgn="base">
        <a:spcBef>
          <a:spcPct val="0"/>
        </a:spcBef>
        <a:spcAft>
          <a:spcPct val="0"/>
        </a:spcAft>
        <a:defRPr sz="2800" b="1">
          <a:solidFill>
            <a:srgbClr val="0079C1"/>
          </a:solidFill>
          <a:latin typeface="Arial" pitchFamily="34" charset="0"/>
          <a:ea typeface="ＭＳ Ｐゴシック"/>
          <a:cs typeface="ＭＳ Ｐゴシック"/>
        </a:defRPr>
      </a:lvl7pPr>
      <a:lvl8pPr marL="1371600" algn="l" rtl="0" fontAlgn="base">
        <a:spcBef>
          <a:spcPct val="0"/>
        </a:spcBef>
        <a:spcAft>
          <a:spcPct val="0"/>
        </a:spcAft>
        <a:defRPr sz="2800" b="1">
          <a:solidFill>
            <a:srgbClr val="0079C1"/>
          </a:solidFill>
          <a:latin typeface="Arial" pitchFamily="34" charset="0"/>
          <a:ea typeface="ＭＳ Ｐゴシック"/>
          <a:cs typeface="ＭＳ Ｐゴシック"/>
        </a:defRPr>
      </a:lvl8pPr>
      <a:lvl9pPr marL="1828800" algn="l" rtl="0" fontAlgn="base">
        <a:spcBef>
          <a:spcPct val="0"/>
        </a:spcBef>
        <a:spcAft>
          <a:spcPct val="0"/>
        </a:spcAft>
        <a:defRPr sz="2800" b="1">
          <a:solidFill>
            <a:srgbClr val="0079C1"/>
          </a:solidFill>
          <a:latin typeface="Arial" pitchFamily="34" charset="0"/>
          <a:ea typeface="ＭＳ Ｐゴシック"/>
          <a:cs typeface="ＭＳ Ｐゴシック"/>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n-ea"/>
          <a:cs typeface="+mn-cs"/>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cs typeface="+mn-cs"/>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cs typeface="+mn-cs"/>
        </a:defRPr>
      </a:lvl3pPr>
      <a:lvl4pPr marL="16002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cs typeface="+mn-cs"/>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5pPr>
      <a:lvl6pPr marL="25146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6pPr>
      <a:lvl7pPr marL="29718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7pPr>
      <a:lvl8pPr marL="34290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8pPr>
      <a:lvl9pPr marL="38862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a:cs typeface="+mn-cs"/>
              </a:defRPr>
            </a:lvl1pPr>
          </a:lstStyle>
          <a:p>
            <a:pPr>
              <a:defRPr/>
            </a:pPr>
            <a:endParaRPr lang="en-US" dirty="0"/>
          </a:p>
        </p:txBody>
      </p:sp>
      <p:sp>
        <p:nvSpPr>
          <p:cNvPr id="327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a:cs typeface="+mn-cs"/>
              </a:defRPr>
            </a:lvl1pPr>
          </a:lstStyle>
          <a:p>
            <a:pPr>
              <a:defRPr/>
            </a:pPr>
            <a:endParaRPr lang="en-US" dirty="0"/>
          </a:p>
        </p:txBody>
      </p:sp>
      <p:sp>
        <p:nvSpPr>
          <p:cNvPr id="32774" name="Rectangle 6"/>
          <p:cNvSpPr>
            <a:spLocks noGrp="1" noChangeArrowheads="1"/>
          </p:cNvSpPr>
          <p:nvPr>
            <p:ph type="sldNum" sz="quarter" idx="4"/>
          </p:nvPr>
        </p:nvSpPr>
        <p:spPr bwMode="auto">
          <a:xfrm>
            <a:off x="6781800" y="6381750"/>
            <a:ext cx="2133600" cy="361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a:cs typeface="+mn-cs"/>
              </a:defRPr>
            </a:lvl1pPr>
          </a:lstStyle>
          <a:p>
            <a:pPr>
              <a:defRPr/>
            </a:pPr>
            <a:fld id="{26475EA4-7AAC-4AB3-9126-08EA855ED42E}" type="slidenum">
              <a:rPr lang="en-US"/>
              <a:pPr>
                <a:defRPr/>
              </a:pPr>
              <a:t>‹#›</a:t>
            </a:fld>
            <a:endParaRPr lang="en-US" dirty="0"/>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8438"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a:t>Click to edit Master title style</a:t>
            </a:r>
          </a:p>
        </p:txBody>
      </p:sp>
      <p:sp>
        <p:nvSpPr>
          <p:cNvPr id="18439"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8440" name="Picture 27" descr="National_Grid_logo_blu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11728" r:id="rId1"/>
    <p:sldLayoutId id="2147511729" r:id="rId2"/>
    <p:sldLayoutId id="2147511730" r:id="rId3"/>
    <p:sldLayoutId id="2147511731" r:id="rId4"/>
    <p:sldLayoutId id="2147511732" r:id="rId5"/>
    <p:sldLayoutId id="2147511733" r:id="rId6"/>
    <p:sldLayoutId id="2147511734" r:id="rId7"/>
    <p:sldLayoutId id="2147511735" r:id="rId8"/>
    <p:sldLayoutId id="2147511736" r:id="rId9"/>
    <p:sldLayoutId id="2147511737" r:id="rId10"/>
    <p:sldLayoutId id="2147511738" r:id="rId11"/>
    <p:sldLayoutId id="2147511739" r:id="rId12"/>
  </p:sldLayoutIdLst>
  <p:hf hdr="0" ftr="0" dt="0"/>
  <p:txStyles>
    <p:titleStyle>
      <a:lvl1pPr algn="l" rtl="0" eaLnBrk="0" fontAlgn="base" hangingPunct="0">
        <a:spcBef>
          <a:spcPct val="0"/>
        </a:spcBef>
        <a:spcAft>
          <a:spcPct val="0"/>
        </a:spcAft>
        <a:defRPr sz="2800" b="1">
          <a:solidFill>
            <a:srgbClr val="0079C1"/>
          </a:solidFill>
          <a:latin typeface="+mj-lt"/>
          <a:ea typeface="+mj-ea"/>
          <a:cs typeface="ＭＳ Ｐゴシック"/>
        </a:defRPr>
      </a:lvl1pPr>
      <a:lvl2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2pPr>
      <a:lvl3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3pPr>
      <a:lvl4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4pPr>
      <a:lvl5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5pPr>
      <a:lvl6pPr marL="457200" algn="l" rtl="0" fontAlgn="base">
        <a:spcBef>
          <a:spcPct val="0"/>
        </a:spcBef>
        <a:spcAft>
          <a:spcPct val="0"/>
        </a:spcAft>
        <a:defRPr sz="2800" b="1">
          <a:solidFill>
            <a:srgbClr val="0079C1"/>
          </a:solidFill>
          <a:latin typeface="Arial" charset="0"/>
          <a:ea typeface="ＭＳ Ｐゴシック" pitchFamily="48" charset="-128"/>
        </a:defRPr>
      </a:lvl6pPr>
      <a:lvl7pPr marL="914400" algn="l" rtl="0" fontAlgn="base">
        <a:spcBef>
          <a:spcPct val="0"/>
        </a:spcBef>
        <a:spcAft>
          <a:spcPct val="0"/>
        </a:spcAft>
        <a:defRPr sz="2800" b="1">
          <a:solidFill>
            <a:srgbClr val="0079C1"/>
          </a:solidFill>
          <a:latin typeface="Arial" charset="0"/>
          <a:ea typeface="ＭＳ Ｐゴシック" pitchFamily="48" charset="-128"/>
        </a:defRPr>
      </a:lvl7pPr>
      <a:lvl8pPr marL="1371600" algn="l" rtl="0" fontAlgn="base">
        <a:spcBef>
          <a:spcPct val="0"/>
        </a:spcBef>
        <a:spcAft>
          <a:spcPct val="0"/>
        </a:spcAft>
        <a:defRPr sz="2800" b="1">
          <a:solidFill>
            <a:srgbClr val="0079C1"/>
          </a:solidFill>
          <a:latin typeface="Arial" charset="0"/>
          <a:ea typeface="ＭＳ Ｐゴシック" pitchFamily="48" charset="-128"/>
        </a:defRPr>
      </a:lvl8pPr>
      <a:lvl9pPr marL="1828800" algn="l" rtl="0" fontAlgn="base">
        <a:spcBef>
          <a:spcPct val="0"/>
        </a:spcBef>
        <a:spcAft>
          <a:spcPct val="0"/>
        </a:spcAft>
        <a:defRPr sz="2800" b="1">
          <a:solidFill>
            <a:srgbClr val="0079C1"/>
          </a:solidFill>
          <a:latin typeface="Arial" charset="0"/>
          <a:ea typeface="ＭＳ Ｐゴシック" pitchFamily="48"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n-ea"/>
          <a:cs typeface="ＭＳ Ｐゴシック"/>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cs typeface="ＭＳ Ｐゴシック"/>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cs typeface="ＭＳ Ｐゴシック"/>
        </a:defRPr>
      </a:lvl3pPr>
      <a:lvl4pPr marL="16002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cs typeface="ＭＳ Ｐゴシック"/>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ＭＳ Ｐゴシック"/>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2"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48" charset="-128"/>
                <a:cs typeface="+mn-cs"/>
              </a:defRPr>
            </a:lvl1pPr>
          </a:lstStyle>
          <a:p>
            <a:pPr>
              <a:defRPr/>
            </a:pPr>
            <a:endParaRPr lang="en-US" dirty="0"/>
          </a:p>
        </p:txBody>
      </p:sp>
      <p:sp>
        <p:nvSpPr>
          <p:cNvPr id="32773"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48" charset="-128"/>
                <a:cs typeface="+mn-cs"/>
              </a:defRPr>
            </a:lvl1pPr>
          </a:lstStyle>
          <a:p>
            <a:pPr>
              <a:defRPr/>
            </a:pPr>
            <a:endParaRPr lang="en-US" dirty="0"/>
          </a:p>
        </p:txBody>
      </p:sp>
      <p:sp>
        <p:nvSpPr>
          <p:cNvPr id="32774" name="Rectangle 6"/>
          <p:cNvSpPr>
            <a:spLocks noGrp="1" noChangeArrowheads="1"/>
          </p:cNvSpPr>
          <p:nvPr>
            <p:ph type="sldNum" sz="quarter" idx="4"/>
          </p:nvPr>
        </p:nvSpPr>
        <p:spPr bwMode="auto">
          <a:xfrm>
            <a:off x="6781800" y="6381750"/>
            <a:ext cx="2133600" cy="3619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48" charset="-128"/>
                <a:cs typeface="+mn-cs"/>
              </a:defRPr>
            </a:lvl1pPr>
          </a:lstStyle>
          <a:p>
            <a:pPr>
              <a:defRPr/>
            </a:pPr>
            <a:fld id="{8C4F822D-B3AB-4785-872A-0C0A9DEC88FC}" type="slidenum">
              <a:rPr lang="en-US"/>
              <a:pPr>
                <a:defRPr/>
              </a:pPr>
              <a:t>‹#›</a:t>
            </a:fld>
            <a:endParaRPr lang="en-US" dirty="0"/>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9462"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a:t>Click to edit Master title style</a:t>
            </a:r>
          </a:p>
        </p:txBody>
      </p:sp>
      <p:sp>
        <p:nvSpPr>
          <p:cNvPr id="19463"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9464" name="Picture 27" descr="National_Grid_logo_blue"/>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11740" r:id="rId1"/>
    <p:sldLayoutId id="2147511670" r:id="rId2"/>
    <p:sldLayoutId id="2147511671" r:id="rId3"/>
    <p:sldLayoutId id="2147511672" r:id="rId4"/>
    <p:sldLayoutId id="2147511673" r:id="rId5"/>
    <p:sldLayoutId id="2147511674" r:id="rId6"/>
    <p:sldLayoutId id="2147511675" r:id="rId7"/>
    <p:sldLayoutId id="2147511676" r:id="rId8"/>
    <p:sldLayoutId id="2147511677" r:id="rId9"/>
    <p:sldLayoutId id="2147511678" r:id="rId10"/>
    <p:sldLayoutId id="2147511679" r:id="rId11"/>
    <p:sldLayoutId id="2147511680" r:id="rId12"/>
    <p:sldLayoutId id="2147511681" r:id="rId13"/>
  </p:sldLayoutIdLst>
  <p:hf hdr="0" ftr="0" dt="0"/>
  <p:txStyles>
    <p:titleStyle>
      <a:lvl1pPr algn="l" rtl="0" eaLnBrk="0" fontAlgn="base" hangingPunct="0">
        <a:spcBef>
          <a:spcPct val="0"/>
        </a:spcBef>
        <a:spcAft>
          <a:spcPct val="0"/>
        </a:spcAft>
        <a:defRPr sz="2800" b="1">
          <a:solidFill>
            <a:srgbClr val="0079C1"/>
          </a:solidFill>
          <a:latin typeface="+mj-lt"/>
          <a:ea typeface="ＭＳ Ｐゴシック" pitchFamily="48" charset="-128"/>
          <a:cs typeface="ＭＳ Ｐゴシック"/>
        </a:defRPr>
      </a:lvl1pPr>
      <a:lvl2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2pPr>
      <a:lvl3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3pPr>
      <a:lvl4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4pPr>
      <a:lvl5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5pPr>
      <a:lvl6pPr marL="457200" algn="l" rtl="0" fontAlgn="base">
        <a:spcBef>
          <a:spcPct val="0"/>
        </a:spcBef>
        <a:spcAft>
          <a:spcPct val="0"/>
        </a:spcAft>
        <a:defRPr sz="2800" b="1">
          <a:solidFill>
            <a:srgbClr val="0079C1"/>
          </a:solidFill>
          <a:latin typeface="Arial" charset="0"/>
          <a:ea typeface="ＭＳ Ｐゴシック" pitchFamily="48" charset="-128"/>
        </a:defRPr>
      </a:lvl6pPr>
      <a:lvl7pPr marL="914400" algn="l" rtl="0" fontAlgn="base">
        <a:spcBef>
          <a:spcPct val="0"/>
        </a:spcBef>
        <a:spcAft>
          <a:spcPct val="0"/>
        </a:spcAft>
        <a:defRPr sz="2800" b="1">
          <a:solidFill>
            <a:srgbClr val="0079C1"/>
          </a:solidFill>
          <a:latin typeface="Arial" charset="0"/>
          <a:ea typeface="ＭＳ Ｐゴシック" pitchFamily="48" charset="-128"/>
        </a:defRPr>
      </a:lvl7pPr>
      <a:lvl8pPr marL="1371600" algn="l" rtl="0" fontAlgn="base">
        <a:spcBef>
          <a:spcPct val="0"/>
        </a:spcBef>
        <a:spcAft>
          <a:spcPct val="0"/>
        </a:spcAft>
        <a:defRPr sz="2800" b="1">
          <a:solidFill>
            <a:srgbClr val="0079C1"/>
          </a:solidFill>
          <a:latin typeface="Arial" charset="0"/>
          <a:ea typeface="ＭＳ Ｐゴシック" pitchFamily="48" charset="-128"/>
        </a:defRPr>
      </a:lvl8pPr>
      <a:lvl9pPr marL="1828800" algn="l" rtl="0" fontAlgn="base">
        <a:spcBef>
          <a:spcPct val="0"/>
        </a:spcBef>
        <a:spcAft>
          <a:spcPct val="0"/>
        </a:spcAft>
        <a:defRPr sz="2800" b="1">
          <a:solidFill>
            <a:srgbClr val="0079C1"/>
          </a:solidFill>
          <a:latin typeface="Arial" charset="0"/>
          <a:ea typeface="ＭＳ Ｐゴシック" pitchFamily="48"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ＭＳ Ｐゴシック" pitchFamily="48" charset="-128"/>
          <a:cs typeface="ＭＳ Ｐゴシック"/>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ＭＳ Ｐゴシック" pitchFamily="48" charset="-128"/>
          <a:cs typeface="ＭＳ Ｐゴシック"/>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ＭＳ Ｐゴシック" pitchFamily="48" charset="-128"/>
          <a:cs typeface="ＭＳ Ｐゴシック"/>
        </a:defRPr>
      </a:lvl3pPr>
      <a:lvl4pPr marL="1600200" indent="-228600" algn="l" rtl="0" eaLnBrk="0" fontAlgn="base" hangingPunct="0">
        <a:spcBef>
          <a:spcPct val="0"/>
        </a:spcBef>
        <a:spcAft>
          <a:spcPct val="50000"/>
        </a:spcAft>
        <a:buClr>
          <a:srgbClr val="0079C1"/>
        </a:buClr>
        <a:buFont typeface="Wingdings 2" pitchFamily="18" charset="2"/>
        <a:buChar char="¾"/>
        <a:defRPr>
          <a:solidFill>
            <a:schemeClr val="tx2"/>
          </a:solidFill>
          <a:latin typeface="+mn-lt"/>
          <a:ea typeface="ＭＳ Ｐゴシック" pitchFamily="48" charset="-128"/>
          <a:cs typeface="ＭＳ Ｐゴシック"/>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ＭＳ Ｐゴシック" pitchFamily="48" charset="-128"/>
          <a:cs typeface="ＭＳ Ｐゴシック"/>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48" charset="-128"/>
                <a:cs typeface="+mn-cs"/>
              </a:defRPr>
            </a:lvl1pPr>
          </a:lstStyle>
          <a:p>
            <a:pPr>
              <a:defRPr/>
            </a:pPr>
            <a:endParaRPr lang="en-US" dirty="0"/>
          </a:p>
        </p:txBody>
      </p:sp>
      <p:sp>
        <p:nvSpPr>
          <p:cNvPr id="100355" name="Rectangle 3"/>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48" charset="-128"/>
                <a:cs typeface="+mn-cs"/>
              </a:defRPr>
            </a:lvl1pPr>
          </a:lstStyle>
          <a:p>
            <a:pPr>
              <a:defRPr/>
            </a:pPr>
            <a:endParaRPr lang="en-US" dirty="0"/>
          </a:p>
        </p:txBody>
      </p:sp>
      <p:sp>
        <p:nvSpPr>
          <p:cNvPr id="100356" name="Rectangle 4"/>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pitchFamily="48" charset="-128"/>
                <a:cs typeface="+mn-cs"/>
              </a:defRPr>
            </a:lvl1pPr>
          </a:lstStyle>
          <a:p>
            <a:pPr>
              <a:defRPr/>
            </a:pPr>
            <a:fld id="{FF59BAC6-F3A5-411E-AD28-D3AC044549FB}" type="slidenum">
              <a:rPr lang="en-US"/>
              <a:pPr>
                <a:defRPr/>
              </a:pPr>
              <a:t>‹#›</a:t>
            </a:fld>
            <a:endParaRPr lang="en-US" dirty="0"/>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54"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a:t>Click to edit Master title style</a:t>
            </a:r>
          </a:p>
        </p:txBody>
      </p:sp>
      <p:sp>
        <p:nvSpPr>
          <p:cNvPr id="2055"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2056" name="Picture 11" descr="National_Grid_logo_blu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11694" r:id="rId1"/>
    <p:sldLayoutId id="2147511523" r:id="rId2"/>
    <p:sldLayoutId id="2147511524" r:id="rId3"/>
    <p:sldLayoutId id="2147511525" r:id="rId4"/>
    <p:sldLayoutId id="2147511526" r:id="rId5"/>
    <p:sldLayoutId id="2147511527" r:id="rId6"/>
    <p:sldLayoutId id="2147511528" r:id="rId7"/>
    <p:sldLayoutId id="2147511529" r:id="rId8"/>
    <p:sldLayoutId id="2147511530" r:id="rId9"/>
    <p:sldLayoutId id="2147511531" r:id="rId10"/>
    <p:sldLayoutId id="2147511532" r:id="rId11"/>
  </p:sldLayoutIdLst>
  <p:hf hdr="0" ftr="0" dt="0"/>
  <p:txStyles>
    <p:titleStyle>
      <a:lvl1pPr algn="l" rtl="0" eaLnBrk="0" fontAlgn="base" hangingPunct="0">
        <a:spcBef>
          <a:spcPct val="0"/>
        </a:spcBef>
        <a:spcAft>
          <a:spcPct val="0"/>
        </a:spcAft>
        <a:defRPr sz="2800" b="1">
          <a:solidFill>
            <a:srgbClr val="0079C1"/>
          </a:solidFill>
          <a:latin typeface="+mj-lt"/>
          <a:ea typeface="ＭＳ Ｐゴシック" pitchFamily="48" charset="-128"/>
          <a:cs typeface="ＭＳ Ｐゴシック"/>
        </a:defRPr>
      </a:lvl1pPr>
      <a:lvl2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2pPr>
      <a:lvl3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3pPr>
      <a:lvl4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4pPr>
      <a:lvl5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5pPr>
      <a:lvl6pPr marL="457200" algn="l" rtl="0" fontAlgn="base">
        <a:spcBef>
          <a:spcPct val="0"/>
        </a:spcBef>
        <a:spcAft>
          <a:spcPct val="0"/>
        </a:spcAft>
        <a:defRPr sz="2800" b="1">
          <a:solidFill>
            <a:srgbClr val="0079C1"/>
          </a:solidFill>
          <a:latin typeface="Arial" charset="0"/>
          <a:ea typeface="ＭＳ Ｐゴシック" pitchFamily="48" charset="-128"/>
        </a:defRPr>
      </a:lvl6pPr>
      <a:lvl7pPr marL="914400" algn="l" rtl="0" fontAlgn="base">
        <a:spcBef>
          <a:spcPct val="0"/>
        </a:spcBef>
        <a:spcAft>
          <a:spcPct val="0"/>
        </a:spcAft>
        <a:defRPr sz="2800" b="1">
          <a:solidFill>
            <a:srgbClr val="0079C1"/>
          </a:solidFill>
          <a:latin typeface="Arial" charset="0"/>
          <a:ea typeface="ＭＳ Ｐゴシック" pitchFamily="48" charset="-128"/>
        </a:defRPr>
      </a:lvl7pPr>
      <a:lvl8pPr marL="1371600" algn="l" rtl="0" fontAlgn="base">
        <a:spcBef>
          <a:spcPct val="0"/>
        </a:spcBef>
        <a:spcAft>
          <a:spcPct val="0"/>
        </a:spcAft>
        <a:defRPr sz="2800" b="1">
          <a:solidFill>
            <a:srgbClr val="0079C1"/>
          </a:solidFill>
          <a:latin typeface="Arial" charset="0"/>
          <a:ea typeface="ＭＳ Ｐゴシック" pitchFamily="48" charset="-128"/>
        </a:defRPr>
      </a:lvl8pPr>
      <a:lvl9pPr marL="1828800" algn="l" rtl="0" fontAlgn="base">
        <a:spcBef>
          <a:spcPct val="0"/>
        </a:spcBef>
        <a:spcAft>
          <a:spcPct val="0"/>
        </a:spcAft>
        <a:defRPr sz="2800" b="1">
          <a:solidFill>
            <a:srgbClr val="0079C1"/>
          </a:solidFill>
          <a:latin typeface="Arial" charset="0"/>
          <a:ea typeface="ＭＳ Ｐゴシック" pitchFamily="48"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ＭＳ Ｐゴシック" pitchFamily="48" charset="-128"/>
          <a:cs typeface="ＭＳ Ｐゴシック"/>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ＭＳ Ｐゴシック" pitchFamily="48" charset="-128"/>
          <a:cs typeface="ＭＳ Ｐゴシック"/>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ＭＳ Ｐゴシック" pitchFamily="48" charset="-128"/>
          <a:cs typeface="ＭＳ Ｐゴシック"/>
        </a:defRPr>
      </a:lvl3pPr>
      <a:lvl4pPr marL="16002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ＭＳ Ｐゴシック" pitchFamily="48" charset="-128"/>
          <a:cs typeface="ＭＳ Ｐゴシック"/>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ＭＳ Ｐゴシック" pitchFamily="48" charset="-128"/>
          <a:cs typeface="ＭＳ Ｐゴシック"/>
        </a:defRPr>
      </a:lvl5pPr>
      <a:lvl6pPr marL="25146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rgbClr val="0079C1"/>
        </a:solidFill>
        <a:effectLst/>
      </p:bgPr>
    </p:bg>
    <p:spTree>
      <p:nvGrpSpPr>
        <p:cNvPr id="1" name=""/>
        <p:cNvGrpSpPr/>
        <p:nvPr/>
      </p:nvGrpSpPr>
      <p:grpSpPr>
        <a:xfrm>
          <a:off x="0" y="0"/>
          <a:ext cx="0" cy="0"/>
          <a:chOff x="0" y="0"/>
          <a:chExt cx="0" cy="0"/>
        </a:xfrm>
      </p:grpSpPr>
      <p:sp>
        <p:nvSpPr>
          <p:cNvPr id="20482" name="Rectangle 5"/>
          <p:cNvSpPr>
            <a:spLocks noGrp="1" noChangeArrowheads="1"/>
          </p:cNvSpPr>
          <p:nvPr>
            <p:ph type="title"/>
          </p:nvPr>
        </p:nvSpPr>
        <p:spPr bwMode="auto">
          <a:xfrm>
            <a:off x="593725" y="762000"/>
            <a:ext cx="61499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a:t>Click to edit Master title style</a:t>
            </a:r>
          </a:p>
        </p:txBody>
      </p:sp>
      <p:sp>
        <p:nvSpPr>
          <p:cNvPr id="20483"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511741" r:id="rId1"/>
  </p:sldLayoutIdLst>
  <p:hf hdr="0" ftr="0" dt="0"/>
  <p:txStyles>
    <p:titleStyle>
      <a:lvl1pPr algn="l" rtl="0" eaLnBrk="0" fontAlgn="base" hangingPunct="0">
        <a:spcBef>
          <a:spcPct val="0"/>
        </a:spcBef>
        <a:spcAft>
          <a:spcPct val="0"/>
        </a:spcAft>
        <a:defRPr sz="2800" b="1">
          <a:solidFill>
            <a:srgbClr val="0079C1"/>
          </a:solidFill>
          <a:latin typeface="Arial" pitchFamily="34" charset="0"/>
          <a:ea typeface="+mj-ea"/>
          <a:cs typeface="+mj-cs"/>
        </a:defRPr>
      </a:lvl1pPr>
      <a:lvl2pPr algn="l" rtl="0" eaLnBrk="0" fontAlgn="base" hangingPunct="0">
        <a:spcBef>
          <a:spcPct val="0"/>
        </a:spcBef>
        <a:spcAft>
          <a:spcPct val="0"/>
        </a:spcAft>
        <a:defRPr sz="2800" b="1">
          <a:solidFill>
            <a:srgbClr val="0079C1"/>
          </a:solidFill>
          <a:latin typeface="Arial" pitchFamily="34" charset="0"/>
          <a:ea typeface="ＭＳ Ｐゴシック"/>
          <a:cs typeface="ＭＳ Ｐゴシック"/>
        </a:defRPr>
      </a:lvl2pPr>
      <a:lvl3pPr algn="l" rtl="0" eaLnBrk="0" fontAlgn="base" hangingPunct="0">
        <a:spcBef>
          <a:spcPct val="0"/>
        </a:spcBef>
        <a:spcAft>
          <a:spcPct val="0"/>
        </a:spcAft>
        <a:defRPr sz="2800" b="1">
          <a:solidFill>
            <a:srgbClr val="0079C1"/>
          </a:solidFill>
          <a:latin typeface="Arial" pitchFamily="34" charset="0"/>
          <a:ea typeface="ＭＳ Ｐゴシック"/>
          <a:cs typeface="ＭＳ Ｐゴシック"/>
        </a:defRPr>
      </a:lvl3pPr>
      <a:lvl4pPr algn="l" rtl="0" eaLnBrk="0" fontAlgn="base" hangingPunct="0">
        <a:spcBef>
          <a:spcPct val="0"/>
        </a:spcBef>
        <a:spcAft>
          <a:spcPct val="0"/>
        </a:spcAft>
        <a:defRPr sz="2800" b="1">
          <a:solidFill>
            <a:srgbClr val="0079C1"/>
          </a:solidFill>
          <a:latin typeface="Arial" pitchFamily="34" charset="0"/>
          <a:ea typeface="ＭＳ Ｐゴシック"/>
          <a:cs typeface="ＭＳ Ｐゴシック"/>
        </a:defRPr>
      </a:lvl4pPr>
      <a:lvl5pPr algn="l" rtl="0" eaLnBrk="0" fontAlgn="base" hangingPunct="0">
        <a:spcBef>
          <a:spcPct val="0"/>
        </a:spcBef>
        <a:spcAft>
          <a:spcPct val="0"/>
        </a:spcAft>
        <a:defRPr sz="2800" b="1">
          <a:solidFill>
            <a:srgbClr val="0079C1"/>
          </a:solidFill>
          <a:latin typeface="Arial" pitchFamily="34" charset="0"/>
          <a:ea typeface="ＭＳ Ｐゴシック"/>
          <a:cs typeface="ＭＳ Ｐゴシック"/>
        </a:defRPr>
      </a:lvl5pPr>
      <a:lvl6pPr marL="457200" algn="l" rtl="0" fontAlgn="base">
        <a:spcBef>
          <a:spcPct val="0"/>
        </a:spcBef>
        <a:spcAft>
          <a:spcPct val="0"/>
        </a:spcAft>
        <a:defRPr sz="2800" b="1">
          <a:solidFill>
            <a:srgbClr val="0079C1"/>
          </a:solidFill>
          <a:latin typeface="Arial" pitchFamily="34" charset="0"/>
          <a:ea typeface="ＭＳ Ｐゴシック"/>
          <a:cs typeface="ＭＳ Ｐゴシック"/>
        </a:defRPr>
      </a:lvl6pPr>
      <a:lvl7pPr marL="914400" algn="l" rtl="0" fontAlgn="base">
        <a:spcBef>
          <a:spcPct val="0"/>
        </a:spcBef>
        <a:spcAft>
          <a:spcPct val="0"/>
        </a:spcAft>
        <a:defRPr sz="2800" b="1">
          <a:solidFill>
            <a:srgbClr val="0079C1"/>
          </a:solidFill>
          <a:latin typeface="Arial" pitchFamily="34" charset="0"/>
          <a:ea typeface="ＭＳ Ｐゴシック"/>
          <a:cs typeface="ＭＳ Ｐゴシック"/>
        </a:defRPr>
      </a:lvl7pPr>
      <a:lvl8pPr marL="1371600" algn="l" rtl="0" fontAlgn="base">
        <a:spcBef>
          <a:spcPct val="0"/>
        </a:spcBef>
        <a:spcAft>
          <a:spcPct val="0"/>
        </a:spcAft>
        <a:defRPr sz="2800" b="1">
          <a:solidFill>
            <a:srgbClr val="0079C1"/>
          </a:solidFill>
          <a:latin typeface="Arial" pitchFamily="34" charset="0"/>
          <a:ea typeface="ＭＳ Ｐゴシック"/>
          <a:cs typeface="ＭＳ Ｐゴシック"/>
        </a:defRPr>
      </a:lvl8pPr>
      <a:lvl9pPr marL="1828800" algn="l" rtl="0" fontAlgn="base">
        <a:spcBef>
          <a:spcPct val="0"/>
        </a:spcBef>
        <a:spcAft>
          <a:spcPct val="0"/>
        </a:spcAft>
        <a:defRPr sz="2800" b="1">
          <a:solidFill>
            <a:srgbClr val="0079C1"/>
          </a:solidFill>
          <a:latin typeface="Arial" pitchFamily="34" charset="0"/>
          <a:ea typeface="ＭＳ Ｐゴシック"/>
          <a:cs typeface="ＭＳ Ｐゴシック"/>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Arial" pitchFamily="34" charset="0"/>
          <a:ea typeface="+mn-ea"/>
          <a:cs typeface="+mn-cs"/>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Arial" pitchFamily="34" charset="0"/>
          <a:ea typeface="+mn-ea"/>
          <a:cs typeface="+mn-cs"/>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Arial" pitchFamily="34" charset="0"/>
          <a:ea typeface="+mn-ea"/>
          <a:cs typeface="+mn-cs"/>
        </a:defRPr>
      </a:lvl3pPr>
      <a:lvl4pPr marL="1600200" indent="-228600" algn="l" rtl="0" eaLnBrk="0" fontAlgn="base" hangingPunct="0">
        <a:spcBef>
          <a:spcPct val="0"/>
        </a:spcBef>
        <a:spcAft>
          <a:spcPct val="50000"/>
        </a:spcAft>
        <a:buClr>
          <a:srgbClr val="0079C1"/>
        </a:buClr>
        <a:buFont typeface="Wingdings 2" pitchFamily="18" charset="2"/>
        <a:buChar char="¾"/>
        <a:defRPr>
          <a:solidFill>
            <a:schemeClr val="tx2"/>
          </a:solidFill>
          <a:latin typeface="Arial" pitchFamily="34" charset="0"/>
          <a:ea typeface="+mn-ea"/>
          <a:cs typeface="+mn-cs"/>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Arial" pitchFamily="34" charset="0"/>
          <a:ea typeface="+mn-ea"/>
          <a:cs typeface="+mn-cs"/>
        </a:defRPr>
      </a:lvl5pPr>
      <a:lvl6pPr marL="25146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6pPr>
      <a:lvl7pPr marL="29718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7pPr>
      <a:lvl8pPr marL="34290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8pPr>
      <a:lvl9pPr marL="38862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2434" name="Rectangle 2"/>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1">
                <a:solidFill>
                  <a:srgbClr val="0079C1"/>
                </a:solidFill>
                <a:latin typeface="Arial" pitchFamily="34" charset="0"/>
                <a:ea typeface="+mn-ea"/>
                <a:cs typeface="+mn-cs"/>
              </a:defRPr>
            </a:lvl1pPr>
          </a:lstStyle>
          <a:p>
            <a:pPr>
              <a:defRPr/>
            </a:pPr>
            <a:endParaRPr lang="en-US" dirty="0"/>
          </a:p>
        </p:txBody>
      </p:sp>
      <p:sp>
        <p:nvSpPr>
          <p:cNvPr id="402435" name="Rectangle 3"/>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1">
                <a:solidFill>
                  <a:srgbClr val="0079C1"/>
                </a:solidFill>
                <a:latin typeface="Arial" pitchFamily="34" charset="0"/>
                <a:ea typeface="+mn-ea"/>
                <a:cs typeface="+mn-cs"/>
              </a:defRPr>
            </a:lvl1pPr>
          </a:lstStyle>
          <a:p>
            <a:pPr>
              <a:defRPr/>
            </a:pPr>
            <a:endParaRPr lang="en-US" dirty="0"/>
          </a:p>
        </p:txBody>
      </p:sp>
      <p:sp>
        <p:nvSpPr>
          <p:cNvPr id="402436" name="Rectangle 4"/>
          <p:cNvSpPr>
            <a:spLocks noGrp="1" noChangeArrowheads="1"/>
          </p:cNvSpPr>
          <p:nvPr>
            <p:ph type="sldNum" sz="quarter" idx="4"/>
          </p:nvPr>
        </p:nvSpPr>
        <p:spPr bwMode="auto">
          <a:xfrm>
            <a:off x="6781800" y="6381750"/>
            <a:ext cx="21336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solidFill>
                  <a:srgbClr val="0079C1"/>
                </a:solidFill>
                <a:latin typeface="Arial" pitchFamily="34" charset="0"/>
                <a:ea typeface="+mn-ea"/>
                <a:cs typeface="+mn-cs"/>
              </a:defRPr>
            </a:lvl1pPr>
          </a:lstStyle>
          <a:p>
            <a:pPr>
              <a:defRPr/>
            </a:pPr>
            <a:fld id="{DC44EDF3-423C-4237-A2AA-F95D82E43EF1}" type="slidenum">
              <a:rPr lang="en-US"/>
              <a:pPr>
                <a:defRPr/>
              </a:pPr>
              <a:t>‹#›</a:t>
            </a:fld>
            <a:endParaRPr lang="en-US" dirty="0"/>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1510" name="Picture 4" descr="NG logo small.ai"/>
          <p:cNvPicPr>
            <a:picLocks noChangeAspect="1"/>
          </p:cNvPicPr>
          <p:nvPr/>
        </p:nvPicPr>
        <p:blipFill>
          <a:blip r:embed="rId13">
            <a:extLst>
              <a:ext uri="{28A0092B-C50C-407E-A947-70E740481C1C}">
                <a14:useLocalDpi xmlns:a14="http://schemas.microsoft.com/office/drawing/2010/main" val="0"/>
              </a:ext>
            </a:extLst>
          </a:blip>
          <a:srcRect b="31451"/>
          <a:stretch>
            <a:fillRect/>
          </a:stretch>
        </p:blipFill>
        <p:spPr bwMode="auto">
          <a:xfrm>
            <a:off x="6656388" y="265113"/>
            <a:ext cx="2171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Rectangle 5"/>
          <p:cNvSpPr>
            <a:spLocks noGrp="1" noChangeArrowheads="1"/>
          </p:cNvSpPr>
          <p:nvPr>
            <p:ph type="title"/>
          </p:nvPr>
        </p:nvSpPr>
        <p:spPr bwMode="auto">
          <a:xfrm>
            <a:off x="593725" y="762000"/>
            <a:ext cx="61499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a:t>Click to edit Master title style</a:t>
            </a:r>
          </a:p>
        </p:txBody>
      </p:sp>
      <p:sp>
        <p:nvSpPr>
          <p:cNvPr id="21512"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511682" r:id="rId1"/>
    <p:sldLayoutId id="2147511683" r:id="rId2"/>
    <p:sldLayoutId id="2147511684" r:id="rId3"/>
    <p:sldLayoutId id="2147511685" r:id="rId4"/>
    <p:sldLayoutId id="2147511686" r:id="rId5"/>
    <p:sldLayoutId id="2147511687" r:id="rId6"/>
    <p:sldLayoutId id="2147511688" r:id="rId7"/>
    <p:sldLayoutId id="2147511689" r:id="rId8"/>
    <p:sldLayoutId id="2147511690" r:id="rId9"/>
    <p:sldLayoutId id="2147511691" r:id="rId10"/>
    <p:sldLayoutId id="2147511692" r:id="rId11"/>
  </p:sldLayoutIdLst>
  <p:hf hdr="0" ftr="0" dt="0"/>
  <p:txStyles>
    <p:titleStyle>
      <a:lvl1pPr algn="l" rtl="0" eaLnBrk="0" fontAlgn="base" hangingPunct="0">
        <a:spcBef>
          <a:spcPct val="0"/>
        </a:spcBef>
        <a:spcAft>
          <a:spcPct val="0"/>
        </a:spcAft>
        <a:defRPr sz="2800" b="1">
          <a:solidFill>
            <a:srgbClr val="0079C1"/>
          </a:solidFill>
          <a:latin typeface="+mj-lt"/>
          <a:ea typeface="+mj-ea"/>
          <a:cs typeface="+mj-cs"/>
        </a:defRPr>
      </a:lvl1pPr>
      <a:lvl2pPr algn="l" rtl="0" eaLnBrk="0" fontAlgn="base" hangingPunct="0">
        <a:spcBef>
          <a:spcPct val="0"/>
        </a:spcBef>
        <a:spcAft>
          <a:spcPct val="0"/>
        </a:spcAft>
        <a:defRPr sz="2800" b="1">
          <a:solidFill>
            <a:srgbClr val="0079C1"/>
          </a:solidFill>
          <a:latin typeface="Arial" pitchFamily="34" charset="0"/>
          <a:ea typeface="ＭＳ Ｐゴシック"/>
          <a:cs typeface="ＭＳ Ｐゴシック"/>
        </a:defRPr>
      </a:lvl2pPr>
      <a:lvl3pPr algn="l" rtl="0" eaLnBrk="0" fontAlgn="base" hangingPunct="0">
        <a:spcBef>
          <a:spcPct val="0"/>
        </a:spcBef>
        <a:spcAft>
          <a:spcPct val="0"/>
        </a:spcAft>
        <a:defRPr sz="2800" b="1">
          <a:solidFill>
            <a:srgbClr val="0079C1"/>
          </a:solidFill>
          <a:latin typeface="Arial" pitchFamily="34" charset="0"/>
          <a:ea typeface="ＭＳ Ｐゴシック"/>
          <a:cs typeface="ＭＳ Ｐゴシック"/>
        </a:defRPr>
      </a:lvl3pPr>
      <a:lvl4pPr algn="l" rtl="0" eaLnBrk="0" fontAlgn="base" hangingPunct="0">
        <a:spcBef>
          <a:spcPct val="0"/>
        </a:spcBef>
        <a:spcAft>
          <a:spcPct val="0"/>
        </a:spcAft>
        <a:defRPr sz="2800" b="1">
          <a:solidFill>
            <a:srgbClr val="0079C1"/>
          </a:solidFill>
          <a:latin typeface="Arial" pitchFamily="34" charset="0"/>
          <a:ea typeface="ＭＳ Ｐゴシック"/>
          <a:cs typeface="ＭＳ Ｐゴシック"/>
        </a:defRPr>
      </a:lvl4pPr>
      <a:lvl5pPr algn="l" rtl="0" eaLnBrk="0" fontAlgn="base" hangingPunct="0">
        <a:spcBef>
          <a:spcPct val="0"/>
        </a:spcBef>
        <a:spcAft>
          <a:spcPct val="0"/>
        </a:spcAft>
        <a:defRPr sz="2800" b="1">
          <a:solidFill>
            <a:srgbClr val="0079C1"/>
          </a:solidFill>
          <a:latin typeface="Arial" pitchFamily="34" charset="0"/>
          <a:ea typeface="ＭＳ Ｐゴシック"/>
          <a:cs typeface="ＭＳ Ｐゴシック"/>
        </a:defRPr>
      </a:lvl5pPr>
      <a:lvl6pPr marL="457200" algn="l" rtl="0" fontAlgn="base">
        <a:spcBef>
          <a:spcPct val="0"/>
        </a:spcBef>
        <a:spcAft>
          <a:spcPct val="0"/>
        </a:spcAft>
        <a:defRPr sz="2800" b="1">
          <a:solidFill>
            <a:srgbClr val="0079C1"/>
          </a:solidFill>
          <a:latin typeface="Arial" pitchFamily="34" charset="0"/>
          <a:ea typeface="ＭＳ Ｐゴシック"/>
          <a:cs typeface="ＭＳ Ｐゴシック"/>
        </a:defRPr>
      </a:lvl6pPr>
      <a:lvl7pPr marL="914400" algn="l" rtl="0" fontAlgn="base">
        <a:spcBef>
          <a:spcPct val="0"/>
        </a:spcBef>
        <a:spcAft>
          <a:spcPct val="0"/>
        </a:spcAft>
        <a:defRPr sz="2800" b="1">
          <a:solidFill>
            <a:srgbClr val="0079C1"/>
          </a:solidFill>
          <a:latin typeface="Arial" pitchFamily="34" charset="0"/>
          <a:ea typeface="ＭＳ Ｐゴシック"/>
          <a:cs typeface="ＭＳ Ｐゴシック"/>
        </a:defRPr>
      </a:lvl7pPr>
      <a:lvl8pPr marL="1371600" algn="l" rtl="0" fontAlgn="base">
        <a:spcBef>
          <a:spcPct val="0"/>
        </a:spcBef>
        <a:spcAft>
          <a:spcPct val="0"/>
        </a:spcAft>
        <a:defRPr sz="2800" b="1">
          <a:solidFill>
            <a:srgbClr val="0079C1"/>
          </a:solidFill>
          <a:latin typeface="Arial" pitchFamily="34" charset="0"/>
          <a:ea typeface="ＭＳ Ｐゴシック"/>
          <a:cs typeface="ＭＳ Ｐゴシック"/>
        </a:defRPr>
      </a:lvl8pPr>
      <a:lvl9pPr marL="1828800" algn="l" rtl="0" fontAlgn="base">
        <a:spcBef>
          <a:spcPct val="0"/>
        </a:spcBef>
        <a:spcAft>
          <a:spcPct val="0"/>
        </a:spcAft>
        <a:defRPr sz="2800" b="1">
          <a:solidFill>
            <a:srgbClr val="0079C1"/>
          </a:solidFill>
          <a:latin typeface="Arial" pitchFamily="34" charset="0"/>
          <a:ea typeface="ＭＳ Ｐゴシック"/>
          <a:cs typeface="ＭＳ Ｐゴシック"/>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n-ea"/>
          <a:cs typeface="+mn-cs"/>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cs typeface="+mn-cs"/>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cs typeface="+mn-cs"/>
        </a:defRPr>
      </a:lvl3pPr>
      <a:lvl4pPr marL="1600200" indent="-228600" algn="l" rtl="0" eaLnBrk="0" fontAlgn="base" hangingPunct="0">
        <a:spcBef>
          <a:spcPct val="0"/>
        </a:spcBef>
        <a:spcAft>
          <a:spcPct val="50000"/>
        </a:spcAft>
        <a:buClr>
          <a:srgbClr val="0079C1"/>
        </a:buClr>
        <a:buFont typeface="Wingdings 2" pitchFamily="18" charset="2"/>
        <a:buChar char="¾"/>
        <a:defRPr>
          <a:solidFill>
            <a:schemeClr val="tx2"/>
          </a:solidFill>
          <a:latin typeface="+mn-lt"/>
          <a:ea typeface="+mn-ea"/>
          <a:cs typeface="+mn-cs"/>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2"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48" charset="-128"/>
                <a:cs typeface="+mn-cs"/>
              </a:defRPr>
            </a:lvl1pPr>
          </a:lstStyle>
          <a:p>
            <a:pPr>
              <a:defRPr/>
            </a:pPr>
            <a:endParaRPr lang="en-US" dirty="0"/>
          </a:p>
        </p:txBody>
      </p:sp>
      <p:sp>
        <p:nvSpPr>
          <p:cNvPr id="32773"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48" charset="-128"/>
                <a:cs typeface="+mn-cs"/>
              </a:defRPr>
            </a:lvl1pPr>
          </a:lstStyle>
          <a:p>
            <a:pPr>
              <a:defRPr/>
            </a:pPr>
            <a:endParaRPr lang="en-US" dirty="0"/>
          </a:p>
        </p:txBody>
      </p:sp>
      <p:sp>
        <p:nvSpPr>
          <p:cNvPr id="32774" name="Rectangle 6"/>
          <p:cNvSpPr>
            <a:spLocks noGrp="1" noChangeArrowheads="1"/>
          </p:cNvSpPr>
          <p:nvPr>
            <p:ph type="sldNum" sz="quarter" idx="4"/>
          </p:nvPr>
        </p:nvSpPr>
        <p:spPr bwMode="auto">
          <a:xfrm>
            <a:off x="6781800" y="6381750"/>
            <a:ext cx="2133600" cy="3619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48" charset="-128"/>
                <a:cs typeface="+mn-cs"/>
              </a:defRPr>
            </a:lvl1pPr>
          </a:lstStyle>
          <a:p>
            <a:pPr>
              <a:defRPr/>
            </a:pPr>
            <a:fld id="{7E1E3F24-0BF8-4CF6-BCB6-E10EBB0B09F8}" type="slidenum">
              <a:rPr lang="en-US"/>
              <a:pPr>
                <a:defRPr/>
              </a:pPr>
              <a:t>‹#›</a:t>
            </a:fld>
            <a:endParaRPr lang="en-US" dirty="0"/>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2534"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a:t>Click to edit Master title style</a:t>
            </a:r>
          </a:p>
        </p:txBody>
      </p:sp>
      <p:sp>
        <p:nvSpPr>
          <p:cNvPr id="22535"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22536" name="Picture 27" descr="National_Grid_logo_blue"/>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11742" r:id="rId1"/>
    <p:sldLayoutId id="2147511743" r:id="rId2"/>
    <p:sldLayoutId id="2147511744" r:id="rId3"/>
    <p:sldLayoutId id="2147511745" r:id="rId4"/>
    <p:sldLayoutId id="2147511746" r:id="rId5"/>
    <p:sldLayoutId id="2147511747" r:id="rId6"/>
    <p:sldLayoutId id="2147511748" r:id="rId7"/>
    <p:sldLayoutId id="2147511749" r:id="rId8"/>
    <p:sldLayoutId id="2147511750" r:id="rId9"/>
    <p:sldLayoutId id="2147511751" r:id="rId10"/>
    <p:sldLayoutId id="2147511752" r:id="rId11"/>
    <p:sldLayoutId id="2147511753" r:id="rId12"/>
  </p:sldLayoutIdLst>
  <p:hf hdr="0" ftr="0" dt="0"/>
  <p:txStyles>
    <p:titleStyle>
      <a:lvl1pPr algn="l" rtl="0" eaLnBrk="0" fontAlgn="base" hangingPunct="0">
        <a:spcBef>
          <a:spcPct val="0"/>
        </a:spcBef>
        <a:spcAft>
          <a:spcPct val="0"/>
        </a:spcAft>
        <a:defRPr sz="2800" b="1">
          <a:solidFill>
            <a:srgbClr val="0079C1"/>
          </a:solidFill>
          <a:latin typeface="+mj-lt"/>
          <a:ea typeface="ＭＳ Ｐゴシック" pitchFamily="48" charset="-128"/>
          <a:cs typeface="ＭＳ Ｐゴシック"/>
        </a:defRPr>
      </a:lvl1pPr>
      <a:lvl2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2pPr>
      <a:lvl3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3pPr>
      <a:lvl4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4pPr>
      <a:lvl5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5pPr>
      <a:lvl6pPr marL="457200" algn="l" rtl="0" fontAlgn="base">
        <a:spcBef>
          <a:spcPct val="0"/>
        </a:spcBef>
        <a:spcAft>
          <a:spcPct val="0"/>
        </a:spcAft>
        <a:defRPr sz="2800" b="1">
          <a:solidFill>
            <a:srgbClr val="0079C1"/>
          </a:solidFill>
          <a:latin typeface="Arial" charset="0"/>
          <a:ea typeface="ＭＳ Ｐゴシック" pitchFamily="48" charset="-128"/>
        </a:defRPr>
      </a:lvl6pPr>
      <a:lvl7pPr marL="914400" algn="l" rtl="0" fontAlgn="base">
        <a:spcBef>
          <a:spcPct val="0"/>
        </a:spcBef>
        <a:spcAft>
          <a:spcPct val="0"/>
        </a:spcAft>
        <a:defRPr sz="2800" b="1">
          <a:solidFill>
            <a:srgbClr val="0079C1"/>
          </a:solidFill>
          <a:latin typeface="Arial" charset="0"/>
          <a:ea typeface="ＭＳ Ｐゴシック" pitchFamily="48" charset="-128"/>
        </a:defRPr>
      </a:lvl7pPr>
      <a:lvl8pPr marL="1371600" algn="l" rtl="0" fontAlgn="base">
        <a:spcBef>
          <a:spcPct val="0"/>
        </a:spcBef>
        <a:spcAft>
          <a:spcPct val="0"/>
        </a:spcAft>
        <a:defRPr sz="2800" b="1">
          <a:solidFill>
            <a:srgbClr val="0079C1"/>
          </a:solidFill>
          <a:latin typeface="Arial" charset="0"/>
          <a:ea typeface="ＭＳ Ｐゴシック" pitchFamily="48" charset="-128"/>
        </a:defRPr>
      </a:lvl8pPr>
      <a:lvl9pPr marL="1828800" algn="l" rtl="0" fontAlgn="base">
        <a:spcBef>
          <a:spcPct val="0"/>
        </a:spcBef>
        <a:spcAft>
          <a:spcPct val="0"/>
        </a:spcAft>
        <a:defRPr sz="2800" b="1">
          <a:solidFill>
            <a:srgbClr val="0079C1"/>
          </a:solidFill>
          <a:latin typeface="Arial" charset="0"/>
          <a:ea typeface="ＭＳ Ｐゴシック" pitchFamily="48"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ＭＳ Ｐゴシック" pitchFamily="48" charset="-128"/>
          <a:cs typeface="ＭＳ Ｐゴシック"/>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ＭＳ Ｐゴシック" pitchFamily="48" charset="-128"/>
          <a:cs typeface="ＭＳ Ｐゴシック"/>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ＭＳ Ｐゴシック" pitchFamily="48" charset="-128"/>
          <a:cs typeface="ＭＳ Ｐゴシック"/>
        </a:defRPr>
      </a:lvl3pPr>
      <a:lvl4pPr marL="1600200" indent="-228600" algn="l" rtl="0" eaLnBrk="0" fontAlgn="base" hangingPunct="0">
        <a:spcBef>
          <a:spcPct val="0"/>
        </a:spcBef>
        <a:spcAft>
          <a:spcPct val="50000"/>
        </a:spcAft>
        <a:buClr>
          <a:srgbClr val="0079C1"/>
        </a:buClr>
        <a:buFont typeface="Wingdings 2" pitchFamily="18" charset="2"/>
        <a:buChar char="¾"/>
        <a:defRPr>
          <a:solidFill>
            <a:schemeClr val="tx2"/>
          </a:solidFill>
          <a:latin typeface="+mn-lt"/>
          <a:ea typeface="ＭＳ Ｐゴシック" pitchFamily="48" charset="-128"/>
          <a:cs typeface="ＭＳ Ｐゴシック"/>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ＭＳ Ｐゴシック" pitchFamily="48" charset="-128"/>
          <a:cs typeface="ＭＳ Ｐゴシック"/>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2434" name="Rectangle 2"/>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400">
                <a:solidFill>
                  <a:srgbClr val="0079C1"/>
                </a:solidFill>
                <a:latin typeface="Arial" charset="0"/>
                <a:ea typeface="+mn-ea"/>
                <a:cs typeface="+mn-cs"/>
              </a:defRPr>
            </a:lvl1pPr>
          </a:lstStyle>
          <a:p>
            <a:pPr>
              <a:defRPr/>
            </a:pPr>
            <a:endParaRPr lang="en-US" dirty="0"/>
          </a:p>
        </p:txBody>
      </p:sp>
      <p:sp>
        <p:nvSpPr>
          <p:cNvPr id="402435" name="Rectangle 3"/>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rgbClr val="0079C1"/>
                </a:solidFill>
                <a:latin typeface="Arial" charset="0"/>
                <a:ea typeface="+mn-ea"/>
                <a:cs typeface="+mn-cs"/>
              </a:defRPr>
            </a:lvl1pPr>
          </a:lstStyle>
          <a:p>
            <a:pPr>
              <a:defRPr/>
            </a:pPr>
            <a:endParaRPr lang="en-US" dirty="0"/>
          </a:p>
        </p:txBody>
      </p:sp>
      <p:sp>
        <p:nvSpPr>
          <p:cNvPr id="402436" name="Rectangle 4"/>
          <p:cNvSpPr>
            <a:spLocks noGrp="1" noChangeArrowheads="1"/>
          </p:cNvSpPr>
          <p:nvPr>
            <p:ph type="sldNum" sz="quarter" idx="4"/>
          </p:nvPr>
        </p:nvSpPr>
        <p:spPr bwMode="auto">
          <a:xfrm>
            <a:off x="6781800" y="6381750"/>
            <a:ext cx="2133600" cy="3619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solidFill>
                  <a:srgbClr val="0079C1"/>
                </a:solidFill>
                <a:latin typeface="Arial" charset="0"/>
                <a:ea typeface="ＭＳ Ｐゴシック" charset="0"/>
              </a:defRPr>
            </a:lvl1pPr>
          </a:lstStyle>
          <a:p>
            <a:pPr>
              <a:defRPr/>
            </a:pPr>
            <a:fld id="{BCC142D5-78EB-4A2D-9323-5797B903648F}" type="slidenum">
              <a:rPr lang="en-US"/>
              <a:pPr>
                <a:defRPr/>
              </a:pPr>
              <a:t>‹#›</a:t>
            </a:fld>
            <a:endParaRPr lang="en-US" dirty="0"/>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3558" name="Picture 4" descr="NG logo small.ai"/>
          <p:cNvPicPr>
            <a:picLocks noChangeAspect="1"/>
          </p:cNvPicPr>
          <p:nvPr/>
        </p:nvPicPr>
        <p:blipFill>
          <a:blip r:embed="rId15">
            <a:extLst>
              <a:ext uri="{28A0092B-C50C-407E-A947-70E740481C1C}">
                <a14:useLocalDpi xmlns:a14="http://schemas.microsoft.com/office/drawing/2010/main" val="0"/>
              </a:ext>
            </a:extLst>
          </a:blip>
          <a:srcRect b="31451"/>
          <a:stretch>
            <a:fillRect/>
          </a:stretch>
        </p:blipFill>
        <p:spPr bwMode="auto">
          <a:xfrm>
            <a:off x="6656388" y="265113"/>
            <a:ext cx="2171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Rectangle 5"/>
          <p:cNvSpPr>
            <a:spLocks noGrp="1" noChangeArrowheads="1"/>
          </p:cNvSpPr>
          <p:nvPr>
            <p:ph type="title"/>
          </p:nvPr>
        </p:nvSpPr>
        <p:spPr bwMode="auto">
          <a:xfrm>
            <a:off x="593725" y="762000"/>
            <a:ext cx="61499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a:t>Click to edit Master title style</a:t>
            </a:r>
          </a:p>
        </p:txBody>
      </p:sp>
      <p:sp>
        <p:nvSpPr>
          <p:cNvPr id="23560"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511754" r:id="rId1"/>
    <p:sldLayoutId id="2147511755" r:id="rId2"/>
    <p:sldLayoutId id="2147511756" r:id="rId3"/>
    <p:sldLayoutId id="2147511757" r:id="rId4"/>
    <p:sldLayoutId id="2147511758" r:id="rId5"/>
    <p:sldLayoutId id="2147511759" r:id="rId6"/>
    <p:sldLayoutId id="2147511760" r:id="rId7"/>
    <p:sldLayoutId id="2147511761" r:id="rId8"/>
    <p:sldLayoutId id="2147511762" r:id="rId9"/>
    <p:sldLayoutId id="2147511763" r:id="rId10"/>
    <p:sldLayoutId id="2147511764" r:id="rId11"/>
    <p:sldLayoutId id="2147511765" r:id="rId12"/>
    <p:sldLayoutId id="2147511766" r:id="rId13"/>
  </p:sldLayoutIdLst>
  <p:hf hdr="0" ftr="0" dt="0"/>
  <p:txStyles>
    <p:titleStyle>
      <a:lvl1pPr algn="l" rtl="0" eaLnBrk="0" fontAlgn="base" hangingPunct="0">
        <a:spcBef>
          <a:spcPct val="0"/>
        </a:spcBef>
        <a:spcAft>
          <a:spcPct val="0"/>
        </a:spcAft>
        <a:defRPr sz="2800" b="1">
          <a:solidFill>
            <a:srgbClr val="0079C1"/>
          </a:solidFill>
          <a:latin typeface="+mj-lt"/>
          <a:ea typeface="+mj-ea"/>
          <a:cs typeface="ＭＳ Ｐゴシック" charset="0"/>
        </a:defRPr>
      </a:lvl1pPr>
      <a:lvl2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charset="0"/>
        </a:defRPr>
      </a:lvl2pPr>
      <a:lvl3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charset="0"/>
        </a:defRPr>
      </a:lvl3pPr>
      <a:lvl4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charset="0"/>
        </a:defRPr>
      </a:lvl4pPr>
      <a:lvl5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charset="0"/>
        </a:defRPr>
      </a:lvl5pPr>
      <a:lvl6pPr marL="457200" algn="l" rtl="0" fontAlgn="base">
        <a:spcBef>
          <a:spcPct val="0"/>
        </a:spcBef>
        <a:spcAft>
          <a:spcPct val="0"/>
        </a:spcAft>
        <a:defRPr sz="2800" b="1">
          <a:solidFill>
            <a:srgbClr val="0079C1"/>
          </a:solidFill>
          <a:latin typeface="Arial" charset="0"/>
          <a:ea typeface="ＭＳ Ｐゴシック" pitchFamily="48" charset="-128"/>
        </a:defRPr>
      </a:lvl6pPr>
      <a:lvl7pPr marL="914400" algn="l" rtl="0" fontAlgn="base">
        <a:spcBef>
          <a:spcPct val="0"/>
        </a:spcBef>
        <a:spcAft>
          <a:spcPct val="0"/>
        </a:spcAft>
        <a:defRPr sz="2800" b="1">
          <a:solidFill>
            <a:srgbClr val="0079C1"/>
          </a:solidFill>
          <a:latin typeface="Arial" charset="0"/>
          <a:ea typeface="ＭＳ Ｐゴシック" pitchFamily="48" charset="-128"/>
        </a:defRPr>
      </a:lvl7pPr>
      <a:lvl8pPr marL="1371600" algn="l" rtl="0" fontAlgn="base">
        <a:spcBef>
          <a:spcPct val="0"/>
        </a:spcBef>
        <a:spcAft>
          <a:spcPct val="0"/>
        </a:spcAft>
        <a:defRPr sz="2800" b="1">
          <a:solidFill>
            <a:srgbClr val="0079C1"/>
          </a:solidFill>
          <a:latin typeface="Arial" charset="0"/>
          <a:ea typeface="ＭＳ Ｐゴシック" pitchFamily="48" charset="-128"/>
        </a:defRPr>
      </a:lvl8pPr>
      <a:lvl9pPr marL="1828800" algn="l" rtl="0" fontAlgn="base">
        <a:spcBef>
          <a:spcPct val="0"/>
        </a:spcBef>
        <a:spcAft>
          <a:spcPct val="0"/>
        </a:spcAft>
        <a:defRPr sz="2800" b="1">
          <a:solidFill>
            <a:srgbClr val="0079C1"/>
          </a:solidFill>
          <a:latin typeface="Arial" charset="0"/>
          <a:ea typeface="ＭＳ Ｐゴシック" pitchFamily="48"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n-ea"/>
          <a:cs typeface="ＭＳ Ｐゴシック" charset="0"/>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defRPr>
      </a:lvl3pPr>
      <a:lvl4pPr marL="1600200" indent="-228600" algn="l" rtl="0" eaLnBrk="0" fontAlgn="base" hangingPunct="0">
        <a:spcBef>
          <a:spcPct val="0"/>
        </a:spcBef>
        <a:spcAft>
          <a:spcPct val="50000"/>
        </a:spcAft>
        <a:buClr>
          <a:srgbClr val="0079C1"/>
        </a:buClr>
        <a:buFont typeface="Wingdings 2" pitchFamily="18" charset="2"/>
        <a:buChar char="¾"/>
        <a:defRPr>
          <a:solidFill>
            <a:schemeClr val="tx2"/>
          </a:solidFill>
          <a:latin typeface="+mn-lt"/>
          <a:ea typeface="+mn-ea"/>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pitchFamily="34" charset="0"/>
                <a:ea typeface="ＭＳ Ｐゴシック" pitchFamily="34" charset="-128"/>
              </a:defRPr>
            </a:lvl1pPr>
          </a:lstStyle>
          <a:p>
            <a:pPr>
              <a:defRPr/>
            </a:pPr>
            <a:endParaRPr lang="en-US" dirty="0"/>
          </a:p>
        </p:txBody>
      </p:sp>
      <p:sp>
        <p:nvSpPr>
          <p:cNvPr id="43011" name="Rectangle 3"/>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48" charset="-128"/>
                <a:cs typeface="+mn-cs"/>
              </a:defRPr>
            </a:lvl1pPr>
          </a:lstStyle>
          <a:p>
            <a:pPr>
              <a:defRPr/>
            </a:pPr>
            <a:endParaRPr lang="en-US" dirty="0"/>
          </a:p>
        </p:txBody>
      </p:sp>
      <p:sp>
        <p:nvSpPr>
          <p:cNvPr id="43012" name="Rectangle 4"/>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Arial" pitchFamily="34" charset="0"/>
                <a:ea typeface="ＭＳ Ｐゴシック" pitchFamily="34" charset="-128"/>
              </a:defRPr>
            </a:lvl1pPr>
          </a:lstStyle>
          <a:p>
            <a:pPr>
              <a:defRPr/>
            </a:pPr>
            <a:fld id="{5346BAC2-11FD-4BCC-AC44-351438596610}" type="slidenum">
              <a:rPr lang="en-US"/>
              <a:pPr>
                <a:defRPr/>
              </a:pPr>
              <a:t>‹#›</a:t>
            </a:fld>
            <a:endParaRPr lang="en-US" dirty="0"/>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4582"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a:t>Click to edit Master title style</a:t>
            </a:r>
          </a:p>
        </p:txBody>
      </p:sp>
      <p:sp>
        <p:nvSpPr>
          <p:cNvPr id="24583"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24584" name="Picture 8" descr="National_Grid_logo_blu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11767" r:id="rId1"/>
    <p:sldLayoutId id="2147511768" r:id="rId2"/>
    <p:sldLayoutId id="2147511769" r:id="rId3"/>
    <p:sldLayoutId id="2147511770" r:id="rId4"/>
    <p:sldLayoutId id="2147511771" r:id="rId5"/>
    <p:sldLayoutId id="2147511772" r:id="rId6"/>
    <p:sldLayoutId id="2147511773" r:id="rId7"/>
    <p:sldLayoutId id="2147511774" r:id="rId8"/>
    <p:sldLayoutId id="2147511775" r:id="rId9"/>
    <p:sldLayoutId id="2147511776" r:id="rId10"/>
    <p:sldLayoutId id="2147511777" r:id="rId11"/>
    <p:sldLayoutId id="2147511778" r:id="rId12"/>
    <p:sldLayoutId id="2147511779" r:id="rId13"/>
    <p:sldLayoutId id="2147511780" r:id="rId14"/>
  </p:sldLayoutIdLst>
  <p:hf hdr="0" ftr="0" dt="0"/>
  <p:txStyles>
    <p:titleStyle>
      <a:lvl1pPr algn="l" rtl="0" eaLnBrk="0" fontAlgn="base" hangingPunct="0">
        <a:spcBef>
          <a:spcPct val="0"/>
        </a:spcBef>
        <a:spcAft>
          <a:spcPct val="0"/>
        </a:spcAft>
        <a:defRPr sz="2800" b="1">
          <a:solidFill>
            <a:srgbClr val="0079C1"/>
          </a:solidFill>
          <a:latin typeface="+mj-lt"/>
          <a:ea typeface="ＭＳ Ｐゴシック" pitchFamily="48" charset="-128"/>
          <a:cs typeface="ＭＳ Ｐゴシック"/>
        </a:defRPr>
      </a:lvl1pPr>
      <a:lvl2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2pPr>
      <a:lvl3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3pPr>
      <a:lvl4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4pPr>
      <a:lvl5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5pPr>
      <a:lvl6pPr marL="457200" algn="l" rtl="0" fontAlgn="base">
        <a:spcBef>
          <a:spcPct val="0"/>
        </a:spcBef>
        <a:spcAft>
          <a:spcPct val="0"/>
        </a:spcAft>
        <a:defRPr sz="2800" b="1">
          <a:solidFill>
            <a:srgbClr val="0079C1"/>
          </a:solidFill>
          <a:latin typeface="Arial" charset="0"/>
          <a:ea typeface="ＭＳ Ｐゴシック" pitchFamily="48" charset="-128"/>
        </a:defRPr>
      </a:lvl6pPr>
      <a:lvl7pPr marL="914400" algn="l" rtl="0" fontAlgn="base">
        <a:spcBef>
          <a:spcPct val="0"/>
        </a:spcBef>
        <a:spcAft>
          <a:spcPct val="0"/>
        </a:spcAft>
        <a:defRPr sz="2800" b="1">
          <a:solidFill>
            <a:srgbClr val="0079C1"/>
          </a:solidFill>
          <a:latin typeface="Arial" charset="0"/>
          <a:ea typeface="ＭＳ Ｐゴシック" pitchFamily="48" charset="-128"/>
        </a:defRPr>
      </a:lvl7pPr>
      <a:lvl8pPr marL="1371600" algn="l" rtl="0" fontAlgn="base">
        <a:spcBef>
          <a:spcPct val="0"/>
        </a:spcBef>
        <a:spcAft>
          <a:spcPct val="0"/>
        </a:spcAft>
        <a:defRPr sz="2800" b="1">
          <a:solidFill>
            <a:srgbClr val="0079C1"/>
          </a:solidFill>
          <a:latin typeface="Arial" charset="0"/>
          <a:ea typeface="ＭＳ Ｐゴシック" pitchFamily="48" charset="-128"/>
        </a:defRPr>
      </a:lvl8pPr>
      <a:lvl9pPr marL="1828800" algn="l" rtl="0" fontAlgn="base">
        <a:spcBef>
          <a:spcPct val="0"/>
        </a:spcBef>
        <a:spcAft>
          <a:spcPct val="0"/>
        </a:spcAft>
        <a:defRPr sz="2800" b="1">
          <a:solidFill>
            <a:srgbClr val="0079C1"/>
          </a:solidFill>
          <a:latin typeface="Arial" charset="0"/>
          <a:ea typeface="ＭＳ Ｐゴシック" pitchFamily="48"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ＭＳ Ｐゴシック" pitchFamily="48" charset="-128"/>
          <a:cs typeface="ＭＳ Ｐゴシック"/>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ＭＳ Ｐゴシック" pitchFamily="48" charset="-128"/>
          <a:cs typeface="ＭＳ Ｐゴシック"/>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ＭＳ Ｐゴシック" pitchFamily="48" charset="-128"/>
          <a:cs typeface="ＭＳ Ｐゴシック"/>
        </a:defRPr>
      </a:lvl3pPr>
      <a:lvl4pPr marL="1600200" indent="-228600" algn="l" rtl="0" eaLnBrk="0" fontAlgn="base" hangingPunct="0">
        <a:spcBef>
          <a:spcPct val="0"/>
        </a:spcBef>
        <a:spcAft>
          <a:spcPct val="50000"/>
        </a:spcAft>
        <a:buClr>
          <a:srgbClr val="0079C1"/>
        </a:buClr>
        <a:buFont typeface="Wingdings 2" pitchFamily="18" charset="2"/>
        <a:buChar char="¾"/>
        <a:defRPr>
          <a:solidFill>
            <a:schemeClr val="tx2"/>
          </a:solidFill>
          <a:latin typeface="+mn-lt"/>
          <a:ea typeface="ＭＳ Ｐゴシック" pitchFamily="48" charset="-128"/>
          <a:cs typeface="ＭＳ Ｐゴシック"/>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ＭＳ Ｐゴシック" pitchFamily="48" charset="-128"/>
          <a:cs typeface="ＭＳ Ｐゴシック"/>
        </a:defRPr>
      </a:lvl5pPr>
      <a:lvl6pPr marL="25146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0578" name="Rectangle 2"/>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1">
                <a:latin typeface="Arial" pitchFamily="34" charset="0"/>
                <a:ea typeface="ＭＳ Ｐゴシック"/>
              </a:defRPr>
            </a:lvl1pPr>
          </a:lstStyle>
          <a:p>
            <a:pPr>
              <a:defRPr/>
            </a:pPr>
            <a:endParaRPr lang="en-US" dirty="0"/>
          </a:p>
        </p:txBody>
      </p:sp>
      <p:sp>
        <p:nvSpPr>
          <p:cNvPr id="280579" name="Rectangle 3"/>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1">
                <a:latin typeface="Arial" pitchFamily="34" charset="0"/>
                <a:ea typeface="ＭＳ Ｐゴシック"/>
              </a:defRPr>
            </a:lvl1pPr>
          </a:lstStyle>
          <a:p>
            <a:pPr>
              <a:defRPr/>
            </a:pPr>
            <a:endParaRPr lang="en-US" dirty="0"/>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5605"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a:t>Click to edit Master title style</a:t>
            </a:r>
          </a:p>
        </p:txBody>
      </p:sp>
      <p:sp>
        <p:nvSpPr>
          <p:cNvPr id="25606"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25607" name="Picture 8" descr="National_Grid_logo_blu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8" name="Rectangle 9"/>
          <p:cNvSpPr>
            <a:spLocks noChangeArrowheads="1"/>
          </p:cNvSpPr>
          <p:nvPr/>
        </p:nvSpPr>
        <p:spPr bwMode="auto">
          <a:xfrm>
            <a:off x="6781800" y="6381750"/>
            <a:ext cx="21336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0079C1"/>
                </a:solidFill>
                <a:latin typeface="Arial" pitchFamily="34" charset="0"/>
                <a:ea typeface="ＭＳ Ｐゴシック" pitchFamily="34" charset="-128"/>
              </a:defRPr>
            </a:lvl1pPr>
            <a:lvl2pPr marL="742950" indent="-285750" eaLnBrk="0" hangingPunct="0">
              <a:defRPr sz="2800" b="1">
                <a:solidFill>
                  <a:srgbClr val="0079C1"/>
                </a:solidFill>
                <a:latin typeface="Arial" pitchFamily="34" charset="0"/>
                <a:ea typeface="ＭＳ Ｐゴシック" pitchFamily="34" charset="-128"/>
              </a:defRPr>
            </a:lvl2pPr>
            <a:lvl3pPr marL="1143000" indent="-228600" eaLnBrk="0" hangingPunct="0">
              <a:defRPr sz="2800" b="1">
                <a:solidFill>
                  <a:srgbClr val="0079C1"/>
                </a:solidFill>
                <a:latin typeface="Arial" pitchFamily="34" charset="0"/>
                <a:ea typeface="ＭＳ Ｐゴシック" pitchFamily="34" charset="-128"/>
              </a:defRPr>
            </a:lvl3pPr>
            <a:lvl4pPr marL="1600200" indent="-228600" eaLnBrk="0" hangingPunct="0">
              <a:defRPr sz="2800" b="1">
                <a:solidFill>
                  <a:srgbClr val="0079C1"/>
                </a:solidFill>
                <a:latin typeface="Arial" pitchFamily="34" charset="0"/>
                <a:ea typeface="ＭＳ Ｐゴシック" pitchFamily="34" charset="-128"/>
              </a:defRPr>
            </a:lvl4pPr>
            <a:lvl5pPr marL="2057400" indent="-228600" eaLnBrk="0" hangingPunct="0">
              <a:defRPr sz="2800" b="1">
                <a:solidFill>
                  <a:srgbClr val="0079C1"/>
                </a:solidFill>
                <a:latin typeface="Arial" pitchFamily="34"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pitchFamily="34"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pitchFamily="34"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pitchFamily="34"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pitchFamily="34" charset="0"/>
                <a:ea typeface="ＭＳ Ｐゴシック" pitchFamily="34" charset="-128"/>
              </a:defRPr>
            </a:lvl9pPr>
          </a:lstStyle>
          <a:p>
            <a:pPr algn="r" eaLnBrk="1" hangingPunct="1">
              <a:defRPr/>
            </a:pPr>
            <a:fld id="{325F75F3-5084-44F6-B6A9-1DB7C57F5567}" type="slidenum">
              <a:rPr lang="en-US" altLang="en-US" sz="1200" smtClean="0"/>
              <a:pPr algn="r" eaLnBrk="1" hangingPunct="1">
                <a:defRPr/>
              </a:pPr>
              <a:t>‹#›</a:t>
            </a:fld>
            <a:endParaRPr lang="en-US" altLang="en-US" sz="1200" dirty="0"/>
          </a:p>
        </p:txBody>
      </p:sp>
    </p:spTree>
  </p:cSld>
  <p:clrMap bg1="lt1" tx1="dk1" bg2="lt2" tx2="dk2" accent1="accent1" accent2="accent2" accent3="accent3" accent4="accent4" accent5="accent5" accent6="accent6" hlink="hlink" folHlink="folHlink"/>
  <p:sldLayoutIdLst>
    <p:sldLayoutId id="2147511781" r:id="rId1"/>
    <p:sldLayoutId id="2147511782" r:id="rId2"/>
    <p:sldLayoutId id="2147511783" r:id="rId3"/>
    <p:sldLayoutId id="2147511784" r:id="rId4"/>
    <p:sldLayoutId id="2147511785" r:id="rId5"/>
    <p:sldLayoutId id="2147511786" r:id="rId6"/>
    <p:sldLayoutId id="2147511787" r:id="rId7"/>
    <p:sldLayoutId id="2147511788" r:id="rId8"/>
    <p:sldLayoutId id="2147511789" r:id="rId9"/>
    <p:sldLayoutId id="2147511790" r:id="rId10"/>
    <p:sldLayoutId id="2147511791" r:id="rId11"/>
    <p:sldLayoutId id="2147511792" r:id="rId12"/>
  </p:sldLayoutIdLst>
  <p:hf hdr="0" ftr="0" dt="0"/>
  <p:txStyles>
    <p:titleStyle>
      <a:lvl1pPr algn="l" rtl="0" eaLnBrk="0" fontAlgn="base" hangingPunct="0">
        <a:spcBef>
          <a:spcPct val="0"/>
        </a:spcBef>
        <a:spcAft>
          <a:spcPct val="0"/>
        </a:spcAft>
        <a:defRPr sz="2800" b="1">
          <a:solidFill>
            <a:srgbClr val="0079C1"/>
          </a:solidFill>
          <a:latin typeface="+mj-lt"/>
          <a:ea typeface="ＭＳ Ｐゴシック" pitchFamily="34" charset="-128"/>
          <a:cs typeface="+mj-cs"/>
        </a:defRPr>
      </a:lvl1pPr>
      <a:lvl2pPr algn="l" rtl="0" eaLnBrk="0" fontAlgn="base" hangingPunct="0">
        <a:spcBef>
          <a:spcPct val="0"/>
        </a:spcBef>
        <a:spcAft>
          <a:spcPct val="0"/>
        </a:spcAft>
        <a:defRPr sz="2800" b="1">
          <a:solidFill>
            <a:srgbClr val="0079C1"/>
          </a:solidFill>
          <a:latin typeface="Arial" pitchFamily="34" charset="0"/>
          <a:ea typeface="ＭＳ Ｐゴシック" pitchFamily="34" charset="-128"/>
          <a:cs typeface="ＭＳ Ｐゴシック"/>
        </a:defRPr>
      </a:lvl2pPr>
      <a:lvl3pPr algn="l" rtl="0" eaLnBrk="0" fontAlgn="base" hangingPunct="0">
        <a:spcBef>
          <a:spcPct val="0"/>
        </a:spcBef>
        <a:spcAft>
          <a:spcPct val="0"/>
        </a:spcAft>
        <a:defRPr sz="2800" b="1">
          <a:solidFill>
            <a:srgbClr val="0079C1"/>
          </a:solidFill>
          <a:latin typeface="Arial" pitchFamily="34" charset="0"/>
          <a:ea typeface="ＭＳ Ｐゴシック" pitchFamily="34" charset="-128"/>
          <a:cs typeface="ＭＳ Ｐゴシック"/>
        </a:defRPr>
      </a:lvl3pPr>
      <a:lvl4pPr algn="l" rtl="0" eaLnBrk="0" fontAlgn="base" hangingPunct="0">
        <a:spcBef>
          <a:spcPct val="0"/>
        </a:spcBef>
        <a:spcAft>
          <a:spcPct val="0"/>
        </a:spcAft>
        <a:defRPr sz="2800" b="1">
          <a:solidFill>
            <a:srgbClr val="0079C1"/>
          </a:solidFill>
          <a:latin typeface="Arial" pitchFamily="34" charset="0"/>
          <a:ea typeface="ＭＳ Ｐゴシック" pitchFamily="34" charset="-128"/>
          <a:cs typeface="ＭＳ Ｐゴシック"/>
        </a:defRPr>
      </a:lvl4pPr>
      <a:lvl5pPr algn="l" rtl="0" eaLnBrk="0" fontAlgn="base" hangingPunct="0">
        <a:spcBef>
          <a:spcPct val="0"/>
        </a:spcBef>
        <a:spcAft>
          <a:spcPct val="0"/>
        </a:spcAft>
        <a:defRPr sz="2800" b="1">
          <a:solidFill>
            <a:srgbClr val="0079C1"/>
          </a:solidFill>
          <a:latin typeface="Arial" pitchFamily="34" charset="0"/>
          <a:ea typeface="ＭＳ Ｐゴシック" pitchFamily="34" charset="-128"/>
          <a:cs typeface="ＭＳ Ｐゴシック"/>
        </a:defRPr>
      </a:lvl5pPr>
      <a:lvl6pPr marL="457200" algn="l" rtl="0" fontAlgn="base">
        <a:spcBef>
          <a:spcPct val="0"/>
        </a:spcBef>
        <a:spcAft>
          <a:spcPct val="0"/>
        </a:spcAft>
        <a:defRPr sz="2800" b="1">
          <a:solidFill>
            <a:srgbClr val="0079C1"/>
          </a:solidFill>
          <a:latin typeface="Arial" pitchFamily="34" charset="0"/>
          <a:ea typeface="ＭＳ Ｐゴシック"/>
          <a:cs typeface="ＭＳ Ｐゴシック"/>
        </a:defRPr>
      </a:lvl6pPr>
      <a:lvl7pPr marL="914400" algn="l" rtl="0" fontAlgn="base">
        <a:spcBef>
          <a:spcPct val="0"/>
        </a:spcBef>
        <a:spcAft>
          <a:spcPct val="0"/>
        </a:spcAft>
        <a:defRPr sz="2800" b="1">
          <a:solidFill>
            <a:srgbClr val="0079C1"/>
          </a:solidFill>
          <a:latin typeface="Arial" pitchFamily="34" charset="0"/>
          <a:ea typeface="ＭＳ Ｐゴシック"/>
          <a:cs typeface="ＭＳ Ｐゴシック"/>
        </a:defRPr>
      </a:lvl7pPr>
      <a:lvl8pPr marL="1371600" algn="l" rtl="0" fontAlgn="base">
        <a:spcBef>
          <a:spcPct val="0"/>
        </a:spcBef>
        <a:spcAft>
          <a:spcPct val="0"/>
        </a:spcAft>
        <a:defRPr sz="2800" b="1">
          <a:solidFill>
            <a:srgbClr val="0079C1"/>
          </a:solidFill>
          <a:latin typeface="Arial" pitchFamily="34" charset="0"/>
          <a:ea typeface="ＭＳ Ｐゴシック"/>
          <a:cs typeface="ＭＳ Ｐゴシック"/>
        </a:defRPr>
      </a:lvl8pPr>
      <a:lvl9pPr marL="1828800" algn="l" rtl="0" fontAlgn="base">
        <a:spcBef>
          <a:spcPct val="0"/>
        </a:spcBef>
        <a:spcAft>
          <a:spcPct val="0"/>
        </a:spcAft>
        <a:defRPr sz="2800" b="1">
          <a:solidFill>
            <a:srgbClr val="0079C1"/>
          </a:solidFill>
          <a:latin typeface="Arial" pitchFamily="34" charset="0"/>
          <a:ea typeface="ＭＳ Ｐゴシック"/>
          <a:cs typeface="ＭＳ Ｐゴシック"/>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ＭＳ Ｐゴシック" pitchFamily="34" charset="-128"/>
          <a:cs typeface="+mn-cs"/>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ＭＳ Ｐゴシック" pitchFamily="34" charset="-128"/>
          <a:cs typeface="+mn-cs"/>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ＭＳ Ｐゴシック" pitchFamily="34" charset="-128"/>
          <a:cs typeface="+mn-cs"/>
        </a:defRPr>
      </a:lvl3pPr>
      <a:lvl4pPr marL="16002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ＭＳ Ｐゴシック" pitchFamily="34" charset="-128"/>
          <a:cs typeface="+mn-cs"/>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ＭＳ Ｐゴシック" pitchFamily="34" charset="-128"/>
          <a:cs typeface="+mn-cs"/>
        </a:defRPr>
      </a:lvl5pPr>
      <a:lvl6pPr marL="25146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6pPr>
      <a:lvl7pPr marL="29718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7pPr>
      <a:lvl8pPr marL="34290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8pPr>
      <a:lvl9pPr marL="38862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2434" name="Rectangle 2"/>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400">
                <a:solidFill>
                  <a:srgbClr val="0079C1"/>
                </a:solidFill>
                <a:latin typeface="Arial" charset="0"/>
                <a:ea typeface="+mn-ea"/>
                <a:cs typeface="+mn-cs"/>
              </a:defRPr>
            </a:lvl1pPr>
          </a:lstStyle>
          <a:p>
            <a:pPr>
              <a:defRPr/>
            </a:pPr>
            <a:endParaRPr lang="en-US" dirty="0"/>
          </a:p>
        </p:txBody>
      </p:sp>
      <p:sp>
        <p:nvSpPr>
          <p:cNvPr id="402435" name="Rectangle 3"/>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rgbClr val="0079C1"/>
                </a:solidFill>
                <a:latin typeface="Arial" charset="0"/>
                <a:ea typeface="+mn-ea"/>
                <a:cs typeface="+mn-cs"/>
              </a:defRPr>
            </a:lvl1pPr>
          </a:lstStyle>
          <a:p>
            <a:pPr>
              <a:defRPr/>
            </a:pPr>
            <a:endParaRPr lang="en-US" dirty="0"/>
          </a:p>
        </p:txBody>
      </p:sp>
      <p:sp>
        <p:nvSpPr>
          <p:cNvPr id="402436" name="Rectangle 4"/>
          <p:cNvSpPr>
            <a:spLocks noGrp="1" noChangeArrowheads="1"/>
          </p:cNvSpPr>
          <p:nvPr>
            <p:ph type="sldNum" sz="quarter" idx="4"/>
          </p:nvPr>
        </p:nvSpPr>
        <p:spPr bwMode="auto">
          <a:xfrm>
            <a:off x="6781800" y="6381750"/>
            <a:ext cx="2133600" cy="3619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solidFill>
                  <a:srgbClr val="0079C1"/>
                </a:solidFill>
                <a:latin typeface="Arial" charset="0"/>
                <a:ea typeface="ＭＳ Ｐゴシック" charset="0"/>
              </a:defRPr>
            </a:lvl1pPr>
          </a:lstStyle>
          <a:p>
            <a:pPr>
              <a:defRPr/>
            </a:pPr>
            <a:fld id="{FA910D8B-1A60-4011-8296-8F3839AE04E1}" type="slidenum">
              <a:rPr lang="en-US"/>
              <a:pPr>
                <a:defRPr/>
              </a:pPr>
              <a:t>‹#›</a:t>
            </a:fld>
            <a:endParaRPr lang="en-US" dirty="0"/>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6630" name="Picture 4" descr="NG logo small.ai"/>
          <p:cNvPicPr>
            <a:picLocks noChangeAspect="1"/>
          </p:cNvPicPr>
          <p:nvPr/>
        </p:nvPicPr>
        <p:blipFill>
          <a:blip r:embed="rId15">
            <a:extLst>
              <a:ext uri="{28A0092B-C50C-407E-A947-70E740481C1C}">
                <a14:useLocalDpi xmlns:a14="http://schemas.microsoft.com/office/drawing/2010/main" val="0"/>
              </a:ext>
            </a:extLst>
          </a:blip>
          <a:srcRect b="31451"/>
          <a:stretch>
            <a:fillRect/>
          </a:stretch>
        </p:blipFill>
        <p:spPr bwMode="auto">
          <a:xfrm>
            <a:off x="6656388" y="265113"/>
            <a:ext cx="2171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Rectangle 5"/>
          <p:cNvSpPr>
            <a:spLocks noGrp="1" noChangeArrowheads="1"/>
          </p:cNvSpPr>
          <p:nvPr>
            <p:ph type="title"/>
          </p:nvPr>
        </p:nvSpPr>
        <p:spPr bwMode="auto">
          <a:xfrm>
            <a:off x="593725" y="762000"/>
            <a:ext cx="61499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a:t>Click to edit Master title style</a:t>
            </a:r>
          </a:p>
        </p:txBody>
      </p:sp>
      <p:sp>
        <p:nvSpPr>
          <p:cNvPr id="26632"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511793" r:id="rId1"/>
    <p:sldLayoutId id="2147511794" r:id="rId2"/>
    <p:sldLayoutId id="2147511795" r:id="rId3"/>
    <p:sldLayoutId id="2147511796" r:id="rId4"/>
    <p:sldLayoutId id="2147511797" r:id="rId5"/>
    <p:sldLayoutId id="2147511798" r:id="rId6"/>
    <p:sldLayoutId id="2147511799" r:id="rId7"/>
    <p:sldLayoutId id="2147511800" r:id="rId8"/>
    <p:sldLayoutId id="2147511801" r:id="rId9"/>
    <p:sldLayoutId id="2147511802" r:id="rId10"/>
    <p:sldLayoutId id="2147511803" r:id="rId11"/>
    <p:sldLayoutId id="2147511804" r:id="rId12"/>
    <p:sldLayoutId id="2147511805" r:id="rId13"/>
  </p:sldLayoutIdLst>
  <p:hf hdr="0" ftr="0" dt="0"/>
  <p:txStyles>
    <p:titleStyle>
      <a:lvl1pPr algn="l" rtl="0" eaLnBrk="0" fontAlgn="base" hangingPunct="0">
        <a:spcBef>
          <a:spcPct val="0"/>
        </a:spcBef>
        <a:spcAft>
          <a:spcPct val="0"/>
        </a:spcAft>
        <a:defRPr sz="2800" b="1">
          <a:solidFill>
            <a:srgbClr val="0079C1"/>
          </a:solidFill>
          <a:latin typeface="+mj-lt"/>
          <a:ea typeface="+mj-ea"/>
          <a:cs typeface="ＭＳ Ｐゴシック" charset="0"/>
        </a:defRPr>
      </a:lvl1pPr>
      <a:lvl2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charset="0"/>
        </a:defRPr>
      </a:lvl2pPr>
      <a:lvl3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charset="0"/>
        </a:defRPr>
      </a:lvl3pPr>
      <a:lvl4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charset="0"/>
        </a:defRPr>
      </a:lvl4pPr>
      <a:lvl5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charset="0"/>
        </a:defRPr>
      </a:lvl5pPr>
      <a:lvl6pPr marL="457200" algn="l" rtl="0" fontAlgn="base">
        <a:spcBef>
          <a:spcPct val="0"/>
        </a:spcBef>
        <a:spcAft>
          <a:spcPct val="0"/>
        </a:spcAft>
        <a:defRPr sz="2800" b="1">
          <a:solidFill>
            <a:srgbClr val="0079C1"/>
          </a:solidFill>
          <a:latin typeface="Arial" charset="0"/>
          <a:ea typeface="ＭＳ Ｐゴシック" pitchFamily="48" charset="-128"/>
        </a:defRPr>
      </a:lvl6pPr>
      <a:lvl7pPr marL="914400" algn="l" rtl="0" fontAlgn="base">
        <a:spcBef>
          <a:spcPct val="0"/>
        </a:spcBef>
        <a:spcAft>
          <a:spcPct val="0"/>
        </a:spcAft>
        <a:defRPr sz="2800" b="1">
          <a:solidFill>
            <a:srgbClr val="0079C1"/>
          </a:solidFill>
          <a:latin typeface="Arial" charset="0"/>
          <a:ea typeface="ＭＳ Ｐゴシック" pitchFamily="48" charset="-128"/>
        </a:defRPr>
      </a:lvl7pPr>
      <a:lvl8pPr marL="1371600" algn="l" rtl="0" fontAlgn="base">
        <a:spcBef>
          <a:spcPct val="0"/>
        </a:spcBef>
        <a:spcAft>
          <a:spcPct val="0"/>
        </a:spcAft>
        <a:defRPr sz="2800" b="1">
          <a:solidFill>
            <a:srgbClr val="0079C1"/>
          </a:solidFill>
          <a:latin typeface="Arial" charset="0"/>
          <a:ea typeface="ＭＳ Ｐゴシック" pitchFamily="48" charset="-128"/>
        </a:defRPr>
      </a:lvl8pPr>
      <a:lvl9pPr marL="1828800" algn="l" rtl="0" fontAlgn="base">
        <a:spcBef>
          <a:spcPct val="0"/>
        </a:spcBef>
        <a:spcAft>
          <a:spcPct val="0"/>
        </a:spcAft>
        <a:defRPr sz="2800" b="1">
          <a:solidFill>
            <a:srgbClr val="0079C1"/>
          </a:solidFill>
          <a:latin typeface="Arial" charset="0"/>
          <a:ea typeface="ＭＳ Ｐゴシック" pitchFamily="48"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n-ea"/>
          <a:cs typeface="ＭＳ Ｐゴシック" charset="0"/>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defRPr>
      </a:lvl3pPr>
      <a:lvl4pPr marL="1600200" indent="-228600" algn="l" rtl="0" eaLnBrk="0" fontAlgn="base" hangingPunct="0">
        <a:spcBef>
          <a:spcPct val="0"/>
        </a:spcBef>
        <a:spcAft>
          <a:spcPct val="50000"/>
        </a:spcAft>
        <a:buClr>
          <a:srgbClr val="0079C1"/>
        </a:buClr>
        <a:buFont typeface="Wingdings 2" pitchFamily="18" charset="2"/>
        <a:buChar char="¾"/>
        <a:defRPr>
          <a:solidFill>
            <a:schemeClr val="tx2"/>
          </a:solidFill>
          <a:latin typeface="+mn-lt"/>
          <a:ea typeface="+mn-ea"/>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Grafik 3" descr="streifen.jpg"/>
          <p:cNvPicPr>
            <a:picLocks noChangeAspect="1"/>
          </p:cNvPicPr>
          <p:nvPr/>
        </p:nvPicPr>
        <p:blipFill>
          <a:blip r:embed="rId2" cstate="print"/>
          <a:stretch>
            <a:fillRect/>
          </a:stretch>
        </p:blipFill>
        <p:spPr>
          <a:xfrm>
            <a:off x="0" y="6370320"/>
            <a:ext cx="7949184" cy="487680"/>
          </a:xfrm>
          <a:prstGeom prst="rect">
            <a:avLst/>
          </a:prstGeom>
        </p:spPr>
      </p:pic>
      <p:pic>
        <p:nvPicPr>
          <p:cNvPr id="6" name="Grafik 5" descr="ecke.jpg"/>
          <p:cNvPicPr>
            <a:picLocks noChangeAspect="1"/>
          </p:cNvPicPr>
          <p:nvPr/>
        </p:nvPicPr>
        <p:blipFill>
          <a:blip r:embed="rId3" cstate="print"/>
          <a:stretch>
            <a:fillRect/>
          </a:stretch>
        </p:blipFill>
        <p:spPr>
          <a:xfrm>
            <a:off x="360000" y="360000"/>
            <a:ext cx="457200" cy="457200"/>
          </a:xfrm>
          <a:prstGeom prst="rect">
            <a:avLst/>
          </a:prstGeom>
        </p:spPr>
      </p:pic>
      <p:pic>
        <p:nvPicPr>
          <p:cNvPr id="7" name="Grafik 6" descr="entsog_logo_4c.jpg"/>
          <p:cNvPicPr>
            <a:picLocks noChangeAspect="1"/>
          </p:cNvPicPr>
          <p:nvPr/>
        </p:nvPicPr>
        <p:blipFill>
          <a:blip r:embed="rId4" cstate="print"/>
          <a:stretch>
            <a:fillRect/>
          </a:stretch>
        </p:blipFill>
        <p:spPr>
          <a:xfrm>
            <a:off x="7560060" y="360000"/>
            <a:ext cx="1147564" cy="620727"/>
          </a:xfrm>
          <a:prstGeom prst="rect">
            <a:avLst/>
          </a:prstGeom>
        </p:spPr>
      </p:pic>
    </p:spTree>
    <p:extLst>
      <p:ext uri="{BB962C8B-B14F-4D97-AF65-F5344CB8AC3E}">
        <p14:creationId xmlns:p14="http://schemas.microsoft.com/office/powerpoint/2010/main" val="544120728"/>
      </p:ext>
    </p:extLst>
  </p:cSld>
  <p:clrMap bg1="lt1" tx1="dk1" bg2="lt2" tx2="dk2" accent1="accent1" accent2="accent2" accent3="accent3" accent4="accent4" accent5="accent5" accent6="accent6" hlink="hlink" folHlink="folHlink"/>
  <p:hf hdr="0" ftr="0" dt="0"/>
  <p:txStyles>
    <p:titleStyle>
      <a:lvl1pPr algn="ctr"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1" fontAlgn="base" hangingPunct="1">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1" fontAlgn="base" hangingPunct="1">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1" fontAlgn="base" hangingPunct="1">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1" fontAlgn="base" hangingPunct="1">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11" charset="-128"/>
          <a:cs typeface="ＭＳ Ｐゴシック"/>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11" charset="-128"/>
          <a:cs typeface="ＭＳ Ｐゴシック"/>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11" charset="-128"/>
          <a:cs typeface="ＭＳ Ｐゴシック"/>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11"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pitchFamily="34" charset="0"/>
                <a:ea typeface="ＭＳ Ｐゴシック" pitchFamily="34" charset="-128"/>
                <a:cs typeface="+mn-cs"/>
              </a:defRPr>
            </a:lvl1pPr>
          </a:lstStyle>
          <a:p>
            <a:pPr>
              <a:defRPr/>
            </a:pPr>
            <a:endParaRPr lang="en-US" dirty="0"/>
          </a:p>
        </p:txBody>
      </p:sp>
      <p:sp>
        <p:nvSpPr>
          <p:cNvPr id="100355" name="Rectangle 3"/>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pitchFamily="34" charset="0"/>
                <a:ea typeface="ＭＳ Ｐゴシック" pitchFamily="34" charset="-128"/>
                <a:cs typeface="+mn-cs"/>
              </a:defRPr>
            </a:lvl1pPr>
          </a:lstStyle>
          <a:p>
            <a:pPr>
              <a:defRPr/>
            </a:pPr>
            <a:endParaRPr lang="en-US" dirty="0"/>
          </a:p>
        </p:txBody>
      </p:sp>
      <p:sp>
        <p:nvSpPr>
          <p:cNvPr id="100356" name="Rectangle 4"/>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Arial" pitchFamily="34" charset="0"/>
                <a:ea typeface="ＭＳ Ｐゴシック" pitchFamily="34" charset="-128"/>
                <a:cs typeface="+mn-cs"/>
              </a:defRPr>
            </a:lvl1pPr>
          </a:lstStyle>
          <a:p>
            <a:pPr>
              <a:defRPr/>
            </a:pPr>
            <a:fld id="{C2FDDA09-9EDB-45D1-AEF2-E568F2FDB85C}" type="slidenum">
              <a:rPr lang="en-US"/>
              <a:pPr>
                <a:defRPr/>
              </a:pPr>
              <a:t>‹#›</a:t>
            </a:fld>
            <a:endParaRPr lang="en-US" dirty="0"/>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318" name="Rectangle 5"/>
          <p:cNvSpPr>
            <a:spLocks noGrp="1" noChangeArrowheads="1"/>
          </p:cNvSpPr>
          <p:nvPr>
            <p:ph type="title"/>
          </p:nvPr>
        </p:nvSpPr>
        <p:spPr bwMode="auto">
          <a:xfrm>
            <a:off x="593725" y="762000"/>
            <a:ext cx="8093075" cy="5191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spAutoFit/>
          </a:bodyPr>
          <a:lstStyle/>
          <a:p>
            <a:pPr lvl="0"/>
            <a:r>
              <a:rPr lang="en-GB"/>
              <a:t>Click to edit Master title style</a:t>
            </a:r>
          </a:p>
        </p:txBody>
      </p:sp>
      <p:sp>
        <p:nvSpPr>
          <p:cNvPr id="13319" name="Rectangle 3"/>
          <p:cNvSpPr>
            <a:spLocks noGrp="1" noChangeArrowheads="1"/>
          </p:cNvSpPr>
          <p:nvPr>
            <p:ph type="body" idx="1"/>
          </p:nvPr>
        </p:nvSpPr>
        <p:spPr bwMode="auto">
          <a:xfrm>
            <a:off x="593725" y="1485900"/>
            <a:ext cx="80899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320" name="Picture 11" descr="National_Grid_logo_blue"/>
          <p:cNvPicPr>
            <a:picLocks noChangeAspect="1" noChangeArrowheads="1"/>
          </p:cNvPicPr>
          <p:nvPr/>
        </p:nvPicPr>
        <p:blipFill>
          <a:blip r:embed="rId13"/>
          <a:srcRect/>
          <a:stretch>
            <a:fillRect/>
          </a:stretch>
        </p:blipFill>
        <p:spPr bwMode="auto">
          <a:xfrm>
            <a:off x="6810375" y="342900"/>
            <a:ext cx="1830388" cy="376238"/>
          </a:xfrm>
          <a:prstGeom prst="rect">
            <a:avLst/>
          </a:prstGeom>
          <a:noFill/>
          <a:ln w="9525">
            <a:noFill/>
            <a:miter lim="800000"/>
            <a:headEnd/>
            <a:tailEnd/>
          </a:ln>
        </p:spPr>
      </p:pic>
    </p:spTree>
    <p:extLst>
      <p:ext uri="{BB962C8B-B14F-4D97-AF65-F5344CB8AC3E}">
        <p14:creationId xmlns:p14="http://schemas.microsoft.com/office/powerpoint/2010/main" val="516069463"/>
      </p:ext>
    </p:extLst>
  </p:cSld>
  <p:clrMap bg1="lt1" tx1="dk1" bg2="lt2" tx2="dk2" accent1="accent1" accent2="accent2" accent3="accent3" accent4="accent4" accent5="accent5" accent6="accent6" hlink="hlink" folHlink="folHlink"/>
  <p:sldLayoutIdLst>
    <p:sldLayoutId id="2147511824" r:id="rId1"/>
    <p:sldLayoutId id="2147511825" r:id="rId2"/>
    <p:sldLayoutId id="2147511826" r:id="rId3"/>
    <p:sldLayoutId id="2147511827" r:id="rId4"/>
    <p:sldLayoutId id="2147511828" r:id="rId5"/>
    <p:sldLayoutId id="2147511829" r:id="rId6"/>
    <p:sldLayoutId id="2147511830" r:id="rId7"/>
    <p:sldLayoutId id="2147511831" r:id="rId8"/>
    <p:sldLayoutId id="2147511832" r:id="rId9"/>
    <p:sldLayoutId id="2147511833" r:id="rId10"/>
    <p:sldLayoutId id="2147511834" r:id="rId11"/>
  </p:sldLayoutIdLst>
  <p:hf hdr="0" ftr="0" dt="0"/>
  <p:txStyles>
    <p:titleStyle>
      <a:lvl1pPr algn="l" rtl="0" eaLnBrk="0" fontAlgn="base" hangingPunct="0">
        <a:spcBef>
          <a:spcPct val="0"/>
        </a:spcBef>
        <a:spcAft>
          <a:spcPct val="0"/>
        </a:spcAft>
        <a:defRPr sz="2800" b="1">
          <a:solidFill>
            <a:srgbClr val="0079C1"/>
          </a:solidFill>
          <a:latin typeface="+mj-lt"/>
          <a:ea typeface="+mj-ea"/>
          <a:cs typeface="ＭＳ Ｐゴシック"/>
        </a:defRPr>
      </a:lvl1pPr>
      <a:lvl2pPr algn="l" rtl="0" eaLnBrk="0" fontAlgn="base" hangingPunct="0">
        <a:spcBef>
          <a:spcPct val="0"/>
        </a:spcBef>
        <a:spcAft>
          <a:spcPct val="0"/>
        </a:spcAft>
        <a:defRPr sz="2800" b="1">
          <a:solidFill>
            <a:srgbClr val="0079C1"/>
          </a:solidFill>
          <a:latin typeface="Arial" pitchFamily="34" charset="0"/>
          <a:ea typeface="ＭＳ Ｐゴシック" pitchFamily="34" charset="-128"/>
          <a:cs typeface="ＭＳ Ｐゴシック"/>
        </a:defRPr>
      </a:lvl2pPr>
      <a:lvl3pPr algn="l" rtl="0" eaLnBrk="0" fontAlgn="base" hangingPunct="0">
        <a:spcBef>
          <a:spcPct val="0"/>
        </a:spcBef>
        <a:spcAft>
          <a:spcPct val="0"/>
        </a:spcAft>
        <a:defRPr sz="2800" b="1">
          <a:solidFill>
            <a:srgbClr val="0079C1"/>
          </a:solidFill>
          <a:latin typeface="Arial" pitchFamily="34" charset="0"/>
          <a:ea typeface="ＭＳ Ｐゴシック" pitchFamily="34" charset="-128"/>
          <a:cs typeface="ＭＳ Ｐゴシック"/>
        </a:defRPr>
      </a:lvl3pPr>
      <a:lvl4pPr algn="l" rtl="0" eaLnBrk="0" fontAlgn="base" hangingPunct="0">
        <a:spcBef>
          <a:spcPct val="0"/>
        </a:spcBef>
        <a:spcAft>
          <a:spcPct val="0"/>
        </a:spcAft>
        <a:defRPr sz="2800" b="1">
          <a:solidFill>
            <a:srgbClr val="0079C1"/>
          </a:solidFill>
          <a:latin typeface="Arial" pitchFamily="34" charset="0"/>
          <a:ea typeface="ＭＳ Ｐゴシック" pitchFamily="34" charset="-128"/>
          <a:cs typeface="ＭＳ Ｐゴシック"/>
        </a:defRPr>
      </a:lvl4pPr>
      <a:lvl5pPr algn="l" rtl="0" eaLnBrk="0" fontAlgn="base" hangingPunct="0">
        <a:spcBef>
          <a:spcPct val="0"/>
        </a:spcBef>
        <a:spcAft>
          <a:spcPct val="0"/>
        </a:spcAft>
        <a:defRPr sz="2800" b="1">
          <a:solidFill>
            <a:srgbClr val="0079C1"/>
          </a:solidFill>
          <a:latin typeface="Arial" pitchFamily="34" charset="0"/>
          <a:ea typeface="ＭＳ Ｐゴシック" pitchFamily="34" charset="-128"/>
          <a:cs typeface="ＭＳ Ｐゴシック"/>
        </a:defRPr>
      </a:lvl5pPr>
      <a:lvl6pPr marL="457200" algn="l" rtl="0" fontAlgn="base">
        <a:spcBef>
          <a:spcPct val="0"/>
        </a:spcBef>
        <a:spcAft>
          <a:spcPct val="0"/>
        </a:spcAft>
        <a:defRPr sz="2800" b="1">
          <a:solidFill>
            <a:srgbClr val="0079C1"/>
          </a:solidFill>
          <a:latin typeface="Arial" pitchFamily="34" charset="0"/>
          <a:ea typeface="ＭＳ Ｐゴシック" pitchFamily="34" charset="-128"/>
        </a:defRPr>
      </a:lvl6pPr>
      <a:lvl7pPr marL="914400" algn="l" rtl="0" fontAlgn="base">
        <a:spcBef>
          <a:spcPct val="0"/>
        </a:spcBef>
        <a:spcAft>
          <a:spcPct val="0"/>
        </a:spcAft>
        <a:defRPr sz="2800" b="1">
          <a:solidFill>
            <a:srgbClr val="0079C1"/>
          </a:solidFill>
          <a:latin typeface="Arial" pitchFamily="34" charset="0"/>
          <a:ea typeface="ＭＳ Ｐゴシック" pitchFamily="34" charset="-128"/>
        </a:defRPr>
      </a:lvl7pPr>
      <a:lvl8pPr marL="1371600" algn="l" rtl="0" fontAlgn="base">
        <a:spcBef>
          <a:spcPct val="0"/>
        </a:spcBef>
        <a:spcAft>
          <a:spcPct val="0"/>
        </a:spcAft>
        <a:defRPr sz="2800" b="1">
          <a:solidFill>
            <a:srgbClr val="0079C1"/>
          </a:solidFill>
          <a:latin typeface="Arial" pitchFamily="34" charset="0"/>
          <a:ea typeface="ＭＳ Ｐゴシック" pitchFamily="34" charset="-128"/>
        </a:defRPr>
      </a:lvl8pPr>
      <a:lvl9pPr marL="1828800" algn="l" rtl="0" fontAlgn="base">
        <a:spcBef>
          <a:spcPct val="0"/>
        </a:spcBef>
        <a:spcAft>
          <a:spcPct val="0"/>
        </a:spcAft>
        <a:defRPr sz="2800" b="1">
          <a:solidFill>
            <a:srgbClr val="0079C1"/>
          </a:solidFill>
          <a:latin typeface="Arial" pitchFamily="34" charset="0"/>
          <a:ea typeface="ＭＳ Ｐゴシック" pitchFamily="34"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n-ea"/>
          <a:cs typeface="ＭＳ Ｐゴシック"/>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cs typeface="ＭＳ Ｐゴシック"/>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cs typeface="ＭＳ Ｐゴシック"/>
        </a:defRPr>
      </a:lvl3pPr>
      <a:lvl4pPr marL="1600200" indent="-228600" algn="l" rtl="0" eaLnBrk="0" fontAlgn="base" hangingPunct="0">
        <a:spcBef>
          <a:spcPct val="0"/>
        </a:spcBef>
        <a:spcAft>
          <a:spcPct val="50000"/>
        </a:spcAft>
        <a:buClr>
          <a:srgbClr val="0079C1"/>
        </a:buClr>
        <a:buFont typeface="Wingdings 2" pitchFamily="18" charset="2"/>
        <a:buChar char="¾"/>
        <a:defRPr>
          <a:solidFill>
            <a:schemeClr val="tx2"/>
          </a:solidFill>
          <a:latin typeface="+mn-lt"/>
          <a:ea typeface="+mn-ea"/>
          <a:cs typeface="ＭＳ Ｐゴシック"/>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ＭＳ Ｐゴシック"/>
        </a:defRPr>
      </a:lvl5pPr>
      <a:lvl6pPr marL="25146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2434" name="Rectangle 2"/>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29" tIns="45715" rIns="91429" bIns="45715" numCol="1" anchor="t" anchorCtr="0" compatLnSpc="1">
            <a:prstTxWarp prst="textNoShape">
              <a:avLst/>
            </a:prstTxWarp>
          </a:bodyPr>
          <a:lstStyle>
            <a:lvl1pPr>
              <a:defRPr sz="1400" b="1">
                <a:solidFill>
                  <a:srgbClr val="0079C1"/>
                </a:solidFill>
                <a:latin typeface="Arial" pitchFamily="34" charset="0"/>
                <a:ea typeface="+mn-ea"/>
                <a:cs typeface="+mn-cs"/>
              </a:defRPr>
            </a:lvl1pPr>
          </a:lstStyle>
          <a:p>
            <a:pPr>
              <a:defRPr/>
            </a:pPr>
            <a:endParaRPr lang="en-US" dirty="0"/>
          </a:p>
        </p:txBody>
      </p:sp>
      <p:sp>
        <p:nvSpPr>
          <p:cNvPr id="402435" name="Rectangle 3"/>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29" tIns="45715" rIns="91429" bIns="45715" numCol="1" anchor="t" anchorCtr="0" compatLnSpc="1">
            <a:prstTxWarp prst="textNoShape">
              <a:avLst/>
            </a:prstTxWarp>
          </a:bodyPr>
          <a:lstStyle>
            <a:lvl1pPr algn="ctr">
              <a:defRPr sz="1400" b="1">
                <a:solidFill>
                  <a:srgbClr val="0079C1"/>
                </a:solidFill>
                <a:latin typeface="Arial" pitchFamily="34" charset="0"/>
                <a:ea typeface="+mn-ea"/>
                <a:cs typeface="+mn-cs"/>
              </a:defRPr>
            </a:lvl1pPr>
          </a:lstStyle>
          <a:p>
            <a:pPr>
              <a:defRPr/>
            </a:pPr>
            <a:endParaRPr lang="en-US" dirty="0"/>
          </a:p>
        </p:txBody>
      </p:sp>
      <p:sp>
        <p:nvSpPr>
          <p:cNvPr id="402436" name="Rectangle 4"/>
          <p:cNvSpPr>
            <a:spLocks noGrp="1" noChangeArrowheads="1"/>
          </p:cNvSpPr>
          <p:nvPr>
            <p:ph type="sldNum" sz="quarter" idx="4"/>
          </p:nvPr>
        </p:nvSpPr>
        <p:spPr bwMode="auto">
          <a:xfrm>
            <a:off x="6781800" y="6381750"/>
            <a:ext cx="2133600" cy="361950"/>
          </a:xfrm>
          <a:prstGeom prst="rect">
            <a:avLst/>
          </a:prstGeom>
          <a:noFill/>
          <a:ln>
            <a:noFill/>
          </a:ln>
          <a:effectLst/>
          <a:extLst/>
        </p:spPr>
        <p:txBody>
          <a:bodyPr vert="horz" wrap="square" lIns="91429" tIns="45715" rIns="91429" bIns="45715" numCol="1" anchor="t" anchorCtr="0" compatLnSpc="1">
            <a:prstTxWarp prst="textNoShape">
              <a:avLst/>
            </a:prstTxWarp>
          </a:bodyPr>
          <a:lstStyle>
            <a:lvl1pPr algn="r">
              <a:defRPr sz="1200" b="1">
                <a:solidFill>
                  <a:srgbClr val="0079C1"/>
                </a:solidFill>
                <a:latin typeface="Arial" pitchFamily="34" charset="0"/>
                <a:ea typeface="+mn-ea"/>
                <a:cs typeface="+mn-cs"/>
              </a:defRPr>
            </a:lvl1pPr>
          </a:lstStyle>
          <a:p>
            <a:pPr>
              <a:defRPr/>
            </a:pPr>
            <a:fld id="{C267DF74-20F8-4B6E-B9EE-92F1E6BD1B2E}" type="slidenum">
              <a:rPr lang="en-US"/>
              <a:pPr>
                <a:defRPr/>
              </a:pPr>
              <a:t>‹#›</a:t>
            </a:fld>
            <a:endParaRPr lang="en-US" dirty="0"/>
          </a:p>
        </p:txBody>
      </p:sp>
      <p:sp>
        <p:nvSpPr>
          <p:cNvPr id="1029" name="Rectangle 5"/>
          <p:cNvSpPr>
            <a:spLocks noGrp="1" noChangeArrowheads="1"/>
          </p:cNvSpPr>
          <p:nvPr>
            <p:ph type="title"/>
          </p:nvPr>
        </p:nvSpPr>
        <p:spPr bwMode="auto">
          <a:xfrm>
            <a:off x="593725" y="762000"/>
            <a:ext cx="6149975" cy="519113"/>
          </a:xfrm>
          <a:prstGeom prst="rect">
            <a:avLst/>
          </a:prstGeom>
          <a:noFill/>
          <a:ln w="9525">
            <a:noFill/>
            <a:miter lim="800000"/>
            <a:headEnd/>
            <a:tailEnd/>
          </a:ln>
        </p:spPr>
        <p:txBody>
          <a:bodyPr vert="horz" wrap="square" lIns="91429" tIns="45715" rIns="91429" bIns="45715" numCol="1" anchor="b" anchorCtr="0" compatLnSpc="1">
            <a:prstTxWarp prst="textNoShape">
              <a:avLst/>
            </a:prstTxWarp>
            <a:spAutoFit/>
          </a:bodyPr>
          <a:lstStyle/>
          <a:p>
            <a:pPr lvl="0"/>
            <a:r>
              <a:rPr lang="en-GB"/>
              <a:t>Click to edit Master title style</a:t>
            </a:r>
          </a:p>
        </p:txBody>
      </p:sp>
      <p:sp>
        <p:nvSpPr>
          <p:cNvPr id="1030" name="Rectangle 3"/>
          <p:cNvSpPr>
            <a:spLocks noGrp="1" noChangeArrowheads="1"/>
          </p:cNvSpPr>
          <p:nvPr>
            <p:ph type="body" idx="1"/>
          </p:nvPr>
        </p:nvSpPr>
        <p:spPr bwMode="auto">
          <a:xfrm>
            <a:off x="593725" y="1485900"/>
            <a:ext cx="8089900" cy="4648200"/>
          </a:xfrm>
          <a:prstGeom prst="rect">
            <a:avLst/>
          </a:prstGeom>
          <a:noFill/>
          <a:ln w="9525">
            <a:noFill/>
            <a:miter lim="800000"/>
            <a:headEnd/>
            <a:tailEnd/>
          </a:ln>
        </p:spPr>
        <p:txBody>
          <a:bodyPr vert="horz" wrap="square" lIns="91429" tIns="45715" rIns="91429"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8639020"/>
      </p:ext>
    </p:extLst>
  </p:cSld>
  <p:clrMap bg1="lt1" tx1="dk1" bg2="lt2" tx2="dk2" accent1="accent1" accent2="accent2" accent3="accent3" accent4="accent4" accent5="accent5" accent6="accent6" hlink="hlink" folHlink="folHlink"/>
  <p:sldLayoutIdLst>
    <p:sldLayoutId id="2147511836" r:id="rId1"/>
    <p:sldLayoutId id="2147511837" r:id="rId2"/>
    <p:sldLayoutId id="2147511838" r:id="rId3"/>
    <p:sldLayoutId id="2147511839" r:id="rId4"/>
    <p:sldLayoutId id="2147511840" r:id="rId5"/>
    <p:sldLayoutId id="2147511841" r:id="rId6"/>
    <p:sldLayoutId id="2147511842" r:id="rId7"/>
    <p:sldLayoutId id="2147511843" r:id="rId8"/>
    <p:sldLayoutId id="2147511844" r:id="rId9"/>
    <p:sldLayoutId id="2147511845" r:id="rId10"/>
    <p:sldLayoutId id="2147511846" r:id="rId11"/>
    <p:sldLayoutId id="2147511847" r:id="rId12"/>
  </p:sldLayoutIdLst>
  <p:hf hdr="0" ftr="0" dt="0"/>
  <p:txStyles>
    <p:titleStyle>
      <a:lvl1pPr algn="l" rtl="0" eaLnBrk="0" fontAlgn="base" hangingPunct="0">
        <a:spcBef>
          <a:spcPct val="0"/>
        </a:spcBef>
        <a:spcAft>
          <a:spcPct val="0"/>
        </a:spcAft>
        <a:defRPr sz="2800" b="1">
          <a:solidFill>
            <a:srgbClr val="0079C1"/>
          </a:solidFill>
          <a:latin typeface="+mj-lt"/>
          <a:ea typeface="+mj-ea"/>
          <a:cs typeface="+mj-cs"/>
        </a:defRPr>
      </a:lvl1pPr>
      <a:lvl2pPr algn="l" rtl="0" eaLnBrk="0" fontAlgn="base" hangingPunct="0">
        <a:spcBef>
          <a:spcPct val="0"/>
        </a:spcBef>
        <a:spcAft>
          <a:spcPct val="0"/>
        </a:spcAft>
        <a:defRPr sz="2800" b="1">
          <a:solidFill>
            <a:srgbClr val="0079C1"/>
          </a:solidFill>
          <a:latin typeface="Arial" pitchFamily="34" charset="0"/>
          <a:ea typeface="ＭＳ Ｐゴシック"/>
          <a:cs typeface="ＭＳ Ｐゴシック"/>
        </a:defRPr>
      </a:lvl2pPr>
      <a:lvl3pPr algn="l" rtl="0" eaLnBrk="0" fontAlgn="base" hangingPunct="0">
        <a:spcBef>
          <a:spcPct val="0"/>
        </a:spcBef>
        <a:spcAft>
          <a:spcPct val="0"/>
        </a:spcAft>
        <a:defRPr sz="2800" b="1">
          <a:solidFill>
            <a:srgbClr val="0079C1"/>
          </a:solidFill>
          <a:latin typeface="Arial" pitchFamily="34" charset="0"/>
          <a:ea typeface="ＭＳ Ｐゴシック"/>
          <a:cs typeface="ＭＳ Ｐゴシック"/>
        </a:defRPr>
      </a:lvl3pPr>
      <a:lvl4pPr algn="l" rtl="0" eaLnBrk="0" fontAlgn="base" hangingPunct="0">
        <a:spcBef>
          <a:spcPct val="0"/>
        </a:spcBef>
        <a:spcAft>
          <a:spcPct val="0"/>
        </a:spcAft>
        <a:defRPr sz="2800" b="1">
          <a:solidFill>
            <a:srgbClr val="0079C1"/>
          </a:solidFill>
          <a:latin typeface="Arial" pitchFamily="34" charset="0"/>
          <a:ea typeface="ＭＳ Ｐゴシック"/>
          <a:cs typeface="ＭＳ Ｐゴシック"/>
        </a:defRPr>
      </a:lvl4pPr>
      <a:lvl5pPr algn="l" rtl="0" eaLnBrk="0" fontAlgn="base" hangingPunct="0">
        <a:spcBef>
          <a:spcPct val="0"/>
        </a:spcBef>
        <a:spcAft>
          <a:spcPct val="0"/>
        </a:spcAft>
        <a:defRPr sz="2800" b="1">
          <a:solidFill>
            <a:srgbClr val="0079C1"/>
          </a:solidFill>
          <a:latin typeface="Arial" pitchFamily="34" charset="0"/>
          <a:ea typeface="ＭＳ Ｐゴシック"/>
          <a:cs typeface="ＭＳ Ｐゴシック"/>
        </a:defRPr>
      </a:lvl5pPr>
      <a:lvl6pPr marL="457145" algn="l" rtl="0" fontAlgn="base">
        <a:spcBef>
          <a:spcPct val="0"/>
        </a:spcBef>
        <a:spcAft>
          <a:spcPct val="0"/>
        </a:spcAft>
        <a:defRPr sz="2800" b="1">
          <a:solidFill>
            <a:srgbClr val="0079C1"/>
          </a:solidFill>
          <a:latin typeface="Arial" pitchFamily="34" charset="0"/>
          <a:ea typeface="ＭＳ Ｐゴシック"/>
          <a:cs typeface="ＭＳ Ｐゴシック"/>
        </a:defRPr>
      </a:lvl6pPr>
      <a:lvl7pPr marL="914290" algn="l" rtl="0" fontAlgn="base">
        <a:spcBef>
          <a:spcPct val="0"/>
        </a:spcBef>
        <a:spcAft>
          <a:spcPct val="0"/>
        </a:spcAft>
        <a:defRPr sz="2800" b="1">
          <a:solidFill>
            <a:srgbClr val="0079C1"/>
          </a:solidFill>
          <a:latin typeface="Arial" pitchFamily="34" charset="0"/>
          <a:ea typeface="ＭＳ Ｐゴシック"/>
          <a:cs typeface="ＭＳ Ｐゴシック"/>
        </a:defRPr>
      </a:lvl7pPr>
      <a:lvl8pPr marL="1371435" algn="l" rtl="0" fontAlgn="base">
        <a:spcBef>
          <a:spcPct val="0"/>
        </a:spcBef>
        <a:spcAft>
          <a:spcPct val="0"/>
        </a:spcAft>
        <a:defRPr sz="2800" b="1">
          <a:solidFill>
            <a:srgbClr val="0079C1"/>
          </a:solidFill>
          <a:latin typeface="Arial" pitchFamily="34" charset="0"/>
          <a:ea typeface="ＭＳ Ｐゴシック"/>
          <a:cs typeface="ＭＳ Ｐゴシック"/>
        </a:defRPr>
      </a:lvl8pPr>
      <a:lvl9pPr marL="1828581" algn="l" rtl="0" fontAlgn="base">
        <a:spcBef>
          <a:spcPct val="0"/>
        </a:spcBef>
        <a:spcAft>
          <a:spcPct val="0"/>
        </a:spcAft>
        <a:defRPr sz="2800" b="1">
          <a:solidFill>
            <a:srgbClr val="0079C1"/>
          </a:solidFill>
          <a:latin typeface="Arial" pitchFamily="34" charset="0"/>
          <a:ea typeface="ＭＳ Ｐゴシック"/>
          <a:cs typeface="ＭＳ Ｐゴシック"/>
        </a:defRPr>
      </a:lvl9pPr>
    </p:titleStyle>
    <p:bodyStyle>
      <a:lvl1pPr marL="341313" indent="-341313"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n-ea"/>
          <a:cs typeface="+mn-cs"/>
        </a:defRPr>
      </a:lvl1pPr>
      <a:lvl2pPr marL="741363" indent="-284163"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cs typeface="+mn-cs"/>
        </a:defRPr>
      </a:lvl2pPr>
      <a:lvl3pPr marL="1141413" indent="-227013"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cs typeface="+mn-cs"/>
        </a:defRPr>
      </a:lvl3pPr>
      <a:lvl4pPr marL="1598613" indent="-227013" algn="l" rtl="0" eaLnBrk="0" fontAlgn="base" hangingPunct="0">
        <a:spcBef>
          <a:spcPct val="0"/>
        </a:spcBef>
        <a:spcAft>
          <a:spcPct val="50000"/>
        </a:spcAft>
        <a:buClr>
          <a:srgbClr val="0079C1"/>
        </a:buClr>
        <a:buFont typeface="Wingdings 2" pitchFamily="18" charset="2"/>
        <a:buChar char="¾"/>
        <a:defRPr>
          <a:solidFill>
            <a:schemeClr val="tx2"/>
          </a:solidFill>
          <a:latin typeface="+mn-lt"/>
          <a:ea typeface="+mn-ea"/>
          <a:cs typeface="+mn-cs"/>
        </a:defRPr>
      </a:lvl4pPr>
      <a:lvl5pPr marL="2055813" indent="-227013"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5pPr>
      <a:lvl6pPr marL="2514298" indent="-228573"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6pPr>
      <a:lvl7pPr marL="2971443" indent="-228573"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7pPr>
      <a:lvl8pPr marL="3428589" indent="-228573"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8pPr>
      <a:lvl9pPr marL="3885734" indent="-228573"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9pPr>
    </p:bodyStyle>
    <p:otherStyle>
      <a:defPPr>
        <a:defRPr lang="en-US"/>
      </a:defPPr>
      <a:lvl1pPr marL="0" algn="l" defTabSz="914290" rtl="0" eaLnBrk="1" latinLnBrk="0" hangingPunct="1">
        <a:defRPr sz="1800" kern="1200">
          <a:solidFill>
            <a:schemeClr val="tx1"/>
          </a:solidFill>
          <a:latin typeface="+mn-lt"/>
          <a:ea typeface="+mn-ea"/>
          <a:cs typeface="+mn-cs"/>
        </a:defRPr>
      </a:lvl1pPr>
      <a:lvl2pPr marL="457145" algn="l" defTabSz="914290" rtl="0" eaLnBrk="1" latinLnBrk="0" hangingPunct="1">
        <a:defRPr sz="1800" kern="1200">
          <a:solidFill>
            <a:schemeClr val="tx1"/>
          </a:solidFill>
          <a:latin typeface="+mn-lt"/>
          <a:ea typeface="+mn-ea"/>
          <a:cs typeface="+mn-cs"/>
        </a:defRPr>
      </a:lvl2pPr>
      <a:lvl3pPr marL="914290" algn="l" defTabSz="914290" rtl="0" eaLnBrk="1" latinLnBrk="0" hangingPunct="1">
        <a:defRPr sz="1800" kern="1200">
          <a:solidFill>
            <a:schemeClr val="tx1"/>
          </a:solidFill>
          <a:latin typeface="+mn-lt"/>
          <a:ea typeface="+mn-ea"/>
          <a:cs typeface="+mn-cs"/>
        </a:defRPr>
      </a:lvl3pPr>
      <a:lvl4pPr marL="1371435" algn="l" defTabSz="914290" rtl="0" eaLnBrk="1" latinLnBrk="0" hangingPunct="1">
        <a:defRPr sz="1800" kern="1200">
          <a:solidFill>
            <a:schemeClr val="tx1"/>
          </a:solidFill>
          <a:latin typeface="+mn-lt"/>
          <a:ea typeface="+mn-ea"/>
          <a:cs typeface="+mn-cs"/>
        </a:defRPr>
      </a:lvl4pPr>
      <a:lvl5pPr marL="1828581" algn="l" defTabSz="914290" rtl="0" eaLnBrk="1" latinLnBrk="0" hangingPunct="1">
        <a:defRPr sz="1800" kern="1200">
          <a:solidFill>
            <a:schemeClr val="tx1"/>
          </a:solidFill>
          <a:latin typeface="+mn-lt"/>
          <a:ea typeface="+mn-ea"/>
          <a:cs typeface="+mn-cs"/>
        </a:defRPr>
      </a:lvl5pPr>
      <a:lvl6pPr marL="2285726" algn="l" defTabSz="914290" rtl="0" eaLnBrk="1" latinLnBrk="0" hangingPunct="1">
        <a:defRPr sz="1800" kern="1200">
          <a:solidFill>
            <a:schemeClr val="tx1"/>
          </a:solidFill>
          <a:latin typeface="+mn-lt"/>
          <a:ea typeface="+mn-ea"/>
          <a:cs typeface="+mn-cs"/>
        </a:defRPr>
      </a:lvl6pPr>
      <a:lvl7pPr marL="2742871" algn="l" defTabSz="914290" rtl="0" eaLnBrk="1" latinLnBrk="0" hangingPunct="1">
        <a:defRPr sz="1800" kern="1200">
          <a:solidFill>
            <a:schemeClr val="tx1"/>
          </a:solidFill>
          <a:latin typeface="+mn-lt"/>
          <a:ea typeface="+mn-ea"/>
          <a:cs typeface="+mn-cs"/>
        </a:defRPr>
      </a:lvl7pPr>
      <a:lvl8pPr marL="3200016" algn="l" defTabSz="914290" rtl="0" eaLnBrk="1" latinLnBrk="0" hangingPunct="1">
        <a:defRPr sz="1800" kern="1200">
          <a:solidFill>
            <a:schemeClr val="tx1"/>
          </a:solidFill>
          <a:latin typeface="+mn-lt"/>
          <a:ea typeface="+mn-ea"/>
          <a:cs typeface="+mn-cs"/>
        </a:defRPr>
      </a:lvl8pPr>
      <a:lvl9pPr marL="3657161" algn="l" defTabSz="91429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48" charset="-128"/>
                <a:cs typeface="+mn-cs"/>
              </a:defRPr>
            </a:lvl1pPr>
          </a:lstStyle>
          <a:p>
            <a:pPr>
              <a:defRPr/>
            </a:pPr>
            <a:endParaRPr lang="en-US" dirty="0"/>
          </a:p>
        </p:txBody>
      </p:sp>
      <p:sp>
        <p:nvSpPr>
          <p:cNvPr id="35843" name="Rectangle 3"/>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48" charset="-128"/>
                <a:cs typeface="+mn-cs"/>
              </a:defRPr>
            </a:lvl1pPr>
          </a:lstStyle>
          <a:p>
            <a:pPr>
              <a:defRPr/>
            </a:pPr>
            <a:endParaRPr lang="en-US" dirty="0"/>
          </a:p>
        </p:txBody>
      </p:sp>
      <p:sp>
        <p:nvSpPr>
          <p:cNvPr id="35844" name="Rectangle 4"/>
          <p:cNvSpPr>
            <a:spLocks noGrp="1" noChangeArrowheads="1"/>
          </p:cNvSpPr>
          <p:nvPr>
            <p:ph type="sldNum" sz="quarter" idx="4"/>
          </p:nvPr>
        </p:nvSpPr>
        <p:spPr bwMode="auto">
          <a:xfrm>
            <a:off x="6781800" y="6381750"/>
            <a:ext cx="2133600" cy="3619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48" charset="-128"/>
                <a:cs typeface="+mn-cs"/>
              </a:defRPr>
            </a:lvl1pPr>
          </a:lstStyle>
          <a:p>
            <a:pPr>
              <a:defRPr/>
            </a:pPr>
            <a:fld id="{6579AE82-8F16-4E96-9794-2ACA305F723E}" type="slidenum">
              <a:rPr lang="en-US"/>
              <a:pPr>
                <a:defRPr/>
              </a:pPr>
              <a:t>‹#›</a:t>
            </a:fld>
            <a:endParaRPr lang="en-US" dirty="0"/>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078"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a:t>Click to edit Master title style</a:t>
            </a:r>
          </a:p>
        </p:txBody>
      </p:sp>
      <p:sp>
        <p:nvSpPr>
          <p:cNvPr id="3079"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3080" name="Picture 9" descr="National_Grid_logo_blu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27" descr="National_Grid_logo_blu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11695" r:id="rId1"/>
    <p:sldLayoutId id="2147511533" r:id="rId2"/>
    <p:sldLayoutId id="2147511534" r:id="rId3"/>
    <p:sldLayoutId id="2147511535" r:id="rId4"/>
    <p:sldLayoutId id="2147511536" r:id="rId5"/>
    <p:sldLayoutId id="2147511537" r:id="rId6"/>
    <p:sldLayoutId id="2147511538" r:id="rId7"/>
    <p:sldLayoutId id="2147511539" r:id="rId8"/>
    <p:sldLayoutId id="2147511540" r:id="rId9"/>
    <p:sldLayoutId id="2147511541" r:id="rId10"/>
    <p:sldLayoutId id="2147511542" r:id="rId11"/>
  </p:sldLayoutIdLst>
  <p:hf hdr="0" ftr="0" dt="0"/>
  <p:txStyles>
    <p:titleStyle>
      <a:lvl1pPr algn="l" rtl="0" eaLnBrk="0" fontAlgn="base" hangingPunct="0">
        <a:spcBef>
          <a:spcPct val="0"/>
        </a:spcBef>
        <a:spcAft>
          <a:spcPct val="0"/>
        </a:spcAft>
        <a:defRPr sz="2800" b="1">
          <a:solidFill>
            <a:srgbClr val="0079C1"/>
          </a:solidFill>
          <a:latin typeface="+mj-lt"/>
          <a:ea typeface="ＭＳ Ｐゴシック" pitchFamily="48" charset="-128"/>
          <a:cs typeface="ＭＳ Ｐゴシック"/>
        </a:defRPr>
      </a:lvl1pPr>
      <a:lvl2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2pPr>
      <a:lvl3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3pPr>
      <a:lvl4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4pPr>
      <a:lvl5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5pPr>
      <a:lvl6pPr marL="457200" algn="l" rtl="0" fontAlgn="base">
        <a:spcBef>
          <a:spcPct val="0"/>
        </a:spcBef>
        <a:spcAft>
          <a:spcPct val="0"/>
        </a:spcAft>
        <a:defRPr sz="2800" b="1">
          <a:solidFill>
            <a:srgbClr val="0079C1"/>
          </a:solidFill>
          <a:latin typeface="Arial" charset="0"/>
          <a:ea typeface="ＭＳ Ｐゴシック" pitchFamily="48" charset="-128"/>
        </a:defRPr>
      </a:lvl6pPr>
      <a:lvl7pPr marL="914400" algn="l" rtl="0" fontAlgn="base">
        <a:spcBef>
          <a:spcPct val="0"/>
        </a:spcBef>
        <a:spcAft>
          <a:spcPct val="0"/>
        </a:spcAft>
        <a:defRPr sz="2800" b="1">
          <a:solidFill>
            <a:srgbClr val="0079C1"/>
          </a:solidFill>
          <a:latin typeface="Arial" charset="0"/>
          <a:ea typeface="ＭＳ Ｐゴシック" pitchFamily="48" charset="-128"/>
        </a:defRPr>
      </a:lvl7pPr>
      <a:lvl8pPr marL="1371600" algn="l" rtl="0" fontAlgn="base">
        <a:spcBef>
          <a:spcPct val="0"/>
        </a:spcBef>
        <a:spcAft>
          <a:spcPct val="0"/>
        </a:spcAft>
        <a:defRPr sz="2800" b="1">
          <a:solidFill>
            <a:srgbClr val="0079C1"/>
          </a:solidFill>
          <a:latin typeface="Arial" charset="0"/>
          <a:ea typeface="ＭＳ Ｐゴシック" pitchFamily="48" charset="-128"/>
        </a:defRPr>
      </a:lvl8pPr>
      <a:lvl9pPr marL="1828800" algn="l" rtl="0" fontAlgn="base">
        <a:spcBef>
          <a:spcPct val="0"/>
        </a:spcBef>
        <a:spcAft>
          <a:spcPct val="0"/>
        </a:spcAft>
        <a:defRPr sz="2800" b="1">
          <a:solidFill>
            <a:srgbClr val="0079C1"/>
          </a:solidFill>
          <a:latin typeface="Arial" charset="0"/>
          <a:ea typeface="ＭＳ Ｐゴシック" pitchFamily="48"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ＭＳ Ｐゴシック" pitchFamily="48" charset="-128"/>
          <a:cs typeface="ＭＳ Ｐゴシック"/>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ＭＳ Ｐゴシック" pitchFamily="48" charset="-128"/>
          <a:cs typeface="ＭＳ Ｐゴシック"/>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ＭＳ Ｐゴシック" pitchFamily="48" charset="-128"/>
          <a:cs typeface="ＭＳ Ｐゴシック"/>
        </a:defRPr>
      </a:lvl3pPr>
      <a:lvl4pPr marL="16002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ＭＳ Ｐゴシック" pitchFamily="48" charset="-128"/>
          <a:cs typeface="ＭＳ Ｐゴシック"/>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ＭＳ Ｐゴシック" pitchFamily="48" charset="-128"/>
          <a:cs typeface="ＭＳ Ｐゴシック"/>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US" altLang="en-US"/>
          </a:p>
        </p:txBody>
      </p:sp>
      <p:sp>
        <p:nvSpPr>
          <p:cNvPr id="3277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n-US" altLang="en-US"/>
          </a:p>
        </p:txBody>
      </p:sp>
      <p:sp>
        <p:nvSpPr>
          <p:cNvPr id="32774" name="Rectangle 6"/>
          <p:cNvSpPr>
            <a:spLocks noGrp="1" noChangeArrowheads="1"/>
          </p:cNvSpPr>
          <p:nvPr>
            <p:ph type="sldNum" sz="quarter" idx="4"/>
          </p:nvPr>
        </p:nvSpPr>
        <p:spPr bwMode="auto">
          <a:xfrm>
            <a:off x="6781800" y="6381750"/>
            <a:ext cx="21336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fld id="{73C36B8B-EB25-4771-A9BA-B0F9EC4F88B8}" type="slidenum">
              <a:rPr lang="en-US" altLang="en-US"/>
              <a:pPr>
                <a:defRPr/>
              </a:pPr>
              <a:t>‹#›</a:t>
            </a:fld>
            <a:endParaRPr lang="en-US" altLang="en-US"/>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30"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a:t>Click to edit Master title style</a:t>
            </a:r>
          </a:p>
        </p:txBody>
      </p:sp>
      <p:sp>
        <p:nvSpPr>
          <p:cNvPr id="1031"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32" name="Picture 27" descr="National_Grid_logo_blue"/>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45740"/>
      </p:ext>
    </p:extLst>
  </p:cSld>
  <p:clrMap bg1="lt1" tx1="dk1" bg2="lt2" tx2="dk2" accent1="accent1" accent2="accent2" accent3="accent3" accent4="accent4" accent5="accent5" accent6="accent6" hlink="hlink" folHlink="folHlink"/>
  <p:sldLayoutIdLst>
    <p:sldLayoutId id="2147511849" r:id="rId1"/>
    <p:sldLayoutId id="2147511850" r:id="rId2"/>
    <p:sldLayoutId id="2147511851" r:id="rId3"/>
    <p:sldLayoutId id="2147511852" r:id="rId4"/>
    <p:sldLayoutId id="2147511853" r:id="rId5"/>
    <p:sldLayoutId id="2147511854" r:id="rId6"/>
    <p:sldLayoutId id="2147511855" r:id="rId7"/>
    <p:sldLayoutId id="2147511856" r:id="rId8"/>
    <p:sldLayoutId id="2147511857" r:id="rId9"/>
    <p:sldLayoutId id="2147511858" r:id="rId10"/>
    <p:sldLayoutId id="2147511859" r:id="rId11"/>
    <p:sldLayoutId id="2147511874" r:id="rId12"/>
    <p:sldLayoutId id="2147511875" r:id="rId13"/>
  </p:sldLayoutIdLst>
  <p:hf hdr="0" ftr="0" dt="0"/>
  <p:txStyles>
    <p:titleStyle>
      <a:lvl1pPr algn="l" rtl="0" eaLnBrk="0" fontAlgn="base" hangingPunct="0">
        <a:spcBef>
          <a:spcPct val="0"/>
        </a:spcBef>
        <a:spcAft>
          <a:spcPct val="0"/>
        </a:spcAft>
        <a:defRPr sz="2800" b="1">
          <a:solidFill>
            <a:srgbClr val="0079C1"/>
          </a:solidFill>
          <a:latin typeface="+mj-lt"/>
          <a:ea typeface="+mj-ea"/>
          <a:cs typeface="+mj-cs"/>
        </a:defRPr>
      </a:lvl1pPr>
      <a:lvl2pPr algn="l" rtl="0" eaLnBrk="0" fontAlgn="base" hangingPunct="0">
        <a:spcBef>
          <a:spcPct val="0"/>
        </a:spcBef>
        <a:spcAft>
          <a:spcPct val="0"/>
        </a:spcAft>
        <a:defRPr sz="2800" b="1">
          <a:solidFill>
            <a:srgbClr val="0079C1"/>
          </a:solidFill>
          <a:latin typeface="Arial" pitchFamily="34" charset="0"/>
          <a:ea typeface="ＭＳ Ｐゴシック" pitchFamily="34" charset="-128"/>
        </a:defRPr>
      </a:lvl2pPr>
      <a:lvl3pPr algn="l" rtl="0" eaLnBrk="0" fontAlgn="base" hangingPunct="0">
        <a:spcBef>
          <a:spcPct val="0"/>
        </a:spcBef>
        <a:spcAft>
          <a:spcPct val="0"/>
        </a:spcAft>
        <a:defRPr sz="2800" b="1">
          <a:solidFill>
            <a:srgbClr val="0079C1"/>
          </a:solidFill>
          <a:latin typeface="Arial" pitchFamily="34" charset="0"/>
          <a:ea typeface="ＭＳ Ｐゴシック" pitchFamily="34" charset="-128"/>
        </a:defRPr>
      </a:lvl3pPr>
      <a:lvl4pPr algn="l" rtl="0" eaLnBrk="0" fontAlgn="base" hangingPunct="0">
        <a:spcBef>
          <a:spcPct val="0"/>
        </a:spcBef>
        <a:spcAft>
          <a:spcPct val="0"/>
        </a:spcAft>
        <a:defRPr sz="2800" b="1">
          <a:solidFill>
            <a:srgbClr val="0079C1"/>
          </a:solidFill>
          <a:latin typeface="Arial" pitchFamily="34" charset="0"/>
          <a:ea typeface="ＭＳ Ｐゴシック" pitchFamily="34" charset="-128"/>
        </a:defRPr>
      </a:lvl4pPr>
      <a:lvl5pPr algn="l" rtl="0" eaLnBrk="0" fontAlgn="base" hangingPunct="0">
        <a:spcBef>
          <a:spcPct val="0"/>
        </a:spcBef>
        <a:spcAft>
          <a:spcPct val="0"/>
        </a:spcAft>
        <a:defRPr sz="2800" b="1">
          <a:solidFill>
            <a:srgbClr val="0079C1"/>
          </a:solidFill>
          <a:latin typeface="Arial" pitchFamily="34" charset="0"/>
          <a:ea typeface="ＭＳ Ｐゴシック" pitchFamily="34" charset="-128"/>
        </a:defRPr>
      </a:lvl5pPr>
      <a:lvl6pPr marL="457200" algn="l" rtl="0" fontAlgn="base">
        <a:spcBef>
          <a:spcPct val="0"/>
        </a:spcBef>
        <a:spcAft>
          <a:spcPct val="0"/>
        </a:spcAft>
        <a:defRPr sz="2800" b="1">
          <a:solidFill>
            <a:srgbClr val="0079C1"/>
          </a:solidFill>
          <a:latin typeface="Arial" pitchFamily="34" charset="0"/>
          <a:ea typeface="ＭＳ Ｐゴシック" pitchFamily="34" charset="-128"/>
        </a:defRPr>
      </a:lvl6pPr>
      <a:lvl7pPr marL="914400" algn="l" rtl="0" fontAlgn="base">
        <a:spcBef>
          <a:spcPct val="0"/>
        </a:spcBef>
        <a:spcAft>
          <a:spcPct val="0"/>
        </a:spcAft>
        <a:defRPr sz="2800" b="1">
          <a:solidFill>
            <a:srgbClr val="0079C1"/>
          </a:solidFill>
          <a:latin typeface="Arial" pitchFamily="34" charset="0"/>
          <a:ea typeface="ＭＳ Ｐゴシック" pitchFamily="34" charset="-128"/>
        </a:defRPr>
      </a:lvl7pPr>
      <a:lvl8pPr marL="1371600" algn="l" rtl="0" fontAlgn="base">
        <a:spcBef>
          <a:spcPct val="0"/>
        </a:spcBef>
        <a:spcAft>
          <a:spcPct val="0"/>
        </a:spcAft>
        <a:defRPr sz="2800" b="1">
          <a:solidFill>
            <a:srgbClr val="0079C1"/>
          </a:solidFill>
          <a:latin typeface="Arial" pitchFamily="34" charset="0"/>
          <a:ea typeface="ＭＳ Ｐゴシック" pitchFamily="34" charset="-128"/>
        </a:defRPr>
      </a:lvl8pPr>
      <a:lvl9pPr marL="1828800" algn="l" rtl="0" fontAlgn="base">
        <a:spcBef>
          <a:spcPct val="0"/>
        </a:spcBef>
        <a:spcAft>
          <a:spcPct val="0"/>
        </a:spcAft>
        <a:defRPr sz="2800" b="1">
          <a:solidFill>
            <a:srgbClr val="0079C1"/>
          </a:solidFill>
          <a:latin typeface="Arial" pitchFamily="34" charset="0"/>
          <a:ea typeface="ＭＳ Ｐゴシック" pitchFamily="34"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n-ea"/>
          <a:cs typeface="+mn-cs"/>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defRPr>
      </a:lvl3pPr>
      <a:lvl4pPr marL="1600200" indent="-228600" algn="l" rtl="0" eaLnBrk="0" fontAlgn="base" hangingPunct="0">
        <a:spcBef>
          <a:spcPct val="0"/>
        </a:spcBef>
        <a:spcAft>
          <a:spcPct val="50000"/>
        </a:spcAft>
        <a:buClr>
          <a:srgbClr val="0079C1"/>
        </a:buClr>
        <a:buFont typeface="Wingdings 2" pitchFamily="18" charset="2"/>
        <a:buChar char="¾"/>
        <a:defRPr>
          <a:solidFill>
            <a:schemeClr val="tx2"/>
          </a:solidFill>
          <a:latin typeface="+mn-lt"/>
          <a:ea typeface="+mn-ea"/>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48" charset="-128"/>
                <a:cs typeface="+mn-cs"/>
              </a:defRPr>
            </a:lvl1pPr>
          </a:lstStyle>
          <a:p>
            <a:pPr>
              <a:defRPr/>
            </a:pPr>
            <a:fld id="{828EAE3C-E2F6-462A-BE6E-31C9C3F946A4}" type="datetime1">
              <a:rPr lang="en-US"/>
              <a:pPr>
                <a:defRPr/>
              </a:pPr>
              <a:t>5/23/17</a:t>
            </a:fld>
            <a:endParaRPr lang="en-US" dirty="0"/>
          </a:p>
        </p:txBody>
      </p:sp>
      <p:sp>
        <p:nvSpPr>
          <p:cNvPr id="43011" name="Rectangle 3"/>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48" charset="-128"/>
                <a:cs typeface="+mn-cs"/>
              </a:defRPr>
            </a:lvl1pPr>
          </a:lstStyle>
          <a:p>
            <a:pPr>
              <a:defRPr/>
            </a:pPr>
            <a:endParaRPr lang="en-US"/>
          </a:p>
        </p:txBody>
      </p:sp>
      <p:sp>
        <p:nvSpPr>
          <p:cNvPr id="43012" name="Rectangle 4"/>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pitchFamily="48" charset="-128"/>
                <a:cs typeface="+mn-cs"/>
              </a:defRPr>
            </a:lvl1pPr>
          </a:lstStyle>
          <a:p>
            <a:pPr>
              <a:defRPr/>
            </a:pPr>
            <a:fld id="{C81935F2-5CB0-4A61-9B9F-F754E2661C0D}" type="slidenum">
              <a:rPr lang="en-US"/>
              <a:pPr>
                <a:defRPr/>
              </a:pPr>
              <a:t>‹#›</a:t>
            </a:fld>
            <a:endParaRPr lang="en-US" dirty="0"/>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126"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smtClean="0"/>
              <a:t>Click to edit Master title style</a:t>
            </a:r>
          </a:p>
        </p:txBody>
      </p:sp>
      <p:sp>
        <p:nvSpPr>
          <p:cNvPr id="5127"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5128" name="Picture 8" descr="National_Grid_logo_blu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2666026"/>
      </p:ext>
    </p:extLst>
  </p:cSld>
  <p:clrMap bg1="lt1" tx1="dk1" bg2="lt2" tx2="dk2" accent1="accent1" accent2="accent2" accent3="accent3" accent4="accent4" accent5="accent5" accent6="accent6" hlink="hlink" folHlink="folHlink"/>
  <p:sldLayoutIdLst>
    <p:sldLayoutId id="2147511861" r:id="rId1"/>
    <p:sldLayoutId id="2147511862" r:id="rId2"/>
    <p:sldLayoutId id="2147511863" r:id="rId3"/>
    <p:sldLayoutId id="2147511864" r:id="rId4"/>
    <p:sldLayoutId id="2147511865" r:id="rId5"/>
    <p:sldLayoutId id="2147511866" r:id="rId6"/>
    <p:sldLayoutId id="2147511867" r:id="rId7"/>
    <p:sldLayoutId id="2147511868" r:id="rId8"/>
    <p:sldLayoutId id="2147511869" r:id="rId9"/>
    <p:sldLayoutId id="2147511870" r:id="rId10"/>
    <p:sldLayoutId id="2147511871" r:id="rId11"/>
    <p:sldLayoutId id="2147511872" r:id="rId12"/>
    <p:sldLayoutId id="2147511873" r:id="rId13"/>
  </p:sldLayoutIdLst>
  <p:txStyles>
    <p:titleStyle>
      <a:lvl1pPr algn="l" rtl="0" eaLnBrk="0" fontAlgn="base" hangingPunct="0">
        <a:spcBef>
          <a:spcPct val="0"/>
        </a:spcBef>
        <a:spcAft>
          <a:spcPct val="0"/>
        </a:spcAft>
        <a:defRPr sz="2800" b="1">
          <a:solidFill>
            <a:srgbClr val="0079C1"/>
          </a:solidFill>
          <a:latin typeface="+mj-lt"/>
          <a:ea typeface="ＭＳ Ｐゴシック" pitchFamily="48" charset="-128"/>
          <a:cs typeface="ＭＳ Ｐゴシック"/>
        </a:defRPr>
      </a:lvl1pPr>
      <a:lvl2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2pPr>
      <a:lvl3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3pPr>
      <a:lvl4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4pPr>
      <a:lvl5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5pPr>
      <a:lvl6pPr marL="457200" algn="l" rtl="0" fontAlgn="base">
        <a:spcBef>
          <a:spcPct val="0"/>
        </a:spcBef>
        <a:spcAft>
          <a:spcPct val="0"/>
        </a:spcAft>
        <a:defRPr sz="2800" b="1">
          <a:solidFill>
            <a:srgbClr val="0079C1"/>
          </a:solidFill>
          <a:latin typeface="Arial" charset="0"/>
          <a:ea typeface="ＭＳ Ｐゴシック" pitchFamily="48" charset="-128"/>
        </a:defRPr>
      </a:lvl6pPr>
      <a:lvl7pPr marL="914400" algn="l" rtl="0" fontAlgn="base">
        <a:spcBef>
          <a:spcPct val="0"/>
        </a:spcBef>
        <a:spcAft>
          <a:spcPct val="0"/>
        </a:spcAft>
        <a:defRPr sz="2800" b="1">
          <a:solidFill>
            <a:srgbClr val="0079C1"/>
          </a:solidFill>
          <a:latin typeface="Arial" charset="0"/>
          <a:ea typeface="ＭＳ Ｐゴシック" pitchFamily="48" charset="-128"/>
        </a:defRPr>
      </a:lvl7pPr>
      <a:lvl8pPr marL="1371600" algn="l" rtl="0" fontAlgn="base">
        <a:spcBef>
          <a:spcPct val="0"/>
        </a:spcBef>
        <a:spcAft>
          <a:spcPct val="0"/>
        </a:spcAft>
        <a:defRPr sz="2800" b="1">
          <a:solidFill>
            <a:srgbClr val="0079C1"/>
          </a:solidFill>
          <a:latin typeface="Arial" charset="0"/>
          <a:ea typeface="ＭＳ Ｐゴシック" pitchFamily="48" charset="-128"/>
        </a:defRPr>
      </a:lvl8pPr>
      <a:lvl9pPr marL="1828800" algn="l" rtl="0" fontAlgn="base">
        <a:spcBef>
          <a:spcPct val="0"/>
        </a:spcBef>
        <a:spcAft>
          <a:spcPct val="0"/>
        </a:spcAft>
        <a:defRPr sz="2800" b="1">
          <a:solidFill>
            <a:srgbClr val="0079C1"/>
          </a:solidFill>
          <a:latin typeface="Arial" charset="0"/>
          <a:ea typeface="ＭＳ Ｐゴシック" pitchFamily="48"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ＭＳ Ｐゴシック" pitchFamily="48" charset="-128"/>
          <a:cs typeface="ＭＳ Ｐゴシック"/>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ＭＳ Ｐゴシック" pitchFamily="48" charset="-128"/>
          <a:cs typeface="ＭＳ Ｐゴシック"/>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ＭＳ Ｐゴシック" pitchFamily="48" charset="-128"/>
          <a:cs typeface="ＭＳ Ｐゴシック"/>
        </a:defRPr>
      </a:lvl3pPr>
      <a:lvl4pPr marL="16002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ＭＳ Ｐゴシック" pitchFamily="48" charset="-128"/>
          <a:cs typeface="ＭＳ Ｐゴシック"/>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ＭＳ Ｐゴシック" pitchFamily="48" charset="-128"/>
          <a:cs typeface="ＭＳ Ｐゴシック"/>
        </a:defRPr>
      </a:lvl5pPr>
      <a:lvl6pPr marL="25146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4" name="Rectangle 6"/>
          <p:cNvSpPr>
            <a:spLocks noGrp="1" noChangeArrowheads="1"/>
          </p:cNvSpPr>
          <p:nvPr>
            <p:ph type="sldNum" sz="quarter" idx="4"/>
          </p:nvPr>
        </p:nvSpPr>
        <p:spPr bwMode="auto">
          <a:xfrm>
            <a:off x="6781800" y="6381750"/>
            <a:ext cx="2133600" cy="361950"/>
          </a:xfrm>
          <a:prstGeom prst="rect">
            <a:avLst/>
          </a:prstGeom>
          <a:noFill/>
          <a:ln w="9525">
            <a:noFill/>
            <a:miter lim="800000"/>
            <a:headEnd/>
            <a:tailEnd/>
          </a:ln>
          <a:effectLst/>
        </p:spPr>
        <p:txBody>
          <a:bodyPr vert="horz" wrap="square" lIns="91316" tIns="45659" rIns="91316" bIns="45659" numCol="1" anchor="t" anchorCtr="0" compatLnSpc="1">
            <a:prstTxWarp prst="textNoShape">
              <a:avLst/>
            </a:prstTxWarp>
          </a:bodyPr>
          <a:lstStyle>
            <a:lvl1pPr algn="r">
              <a:defRPr sz="1200"/>
            </a:lvl1pPr>
          </a:lstStyle>
          <a:p>
            <a:pPr fontAlgn="auto">
              <a:spcBef>
                <a:spcPts val="0"/>
              </a:spcBef>
              <a:spcAft>
                <a:spcPts val="0"/>
              </a:spcAft>
            </a:pPr>
            <a:fld id="{2AF7AB86-D2F0-4C11-BAE6-16EFA3F8B87B}" type="slidenum">
              <a:rPr lang="en-US" b="0">
                <a:solidFill>
                  <a:prstClr val="black"/>
                </a:solidFill>
                <a:latin typeface="Arial"/>
                <a:ea typeface="ＭＳ Ｐゴシック"/>
              </a:rPr>
              <a:pPr fontAlgn="auto">
                <a:spcBef>
                  <a:spcPts val="0"/>
                </a:spcBef>
                <a:spcAft>
                  <a:spcPts val="0"/>
                </a:spcAft>
              </a:pPr>
              <a:t>‹#›</a:t>
            </a:fld>
            <a:endParaRPr lang="en-US" b="0" dirty="0">
              <a:solidFill>
                <a:prstClr val="black"/>
              </a:solidFill>
              <a:latin typeface="Arial"/>
              <a:ea typeface="ＭＳ Ｐゴシック"/>
            </a:endParaRPr>
          </a:p>
        </p:txBody>
      </p:sp>
      <p:cxnSp>
        <p:nvCxnSpPr>
          <p:cNvPr id="4" name="Straight Connector 3"/>
          <p:cNvCxnSpPr/>
          <p:nvPr/>
        </p:nvCxnSpPr>
        <p:spPr>
          <a:xfrm>
            <a:off x="700088" y="1382718"/>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2790" name="Rectangle 5"/>
          <p:cNvSpPr>
            <a:spLocks noGrp="1" noChangeArrowheads="1"/>
          </p:cNvSpPr>
          <p:nvPr>
            <p:ph type="title"/>
          </p:nvPr>
        </p:nvSpPr>
        <p:spPr bwMode="auto">
          <a:xfrm>
            <a:off x="593726" y="739708"/>
            <a:ext cx="6149975" cy="541406"/>
          </a:xfrm>
          <a:prstGeom prst="rect">
            <a:avLst/>
          </a:prstGeom>
          <a:noFill/>
          <a:ln w="9525">
            <a:noFill/>
            <a:miter lim="800000"/>
            <a:headEnd/>
            <a:tailEnd/>
          </a:ln>
        </p:spPr>
        <p:txBody>
          <a:bodyPr vert="horz" wrap="square" lIns="91316" tIns="45659" rIns="91316" bIns="45659" numCol="1" anchor="b" anchorCtr="0" compatLnSpc="1">
            <a:prstTxWarp prst="textNoShape">
              <a:avLst/>
            </a:prstTxWarp>
            <a:spAutoFit/>
          </a:bodyPr>
          <a:lstStyle/>
          <a:p>
            <a:pPr lvl="0"/>
            <a:r>
              <a:rPr lang="en-US" smtClean="0"/>
              <a:t>Click to edit Master title style</a:t>
            </a:r>
            <a:endParaRPr lang="en-GB" smtClean="0"/>
          </a:p>
        </p:txBody>
      </p:sp>
      <p:sp>
        <p:nvSpPr>
          <p:cNvPr id="32791" name="Rectangle 3"/>
          <p:cNvSpPr>
            <a:spLocks noGrp="1" noChangeArrowheads="1"/>
          </p:cNvSpPr>
          <p:nvPr>
            <p:ph type="body" idx="1"/>
          </p:nvPr>
        </p:nvSpPr>
        <p:spPr bwMode="auto">
          <a:xfrm>
            <a:off x="593725" y="1485900"/>
            <a:ext cx="8089900" cy="4648200"/>
          </a:xfrm>
          <a:prstGeom prst="rect">
            <a:avLst/>
          </a:prstGeom>
          <a:noFill/>
          <a:ln w="9525">
            <a:noFill/>
            <a:miter lim="800000"/>
            <a:headEnd/>
            <a:tailEnd/>
          </a:ln>
        </p:spPr>
        <p:txBody>
          <a:bodyPr vert="horz" wrap="square" lIns="91316" tIns="45659" rIns="91316" bIns="4565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8" name="Picture 2" descr="https://encrypted-tbn0.gstatic.com/images?q=tbn:ANd9GcQDQhusBn0eeRt9SuuALrVGB48atyFtaDhdMUBMnKHVcgu-hd-TVntWdzsw">
            <a:hlinkClick r:id="rId15"/>
          </p:cNvPr>
          <p:cNvPicPr>
            <a:picLocks noChangeAspect="1" noChangeArrowheads="1"/>
          </p:cNvPicPr>
          <p:nvPr/>
        </p:nvPicPr>
        <p:blipFill>
          <a:blip r:embed="rId16" cstate="print"/>
          <a:srcRect/>
          <a:stretch>
            <a:fillRect/>
          </a:stretch>
        </p:blipFill>
        <p:spPr bwMode="auto">
          <a:xfrm>
            <a:off x="6927852" y="1"/>
            <a:ext cx="2216147" cy="914399"/>
          </a:xfrm>
          <a:prstGeom prst="rect">
            <a:avLst/>
          </a:prstGeom>
          <a:noFill/>
        </p:spPr>
      </p:pic>
    </p:spTree>
    <p:extLst>
      <p:ext uri="{BB962C8B-B14F-4D97-AF65-F5344CB8AC3E}">
        <p14:creationId xmlns:p14="http://schemas.microsoft.com/office/powerpoint/2010/main" val="1880686811"/>
      </p:ext>
    </p:extLst>
  </p:cSld>
  <p:clrMap bg1="lt1" tx1="dk1" bg2="lt2" tx2="dk2" accent1="accent1" accent2="accent2" accent3="accent3" accent4="accent4" accent5="accent5" accent6="accent6" hlink="hlink" folHlink="folHlink"/>
  <p:sldLayoutIdLst>
    <p:sldLayoutId id="2147511877" r:id="rId1"/>
    <p:sldLayoutId id="2147511878" r:id="rId2"/>
    <p:sldLayoutId id="2147511879" r:id="rId3"/>
    <p:sldLayoutId id="2147511880" r:id="rId4"/>
    <p:sldLayoutId id="2147511881" r:id="rId5"/>
    <p:sldLayoutId id="2147511882" r:id="rId6"/>
    <p:sldLayoutId id="2147511883" r:id="rId7"/>
    <p:sldLayoutId id="2147511884" r:id="rId8"/>
    <p:sldLayoutId id="2147511885" r:id="rId9"/>
    <p:sldLayoutId id="2147511886" r:id="rId10"/>
    <p:sldLayoutId id="2147511887" r:id="rId11"/>
    <p:sldLayoutId id="2147511888" r:id="rId12"/>
    <p:sldLayoutId id="2147511889" r:id="rId13"/>
  </p:sldLayoutIdLst>
  <p:timing>
    <p:tnLst>
      <p:par>
        <p:cTn id="1" dur="indefinite" restart="never" nodeType="tmRoot"/>
      </p:par>
    </p:tnLst>
  </p:timing>
  <p:hf hdr="0" ftr="0" dt="0"/>
  <p:txStyles>
    <p:titleStyle>
      <a:lvl1pPr algn="l" rtl="0" eaLnBrk="1" fontAlgn="base" hangingPunct="1">
        <a:spcBef>
          <a:spcPct val="0"/>
        </a:spcBef>
        <a:spcAft>
          <a:spcPct val="0"/>
        </a:spcAft>
        <a:defRPr sz="2800" b="1">
          <a:solidFill>
            <a:srgbClr val="0079C1"/>
          </a:solidFill>
          <a:latin typeface="+mj-lt"/>
          <a:ea typeface="+mj-ea"/>
          <a:cs typeface="+mj-cs"/>
        </a:defRPr>
      </a:lvl1pPr>
      <a:lvl2pPr algn="l" rtl="0" eaLnBrk="1" fontAlgn="base" hangingPunct="1">
        <a:spcBef>
          <a:spcPct val="0"/>
        </a:spcBef>
        <a:spcAft>
          <a:spcPct val="0"/>
        </a:spcAft>
        <a:defRPr sz="2800" b="1">
          <a:solidFill>
            <a:srgbClr val="0079C1"/>
          </a:solidFill>
          <a:latin typeface="Arial" charset="0"/>
          <a:ea typeface="ＭＳ Ｐゴシック" pitchFamily="-80" charset="-128"/>
        </a:defRPr>
      </a:lvl2pPr>
      <a:lvl3pPr algn="l" rtl="0" eaLnBrk="1" fontAlgn="base" hangingPunct="1">
        <a:spcBef>
          <a:spcPct val="0"/>
        </a:spcBef>
        <a:spcAft>
          <a:spcPct val="0"/>
        </a:spcAft>
        <a:defRPr sz="2800" b="1">
          <a:solidFill>
            <a:srgbClr val="0079C1"/>
          </a:solidFill>
          <a:latin typeface="Arial" charset="0"/>
          <a:ea typeface="ＭＳ Ｐゴシック" pitchFamily="-80" charset="-128"/>
        </a:defRPr>
      </a:lvl3pPr>
      <a:lvl4pPr algn="l" rtl="0" eaLnBrk="1" fontAlgn="base" hangingPunct="1">
        <a:spcBef>
          <a:spcPct val="0"/>
        </a:spcBef>
        <a:spcAft>
          <a:spcPct val="0"/>
        </a:spcAft>
        <a:defRPr sz="2800" b="1">
          <a:solidFill>
            <a:srgbClr val="0079C1"/>
          </a:solidFill>
          <a:latin typeface="Arial" charset="0"/>
          <a:ea typeface="ＭＳ Ｐゴシック" pitchFamily="-80" charset="-128"/>
        </a:defRPr>
      </a:lvl4pPr>
      <a:lvl5pPr algn="l" rtl="0" eaLnBrk="1" fontAlgn="base" hangingPunct="1">
        <a:spcBef>
          <a:spcPct val="0"/>
        </a:spcBef>
        <a:spcAft>
          <a:spcPct val="0"/>
        </a:spcAft>
        <a:defRPr sz="2800" b="1">
          <a:solidFill>
            <a:srgbClr val="0079C1"/>
          </a:solidFill>
          <a:latin typeface="Arial" charset="0"/>
          <a:ea typeface="ＭＳ Ｐゴシック" pitchFamily="-80" charset="-128"/>
        </a:defRPr>
      </a:lvl5pPr>
      <a:lvl6pPr marL="456579" algn="l" rtl="0" eaLnBrk="1" fontAlgn="base" hangingPunct="1">
        <a:spcBef>
          <a:spcPct val="0"/>
        </a:spcBef>
        <a:spcAft>
          <a:spcPct val="0"/>
        </a:spcAft>
        <a:defRPr sz="2800" b="1">
          <a:solidFill>
            <a:srgbClr val="0079C1"/>
          </a:solidFill>
          <a:latin typeface="Arial" charset="0"/>
          <a:ea typeface="ＭＳ Ｐゴシック" pitchFamily="-80" charset="-128"/>
        </a:defRPr>
      </a:lvl6pPr>
      <a:lvl7pPr marL="913160" algn="l" rtl="0" eaLnBrk="1" fontAlgn="base" hangingPunct="1">
        <a:spcBef>
          <a:spcPct val="0"/>
        </a:spcBef>
        <a:spcAft>
          <a:spcPct val="0"/>
        </a:spcAft>
        <a:defRPr sz="2800" b="1">
          <a:solidFill>
            <a:srgbClr val="0079C1"/>
          </a:solidFill>
          <a:latin typeface="Arial" charset="0"/>
          <a:ea typeface="ＭＳ Ｐゴシック" pitchFamily="-80" charset="-128"/>
        </a:defRPr>
      </a:lvl7pPr>
      <a:lvl8pPr marL="1369741" algn="l" rtl="0" eaLnBrk="1" fontAlgn="base" hangingPunct="1">
        <a:spcBef>
          <a:spcPct val="0"/>
        </a:spcBef>
        <a:spcAft>
          <a:spcPct val="0"/>
        </a:spcAft>
        <a:defRPr sz="2800" b="1">
          <a:solidFill>
            <a:srgbClr val="0079C1"/>
          </a:solidFill>
          <a:latin typeface="Arial" charset="0"/>
          <a:ea typeface="ＭＳ Ｐゴシック" pitchFamily="-80" charset="-128"/>
        </a:defRPr>
      </a:lvl8pPr>
      <a:lvl9pPr marL="1826320" algn="l" rtl="0" eaLnBrk="1" fontAlgn="base" hangingPunct="1">
        <a:spcBef>
          <a:spcPct val="0"/>
        </a:spcBef>
        <a:spcAft>
          <a:spcPct val="0"/>
        </a:spcAft>
        <a:defRPr sz="2800" b="1">
          <a:solidFill>
            <a:srgbClr val="0079C1"/>
          </a:solidFill>
          <a:latin typeface="Arial" charset="0"/>
          <a:ea typeface="ＭＳ Ｐゴシック" pitchFamily="-80" charset="-128"/>
        </a:defRPr>
      </a:lvl9pPr>
    </p:titleStyle>
    <p:bodyStyle>
      <a:lvl1pPr marL="342434" indent="-342434" algn="l" rtl="0" eaLnBrk="1" fontAlgn="base" hangingPunct="1">
        <a:spcBef>
          <a:spcPct val="0"/>
        </a:spcBef>
        <a:spcAft>
          <a:spcPct val="50000"/>
        </a:spcAft>
        <a:buClr>
          <a:srgbClr val="0079C1"/>
        </a:buClr>
        <a:buFont typeface="Wingdings 2" pitchFamily="18" charset="2"/>
        <a:buChar char="¾"/>
        <a:defRPr sz="2400">
          <a:solidFill>
            <a:schemeClr val="tx2"/>
          </a:solidFill>
          <a:latin typeface="+mn-lt"/>
          <a:ea typeface="+mn-ea"/>
          <a:cs typeface="+mn-cs"/>
        </a:defRPr>
      </a:lvl1pPr>
      <a:lvl2pPr marL="741943" indent="-285362" algn="l" rtl="0" eaLnBrk="1" fontAlgn="base" hangingPunct="1">
        <a:spcBef>
          <a:spcPct val="0"/>
        </a:spcBef>
        <a:spcAft>
          <a:spcPct val="50000"/>
        </a:spcAft>
        <a:buClr>
          <a:srgbClr val="0079C1"/>
        </a:buClr>
        <a:buFont typeface="Wingdings 2" pitchFamily="18" charset="2"/>
        <a:buChar char="¾"/>
        <a:defRPr sz="2200">
          <a:solidFill>
            <a:schemeClr val="tx2"/>
          </a:solidFill>
          <a:latin typeface="+mn-lt"/>
          <a:ea typeface="+mn-ea"/>
        </a:defRPr>
      </a:lvl2pPr>
      <a:lvl3pPr marL="1141449" indent="-228289" algn="l" rtl="0" eaLnBrk="1" fontAlgn="base" hangingPunct="1">
        <a:spcBef>
          <a:spcPct val="0"/>
        </a:spcBef>
        <a:spcAft>
          <a:spcPct val="50000"/>
        </a:spcAft>
        <a:buClr>
          <a:srgbClr val="0079C1"/>
        </a:buClr>
        <a:buFont typeface="Wingdings 2" pitchFamily="18" charset="2"/>
        <a:buChar char="¾"/>
        <a:defRPr sz="2000">
          <a:solidFill>
            <a:schemeClr val="tx2"/>
          </a:solidFill>
          <a:latin typeface="+mn-lt"/>
          <a:ea typeface="+mn-ea"/>
        </a:defRPr>
      </a:lvl3pPr>
      <a:lvl4pPr marL="1598032" indent="-228289" algn="l" rtl="0" eaLnBrk="1" fontAlgn="base" hangingPunct="1">
        <a:spcBef>
          <a:spcPct val="0"/>
        </a:spcBef>
        <a:spcAft>
          <a:spcPct val="50000"/>
        </a:spcAft>
        <a:buClr>
          <a:srgbClr val="0079C1"/>
        </a:buClr>
        <a:buFont typeface="Wingdings 2" pitchFamily="18" charset="2"/>
        <a:buChar char="¾"/>
        <a:defRPr>
          <a:solidFill>
            <a:schemeClr val="tx2"/>
          </a:solidFill>
          <a:latin typeface="+mn-lt"/>
          <a:ea typeface="+mn-ea"/>
        </a:defRPr>
      </a:lvl4pPr>
      <a:lvl5pPr marL="2054611" indent="-228289" algn="l" rtl="0" eaLnBrk="1" fontAlgn="base" hangingPunct="1">
        <a:spcBef>
          <a:spcPct val="0"/>
        </a:spcBef>
        <a:spcAft>
          <a:spcPct val="50000"/>
        </a:spcAft>
        <a:buClr>
          <a:srgbClr val="0079C1"/>
        </a:buClr>
        <a:buFont typeface="Wingdings 2" pitchFamily="18" charset="2"/>
        <a:buChar char="¾"/>
        <a:defRPr sz="1600">
          <a:solidFill>
            <a:schemeClr val="tx2"/>
          </a:solidFill>
          <a:latin typeface="+mn-lt"/>
          <a:ea typeface="+mn-ea"/>
        </a:defRPr>
      </a:lvl5pPr>
      <a:lvl6pPr marL="2511191" indent="-228289" algn="l" rtl="0" eaLnBrk="1" fontAlgn="base" hangingPunct="1">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67771" indent="-228289" algn="l" rtl="0" eaLnBrk="1" fontAlgn="base" hangingPunct="1">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4352" indent="-228289" algn="l" rtl="0" eaLnBrk="1" fontAlgn="base" hangingPunct="1">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0931" indent="-228289" algn="l" rtl="0" eaLnBrk="1" fontAlgn="base" hangingPunct="1">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3160" rtl="0" eaLnBrk="1" latinLnBrk="0" hangingPunct="1">
        <a:defRPr sz="1800" kern="1200">
          <a:solidFill>
            <a:schemeClr val="tx1"/>
          </a:solidFill>
          <a:latin typeface="+mn-lt"/>
          <a:ea typeface="+mn-ea"/>
          <a:cs typeface="+mn-cs"/>
        </a:defRPr>
      </a:lvl1pPr>
      <a:lvl2pPr marL="456579" algn="l" defTabSz="913160" rtl="0" eaLnBrk="1" latinLnBrk="0" hangingPunct="1">
        <a:defRPr sz="1800" kern="1200">
          <a:solidFill>
            <a:schemeClr val="tx1"/>
          </a:solidFill>
          <a:latin typeface="+mn-lt"/>
          <a:ea typeface="+mn-ea"/>
          <a:cs typeface="+mn-cs"/>
        </a:defRPr>
      </a:lvl2pPr>
      <a:lvl3pPr marL="913160" algn="l" defTabSz="913160" rtl="0" eaLnBrk="1" latinLnBrk="0" hangingPunct="1">
        <a:defRPr sz="1800" kern="1200">
          <a:solidFill>
            <a:schemeClr val="tx1"/>
          </a:solidFill>
          <a:latin typeface="+mn-lt"/>
          <a:ea typeface="+mn-ea"/>
          <a:cs typeface="+mn-cs"/>
        </a:defRPr>
      </a:lvl3pPr>
      <a:lvl4pPr marL="1369741" algn="l" defTabSz="913160" rtl="0" eaLnBrk="1" latinLnBrk="0" hangingPunct="1">
        <a:defRPr sz="1800" kern="1200">
          <a:solidFill>
            <a:schemeClr val="tx1"/>
          </a:solidFill>
          <a:latin typeface="+mn-lt"/>
          <a:ea typeface="+mn-ea"/>
          <a:cs typeface="+mn-cs"/>
        </a:defRPr>
      </a:lvl4pPr>
      <a:lvl5pPr marL="1826320" algn="l" defTabSz="913160" rtl="0" eaLnBrk="1" latinLnBrk="0" hangingPunct="1">
        <a:defRPr sz="1800" kern="1200">
          <a:solidFill>
            <a:schemeClr val="tx1"/>
          </a:solidFill>
          <a:latin typeface="+mn-lt"/>
          <a:ea typeface="+mn-ea"/>
          <a:cs typeface="+mn-cs"/>
        </a:defRPr>
      </a:lvl5pPr>
      <a:lvl6pPr marL="2282901" algn="l" defTabSz="913160" rtl="0" eaLnBrk="1" latinLnBrk="0" hangingPunct="1">
        <a:defRPr sz="1800" kern="1200">
          <a:solidFill>
            <a:schemeClr val="tx1"/>
          </a:solidFill>
          <a:latin typeface="+mn-lt"/>
          <a:ea typeface="+mn-ea"/>
          <a:cs typeface="+mn-cs"/>
        </a:defRPr>
      </a:lvl6pPr>
      <a:lvl7pPr marL="2739481" algn="l" defTabSz="913160" rtl="0" eaLnBrk="1" latinLnBrk="0" hangingPunct="1">
        <a:defRPr sz="1800" kern="1200">
          <a:solidFill>
            <a:schemeClr val="tx1"/>
          </a:solidFill>
          <a:latin typeface="+mn-lt"/>
          <a:ea typeface="+mn-ea"/>
          <a:cs typeface="+mn-cs"/>
        </a:defRPr>
      </a:lvl7pPr>
      <a:lvl8pPr marL="3196061" algn="l" defTabSz="913160" rtl="0" eaLnBrk="1" latinLnBrk="0" hangingPunct="1">
        <a:defRPr sz="1800" kern="1200">
          <a:solidFill>
            <a:schemeClr val="tx1"/>
          </a:solidFill>
          <a:latin typeface="+mn-lt"/>
          <a:ea typeface="+mn-ea"/>
          <a:cs typeface="+mn-cs"/>
        </a:defRPr>
      </a:lvl8pPr>
      <a:lvl9pPr marL="3652641" algn="l" defTabSz="91316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a typeface="ＭＳ Ｐゴシック" pitchFamily="48" charset="-128"/>
              </a:defRPr>
            </a:lvl1pPr>
          </a:lstStyle>
          <a:p>
            <a:pPr>
              <a:defRPr/>
            </a:pPr>
            <a:fld id="{1411B82C-5A7D-4749-BF1D-4287B55C7414}" type="datetime1">
              <a:rPr lang="en-US"/>
              <a:pPr>
                <a:defRPr/>
              </a:pPr>
              <a:t>5/23/17</a:t>
            </a:fld>
            <a:endParaRPr lang="en-US"/>
          </a:p>
        </p:txBody>
      </p:sp>
      <p:sp>
        <p:nvSpPr>
          <p:cNvPr id="100355" name="Rectangle 3"/>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a typeface="ＭＳ Ｐゴシック" pitchFamily="48" charset="-128"/>
              </a:defRPr>
            </a:lvl1pPr>
          </a:lstStyle>
          <a:p>
            <a:pPr>
              <a:defRPr/>
            </a:pPr>
            <a:endParaRPr lang="en-US"/>
          </a:p>
        </p:txBody>
      </p:sp>
      <p:sp>
        <p:nvSpPr>
          <p:cNvPr id="100356" name="Rectangle 4"/>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a typeface="ＭＳ Ｐゴシック" pitchFamily="48" charset="-128"/>
              </a:defRPr>
            </a:lvl1pPr>
          </a:lstStyle>
          <a:p>
            <a:pPr>
              <a:defRPr/>
            </a:pPr>
            <a:fld id="{3C9DEC2C-84A0-4856-9BAF-83D66CBBC50B}" type="slidenum">
              <a:rPr lang="en-US"/>
              <a:pPr>
                <a:defRPr/>
              </a:pPr>
              <a:t>‹#›</a:t>
            </a:fld>
            <a:endParaRPr lang="en-US"/>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54"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smtClean="0"/>
              <a:t>Click to edit Master title style</a:t>
            </a:r>
          </a:p>
        </p:txBody>
      </p:sp>
      <p:sp>
        <p:nvSpPr>
          <p:cNvPr id="2055"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2056" name="Picture 11" descr="National_Grid_logo_blue"/>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8471699"/>
      </p:ext>
    </p:extLst>
  </p:cSld>
  <p:clrMap bg1="lt1" tx1="dk1" bg2="lt2" tx2="dk2" accent1="accent1" accent2="accent2" accent3="accent3" accent4="accent4" accent5="accent5" accent6="accent6" hlink="hlink" folHlink="folHlink"/>
  <p:sldLayoutIdLst>
    <p:sldLayoutId id="2147511891" r:id="rId1"/>
    <p:sldLayoutId id="2147511892" r:id="rId2"/>
    <p:sldLayoutId id="2147511893" r:id="rId3"/>
    <p:sldLayoutId id="2147511894" r:id="rId4"/>
    <p:sldLayoutId id="2147511895" r:id="rId5"/>
    <p:sldLayoutId id="2147511896" r:id="rId6"/>
    <p:sldLayoutId id="2147511897" r:id="rId7"/>
    <p:sldLayoutId id="2147511898" r:id="rId8"/>
    <p:sldLayoutId id="2147511899" r:id="rId9"/>
    <p:sldLayoutId id="2147511900" r:id="rId10"/>
    <p:sldLayoutId id="2147511901" r:id="rId11"/>
  </p:sldLayoutIdLst>
  <p:hf hdr="0" ftr="0" dt="0"/>
  <p:txStyles>
    <p:titleStyle>
      <a:lvl1pPr algn="l" rtl="0" eaLnBrk="0" fontAlgn="base" hangingPunct="0">
        <a:spcBef>
          <a:spcPct val="0"/>
        </a:spcBef>
        <a:spcAft>
          <a:spcPct val="0"/>
        </a:spcAft>
        <a:defRPr sz="2800" b="1">
          <a:solidFill>
            <a:srgbClr val="0079C1"/>
          </a:solidFill>
          <a:latin typeface="+mj-lt"/>
          <a:ea typeface="+mj-ea"/>
          <a:cs typeface="+mj-cs"/>
        </a:defRPr>
      </a:lvl1pPr>
      <a:lvl2pPr algn="l" rtl="0" eaLnBrk="0" fontAlgn="base" hangingPunct="0">
        <a:spcBef>
          <a:spcPct val="0"/>
        </a:spcBef>
        <a:spcAft>
          <a:spcPct val="0"/>
        </a:spcAft>
        <a:defRPr sz="2800" b="1">
          <a:solidFill>
            <a:srgbClr val="0079C1"/>
          </a:solidFill>
          <a:latin typeface="Arial" charset="0"/>
          <a:ea typeface="ＭＳ Ｐゴシック" pitchFamily="48" charset="-128"/>
        </a:defRPr>
      </a:lvl2pPr>
      <a:lvl3pPr algn="l" rtl="0" eaLnBrk="0" fontAlgn="base" hangingPunct="0">
        <a:spcBef>
          <a:spcPct val="0"/>
        </a:spcBef>
        <a:spcAft>
          <a:spcPct val="0"/>
        </a:spcAft>
        <a:defRPr sz="2800" b="1">
          <a:solidFill>
            <a:srgbClr val="0079C1"/>
          </a:solidFill>
          <a:latin typeface="Arial" charset="0"/>
          <a:ea typeface="ＭＳ Ｐゴシック" pitchFamily="48" charset="-128"/>
        </a:defRPr>
      </a:lvl3pPr>
      <a:lvl4pPr algn="l" rtl="0" eaLnBrk="0" fontAlgn="base" hangingPunct="0">
        <a:spcBef>
          <a:spcPct val="0"/>
        </a:spcBef>
        <a:spcAft>
          <a:spcPct val="0"/>
        </a:spcAft>
        <a:defRPr sz="2800" b="1">
          <a:solidFill>
            <a:srgbClr val="0079C1"/>
          </a:solidFill>
          <a:latin typeface="Arial" charset="0"/>
          <a:ea typeface="ＭＳ Ｐゴシック" pitchFamily="48" charset="-128"/>
        </a:defRPr>
      </a:lvl4pPr>
      <a:lvl5pPr algn="l" rtl="0" eaLnBrk="0" fontAlgn="base" hangingPunct="0">
        <a:spcBef>
          <a:spcPct val="0"/>
        </a:spcBef>
        <a:spcAft>
          <a:spcPct val="0"/>
        </a:spcAft>
        <a:defRPr sz="2800" b="1">
          <a:solidFill>
            <a:srgbClr val="0079C1"/>
          </a:solidFill>
          <a:latin typeface="Arial" charset="0"/>
          <a:ea typeface="ＭＳ Ｐゴシック" pitchFamily="48" charset="-128"/>
        </a:defRPr>
      </a:lvl5pPr>
      <a:lvl6pPr marL="457200" algn="l" rtl="0" fontAlgn="base">
        <a:spcBef>
          <a:spcPct val="0"/>
        </a:spcBef>
        <a:spcAft>
          <a:spcPct val="0"/>
        </a:spcAft>
        <a:defRPr sz="2800" b="1">
          <a:solidFill>
            <a:srgbClr val="0079C1"/>
          </a:solidFill>
          <a:latin typeface="Arial" charset="0"/>
          <a:ea typeface="ＭＳ Ｐゴシック" pitchFamily="48" charset="-128"/>
        </a:defRPr>
      </a:lvl6pPr>
      <a:lvl7pPr marL="914400" algn="l" rtl="0" fontAlgn="base">
        <a:spcBef>
          <a:spcPct val="0"/>
        </a:spcBef>
        <a:spcAft>
          <a:spcPct val="0"/>
        </a:spcAft>
        <a:defRPr sz="2800" b="1">
          <a:solidFill>
            <a:srgbClr val="0079C1"/>
          </a:solidFill>
          <a:latin typeface="Arial" charset="0"/>
          <a:ea typeface="ＭＳ Ｐゴシック" pitchFamily="48" charset="-128"/>
        </a:defRPr>
      </a:lvl7pPr>
      <a:lvl8pPr marL="1371600" algn="l" rtl="0" fontAlgn="base">
        <a:spcBef>
          <a:spcPct val="0"/>
        </a:spcBef>
        <a:spcAft>
          <a:spcPct val="0"/>
        </a:spcAft>
        <a:defRPr sz="2800" b="1">
          <a:solidFill>
            <a:srgbClr val="0079C1"/>
          </a:solidFill>
          <a:latin typeface="Arial" charset="0"/>
          <a:ea typeface="ＭＳ Ｐゴシック" pitchFamily="48" charset="-128"/>
        </a:defRPr>
      </a:lvl8pPr>
      <a:lvl9pPr marL="1828800" algn="l" rtl="0" fontAlgn="base">
        <a:spcBef>
          <a:spcPct val="0"/>
        </a:spcBef>
        <a:spcAft>
          <a:spcPct val="0"/>
        </a:spcAft>
        <a:defRPr sz="2800" b="1">
          <a:solidFill>
            <a:srgbClr val="0079C1"/>
          </a:solidFill>
          <a:latin typeface="Arial" charset="0"/>
          <a:ea typeface="ＭＳ Ｐゴシック" pitchFamily="48"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n-ea"/>
          <a:cs typeface="+mn-cs"/>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defRPr>
      </a:lvl3pPr>
      <a:lvl4pPr marL="1600200" indent="-228600" algn="l" rtl="0" eaLnBrk="0" fontAlgn="base" hangingPunct="0">
        <a:spcBef>
          <a:spcPct val="0"/>
        </a:spcBef>
        <a:spcAft>
          <a:spcPct val="50000"/>
        </a:spcAft>
        <a:buClr>
          <a:srgbClr val="0079C1"/>
        </a:buClr>
        <a:buFont typeface="Wingdings 2" pitchFamily="18" charset="2"/>
        <a:buChar char="¾"/>
        <a:defRPr>
          <a:solidFill>
            <a:schemeClr val="tx2"/>
          </a:solidFill>
          <a:latin typeface="+mn-lt"/>
          <a:ea typeface="+mn-ea"/>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5pPr>
      <a:lvl6pPr marL="25146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48" charset="-128"/>
                <a:cs typeface="+mn-cs"/>
              </a:defRPr>
            </a:lvl1pPr>
          </a:lstStyle>
          <a:p>
            <a:pPr>
              <a:defRPr/>
            </a:pPr>
            <a:endParaRPr lang="en-US" dirty="0"/>
          </a:p>
        </p:txBody>
      </p:sp>
      <p:sp>
        <p:nvSpPr>
          <p:cNvPr id="39939" name="Rectangle 3"/>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48" charset="-128"/>
                <a:cs typeface="+mn-cs"/>
              </a:defRPr>
            </a:lvl1pPr>
          </a:lstStyle>
          <a:p>
            <a:pPr>
              <a:defRPr/>
            </a:pPr>
            <a:endParaRPr lang="en-US" dirty="0"/>
          </a:p>
        </p:txBody>
      </p:sp>
      <p:sp>
        <p:nvSpPr>
          <p:cNvPr id="39940" name="Rectangle 4"/>
          <p:cNvSpPr>
            <a:spLocks noGrp="1" noChangeArrowheads="1"/>
          </p:cNvSpPr>
          <p:nvPr>
            <p:ph type="sldNum" sz="quarter" idx="4"/>
          </p:nvPr>
        </p:nvSpPr>
        <p:spPr bwMode="auto">
          <a:xfrm>
            <a:off x="6781800" y="6381750"/>
            <a:ext cx="2133600" cy="3619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48" charset="-128"/>
                <a:cs typeface="+mn-cs"/>
              </a:defRPr>
            </a:lvl1pPr>
          </a:lstStyle>
          <a:p>
            <a:pPr>
              <a:defRPr/>
            </a:pPr>
            <a:fld id="{1ADCA33D-4535-4903-9459-D4258CC1E2A5}" type="slidenum">
              <a:rPr lang="en-US"/>
              <a:pPr>
                <a:defRPr/>
              </a:pPr>
              <a:t>‹#›</a:t>
            </a:fld>
            <a:endParaRPr lang="en-US" dirty="0"/>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102"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a:t>Click to edit Master title style</a:t>
            </a:r>
          </a:p>
        </p:txBody>
      </p:sp>
      <p:sp>
        <p:nvSpPr>
          <p:cNvPr id="4103"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4104" name="Picture 9" descr="National_Grid_logo_blu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Line 36"/>
          <p:cNvSpPr>
            <a:spLocks noChangeShapeType="1"/>
          </p:cNvSpPr>
          <p:nvPr/>
        </p:nvSpPr>
        <p:spPr bwMode="auto">
          <a:xfrm flipH="1" flipV="1">
            <a:off x="685800" y="29718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4106" name="Line 39"/>
          <p:cNvSpPr>
            <a:spLocks noChangeShapeType="1"/>
          </p:cNvSpPr>
          <p:nvPr/>
        </p:nvSpPr>
        <p:spPr bwMode="auto">
          <a:xfrm>
            <a:off x="2400300" y="43434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4107" name="Line 40"/>
          <p:cNvSpPr>
            <a:spLocks noChangeShapeType="1"/>
          </p:cNvSpPr>
          <p:nvPr/>
        </p:nvSpPr>
        <p:spPr bwMode="auto">
          <a:xfrm flipH="1">
            <a:off x="685800" y="43434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4108" name="Line 41"/>
          <p:cNvSpPr>
            <a:spLocks noChangeShapeType="1"/>
          </p:cNvSpPr>
          <p:nvPr/>
        </p:nvSpPr>
        <p:spPr bwMode="auto">
          <a:xfrm flipV="1">
            <a:off x="2400300" y="29718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39950" name="Text Box 7"/>
          <p:cNvSpPr txBox="1">
            <a:spLocks noChangeArrowheads="1"/>
          </p:cNvSpPr>
          <p:nvPr/>
        </p:nvSpPr>
        <p:spPr bwMode="auto">
          <a:xfrm>
            <a:off x="1028700" y="3216275"/>
            <a:ext cx="1439863" cy="1241425"/>
          </a:xfrm>
          <a:prstGeom prst="rect">
            <a:avLst/>
          </a:prstGeom>
          <a:solidFill>
            <a:schemeClr val="bg1"/>
          </a:solidFill>
          <a:ln>
            <a:noFill/>
          </a:ln>
          <a:extLst/>
        </p:spPr>
        <p:txBody>
          <a:bodyPr lIns="18000" tIns="10800" rIns="18000" bIns="10800">
            <a:spAutoFit/>
          </a:bodyPr>
          <a:lstStyle>
            <a:lvl1pPr eaLnBrk="0" hangingPunct="0">
              <a:defRPr sz="2800" b="1">
                <a:solidFill>
                  <a:srgbClr val="0079C1"/>
                </a:solidFill>
                <a:latin typeface="Arial" charset="0"/>
                <a:ea typeface="ＭＳ Ｐゴシック" pitchFamily="48" charset="-128"/>
              </a:defRPr>
            </a:lvl1pPr>
            <a:lvl2pPr marL="742950" indent="-285750" eaLnBrk="0" hangingPunct="0">
              <a:defRPr sz="2800" b="1">
                <a:solidFill>
                  <a:srgbClr val="0079C1"/>
                </a:solidFill>
                <a:latin typeface="Arial" charset="0"/>
                <a:ea typeface="ＭＳ Ｐゴシック" pitchFamily="48" charset="-128"/>
              </a:defRPr>
            </a:lvl2pPr>
            <a:lvl3pPr marL="1143000" indent="-228600" eaLnBrk="0" hangingPunct="0">
              <a:defRPr sz="2800" b="1">
                <a:solidFill>
                  <a:srgbClr val="0079C1"/>
                </a:solidFill>
                <a:latin typeface="Arial" charset="0"/>
                <a:ea typeface="ＭＳ Ｐゴシック" pitchFamily="48" charset="-128"/>
              </a:defRPr>
            </a:lvl3pPr>
            <a:lvl4pPr marL="1600200" indent="-228600" eaLnBrk="0" hangingPunct="0">
              <a:defRPr sz="2800" b="1">
                <a:solidFill>
                  <a:srgbClr val="0079C1"/>
                </a:solidFill>
                <a:latin typeface="Arial" charset="0"/>
                <a:ea typeface="ＭＳ Ｐゴシック" pitchFamily="48" charset="-128"/>
              </a:defRPr>
            </a:lvl4pPr>
            <a:lvl5pPr marL="2057400" indent="-228600" eaLnBrk="0" hangingPunct="0">
              <a:defRPr sz="2800" b="1">
                <a:solidFill>
                  <a:srgbClr val="0079C1"/>
                </a:solidFill>
                <a:latin typeface="Arial" charset="0"/>
                <a:ea typeface="ＭＳ Ｐゴシック" pitchFamily="48"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48"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48"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48"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48" charset="-128"/>
              </a:defRPr>
            </a:lvl9pPr>
          </a:lstStyle>
          <a:p>
            <a:pPr eaLnBrk="1" hangingPunct="1">
              <a:defRPr/>
            </a:pPr>
            <a:r>
              <a:rPr lang="en-GB" sz="1000" dirty="0">
                <a:solidFill>
                  <a:schemeClr val="tx2"/>
                </a:solidFill>
              </a:rPr>
              <a:t>Place your chosen image here. The four corners must just cover the arrow tips. For covers, the three pictures should be the same size and in a straight line.   </a:t>
            </a:r>
            <a:endParaRPr lang="en-GB" dirty="0"/>
          </a:p>
        </p:txBody>
      </p:sp>
      <p:pic>
        <p:nvPicPr>
          <p:cNvPr id="4110" name="Picture 44" descr="National_Grid_logo_blu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11696" r:id="rId1"/>
    <p:sldLayoutId id="2147511543" r:id="rId2"/>
    <p:sldLayoutId id="2147511544" r:id="rId3"/>
    <p:sldLayoutId id="2147511545" r:id="rId4"/>
    <p:sldLayoutId id="2147511546" r:id="rId5"/>
    <p:sldLayoutId id="2147511547" r:id="rId6"/>
    <p:sldLayoutId id="2147511548" r:id="rId7"/>
    <p:sldLayoutId id="2147511549" r:id="rId8"/>
    <p:sldLayoutId id="2147511550" r:id="rId9"/>
    <p:sldLayoutId id="2147511551" r:id="rId10"/>
    <p:sldLayoutId id="2147511552" r:id="rId11"/>
  </p:sldLayoutIdLst>
  <p:hf hdr="0" ftr="0" dt="0"/>
  <p:txStyles>
    <p:titleStyle>
      <a:lvl1pPr algn="l" rtl="0" eaLnBrk="0" fontAlgn="base" hangingPunct="0">
        <a:spcBef>
          <a:spcPct val="0"/>
        </a:spcBef>
        <a:spcAft>
          <a:spcPct val="0"/>
        </a:spcAft>
        <a:defRPr sz="2800" b="1">
          <a:solidFill>
            <a:srgbClr val="0079C1"/>
          </a:solidFill>
          <a:latin typeface="+mj-lt"/>
          <a:ea typeface="ＭＳ Ｐゴシック" pitchFamily="48" charset="-128"/>
          <a:cs typeface="ＭＳ Ｐゴシック"/>
        </a:defRPr>
      </a:lvl1pPr>
      <a:lvl2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2pPr>
      <a:lvl3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3pPr>
      <a:lvl4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4pPr>
      <a:lvl5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5pPr>
      <a:lvl6pPr marL="457200" algn="l" rtl="0" fontAlgn="base">
        <a:spcBef>
          <a:spcPct val="0"/>
        </a:spcBef>
        <a:spcAft>
          <a:spcPct val="0"/>
        </a:spcAft>
        <a:defRPr sz="2800" b="1">
          <a:solidFill>
            <a:srgbClr val="0079C1"/>
          </a:solidFill>
          <a:latin typeface="Arial" charset="0"/>
          <a:ea typeface="ＭＳ Ｐゴシック" pitchFamily="48" charset="-128"/>
        </a:defRPr>
      </a:lvl6pPr>
      <a:lvl7pPr marL="914400" algn="l" rtl="0" fontAlgn="base">
        <a:spcBef>
          <a:spcPct val="0"/>
        </a:spcBef>
        <a:spcAft>
          <a:spcPct val="0"/>
        </a:spcAft>
        <a:defRPr sz="2800" b="1">
          <a:solidFill>
            <a:srgbClr val="0079C1"/>
          </a:solidFill>
          <a:latin typeface="Arial" charset="0"/>
          <a:ea typeface="ＭＳ Ｐゴシック" pitchFamily="48" charset="-128"/>
        </a:defRPr>
      </a:lvl7pPr>
      <a:lvl8pPr marL="1371600" algn="l" rtl="0" fontAlgn="base">
        <a:spcBef>
          <a:spcPct val="0"/>
        </a:spcBef>
        <a:spcAft>
          <a:spcPct val="0"/>
        </a:spcAft>
        <a:defRPr sz="2800" b="1">
          <a:solidFill>
            <a:srgbClr val="0079C1"/>
          </a:solidFill>
          <a:latin typeface="Arial" charset="0"/>
          <a:ea typeface="ＭＳ Ｐゴシック" pitchFamily="48" charset="-128"/>
        </a:defRPr>
      </a:lvl8pPr>
      <a:lvl9pPr marL="1828800" algn="l" rtl="0" fontAlgn="base">
        <a:spcBef>
          <a:spcPct val="0"/>
        </a:spcBef>
        <a:spcAft>
          <a:spcPct val="0"/>
        </a:spcAft>
        <a:defRPr sz="2800" b="1">
          <a:solidFill>
            <a:srgbClr val="0079C1"/>
          </a:solidFill>
          <a:latin typeface="Arial" charset="0"/>
          <a:ea typeface="ＭＳ Ｐゴシック" pitchFamily="48"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ＭＳ Ｐゴシック" pitchFamily="48" charset="-128"/>
          <a:cs typeface="ＭＳ Ｐゴシック"/>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ＭＳ Ｐゴシック" pitchFamily="48" charset="-128"/>
          <a:cs typeface="ＭＳ Ｐゴシック"/>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ＭＳ Ｐゴシック" pitchFamily="48" charset="-128"/>
          <a:cs typeface="ＭＳ Ｐゴシック"/>
        </a:defRPr>
      </a:lvl3pPr>
      <a:lvl4pPr marL="16002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ＭＳ Ｐゴシック" pitchFamily="48" charset="-128"/>
          <a:cs typeface="ＭＳ Ｐゴシック"/>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ＭＳ Ｐゴシック" pitchFamily="48" charset="-128"/>
          <a:cs typeface="ＭＳ Ｐゴシック"/>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48" charset="-128"/>
                <a:cs typeface="+mn-cs"/>
              </a:defRPr>
            </a:lvl1pPr>
          </a:lstStyle>
          <a:p>
            <a:pPr>
              <a:defRPr/>
            </a:pPr>
            <a:endParaRPr lang="en-US" dirty="0"/>
          </a:p>
        </p:txBody>
      </p:sp>
      <p:sp>
        <p:nvSpPr>
          <p:cNvPr id="43011" name="Rectangle 3"/>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48" charset="-128"/>
                <a:cs typeface="+mn-cs"/>
              </a:defRPr>
            </a:lvl1pPr>
          </a:lstStyle>
          <a:p>
            <a:pPr>
              <a:defRPr/>
            </a:pPr>
            <a:endParaRPr lang="en-US" dirty="0"/>
          </a:p>
        </p:txBody>
      </p:sp>
      <p:sp>
        <p:nvSpPr>
          <p:cNvPr id="43012" name="Rectangle 4"/>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pitchFamily="48" charset="-128"/>
                <a:cs typeface="+mn-cs"/>
              </a:defRPr>
            </a:lvl1pPr>
          </a:lstStyle>
          <a:p>
            <a:pPr>
              <a:defRPr/>
            </a:pPr>
            <a:fld id="{C81935F2-5CB0-4A61-9B9F-F754E2661C0D}" type="slidenum">
              <a:rPr lang="en-US"/>
              <a:pPr>
                <a:defRPr/>
              </a:pPr>
              <a:t>‹#›</a:t>
            </a:fld>
            <a:endParaRPr lang="en-US" dirty="0"/>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126"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a:t>Click to edit Master title style</a:t>
            </a:r>
          </a:p>
        </p:txBody>
      </p:sp>
      <p:sp>
        <p:nvSpPr>
          <p:cNvPr id="5127"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5128" name="Picture 8" descr="National_Grid_logo_blu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11697" r:id="rId1"/>
    <p:sldLayoutId id="2147511553" r:id="rId2"/>
    <p:sldLayoutId id="2147511554" r:id="rId3"/>
    <p:sldLayoutId id="2147511555" r:id="rId4"/>
    <p:sldLayoutId id="2147511556" r:id="rId5"/>
    <p:sldLayoutId id="2147511557" r:id="rId6"/>
    <p:sldLayoutId id="2147511558" r:id="rId7"/>
    <p:sldLayoutId id="2147511559" r:id="rId8"/>
    <p:sldLayoutId id="2147511560" r:id="rId9"/>
    <p:sldLayoutId id="2147511561" r:id="rId10"/>
    <p:sldLayoutId id="2147511562" r:id="rId11"/>
    <p:sldLayoutId id="2147511699" r:id="rId12"/>
    <p:sldLayoutId id="2147511563" r:id="rId13"/>
  </p:sldLayoutIdLst>
  <p:hf hdr="0" ftr="0" dt="0"/>
  <p:txStyles>
    <p:titleStyle>
      <a:lvl1pPr algn="l" rtl="0" eaLnBrk="0" fontAlgn="base" hangingPunct="0">
        <a:spcBef>
          <a:spcPct val="0"/>
        </a:spcBef>
        <a:spcAft>
          <a:spcPct val="0"/>
        </a:spcAft>
        <a:defRPr sz="2800" b="1">
          <a:solidFill>
            <a:srgbClr val="0079C1"/>
          </a:solidFill>
          <a:latin typeface="+mj-lt"/>
          <a:ea typeface="ＭＳ Ｐゴシック" pitchFamily="48" charset="-128"/>
          <a:cs typeface="ＭＳ Ｐゴシック"/>
        </a:defRPr>
      </a:lvl1pPr>
      <a:lvl2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2pPr>
      <a:lvl3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3pPr>
      <a:lvl4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4pPr>
      <a:lvl5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5pPr>
      <a:lvl6pPr marL="457200" algn="l" rtl="0" fontAlgn="base">
        <a:spcBef>
          <a:spcPct val="0"/>
        </a:spcBef>
        <a:spcAft>
          <a:spcPct val="0"/>
        </a:spcAft>
        <a:defRPr sz="2800" b="1">
          <a:solidFill>
            <a:srgbClr val="0079C1"/>
          </a:solidFill>
          <a:latin typeface="Arial" charset="0"/>
          <a:ea typeface="ＭＳ Ｐゴシック" pitchFamily="48" charset="-128"/>
        </a:defRPr>
      </a:lvl6pPr>
      <a:lvl7pPr marL="914400" algn="l" rtl="0" fontAlgn="base">
        <a:spcBef>
          <a:spcPct val="0"/>
        </a:spcBef>
        <a:spcAft>
          <a:spcPct val="0"/>
        </a:spcAft>
        <a:defRPr sz="2800" b="1">
          <a:solidFill>
            <a:srgbClr val="0079C1"/>
          </a:solidFill>
          <a:latin typeface="Arial" charset="0"/>
          <a:ea typeface="ＭＳ Ｐゴシック" pitchFamily="48" charset="-128"/>
        </a:defRPr>
      </a:lvl7pPr>
      <a:lvl8pPr marL="1371600" algn="l" rtl="0" fontAlgn="base">
        <a:spcBef>
          <a:spcPct val="0"/>
        </a:spcBef>
        <a:spcAft>
          <a:spcPct val="0"/>
        </a:spcAft>
        <a:defRPr sz="2800" b="1">
          <a:solidFill>
            <a:srgbClr val="0079C1"/>
          </a:solidFill>
          <a:latin typeface="Arial" charset="0"/>
          <a:ea typeface="ＭＳ Ｐゴシック" pitchFamily="48" charset="-128"/>
        </a:defRPr>
      </a:lvl8pPr>
      <a:lvl9pPr marL="1828800" algn="l" rtl="0" fontAlgn="base">
        <a:spcBef>
          <a:spcPct val="0"/>
        </a:spcBef>
        <a:spcAft>
          <a:spcPct val="0"/>
        </a:spcAft>
        <a:defRPr sz="2800" b="1">
          <a:solidFill>
            <a:srgbClr val="0079C1"/>
          </a:solidFill>
          <a:latin typeface="Arial" charset="0"/>
          <a:ea typeface="ＭＳ Ｐゴシック" pitchFamily="48"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ＭＳ Ｐゴシック" pitchFamily="48" charset="-128"/>
          <a:cs typeface="ＭＳ Ｐゴシック"/>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ＭＳ Ｐゴシック" pitchFamily="48" charset="-128"/>
          <a:cs typeface="ＭＳ Ｐゴシック"/>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ＭＳ Ｐゴシック" pitchFamily="48" charset="-128"/>
          <a:cs typeface="ＭＳ Ｐゴシック"/>
        </a:defRPr>
      </a:lvl3pPr>
      <a:lvl4pPr marL="16002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ＭＳ Ｐゴシック" pitchFamily="48" charset="-128"/>
          <a:cs typeface="ＭＳ Ｐゴシック"/>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ＭＳ Ｐゴシック" pitchFamily="48" charset="-128"/>
          <a:cs typeface="ＭＳ Ｐゴシック"/>
        </a:defRPr>
      </a:lvl5pPr>
      <a:lvl6pPr marL="25146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48" charset="-128"/>
                <a:cs typeface="+mn-cs"/>
              </a:defRPr>
            </a:lvl1pPr>
          </a:lstStyle>
          <a:p>
            <a:pPr>
              <a:defRPr/>
            </a:pPr>
            <a:endParaRPr lang="en-US" dirty="0"/>
          </a:p>
        </p:txBody>
      </p:sp>
      <p:sp>
        <p:nvSpPr>
          <p:cNvPr id="46083" name="Rectangle 3"/>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48" charset="-128"/>
                <a:cs typeface="+mn-cs"/>
              </a:defRPr>
            </a:lvl1pPr>
          </a:lstStyle>
          <a:p>
            <a:pPr>
              <a:defRPr/>
            </a:pPr>
            <a:endParaRPr lang="en-US" dirty="0"/>
          </a:p>
        </p:txBody>
      </p:sp>
      <p:sp>
        <p:nvSpPr>
          <p:cNvPr id="46084" name="Rectangle 4"/>
          <p:cNvSpPr>
            <a:spLocks noGrp="1" noChangeArrowheads="1"/>
          </p:cNvSpPr>
          <p:nvPr>
            <p:ph type="sldNum" sz="quarter" idx="4"/>
          </p:nvPr>
        </p:nvSpPr>
        <p:spPr bwMode="auto">
          <a:xfrm>
            <a:off x="6781800" y="6381750"/>
            <a:ext cx="2133600" cy="3619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48" charset="-128"/>
                <a:cs typeface="+mn-cs"/>
              </a:defRPr>
            </a:lvl1pPr>
          </a:lstStyle>
          <a:p>
            <a:pPr>
              <a:defRPr/>
            </a:pPr>
            <a:fld id="{F9264913-5784-44C8-9973-47A8810AD0E2}" type="slidenum">
              <a:rPr lang="en-US"/>
              <a:pPr>
                <a:defRPr/>
              </a:pPr>
              <a:t>‹#›</a:t>
            </a:fld>
            <a:endParaRPr lang="en-US" dirty="0"/>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150"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a:t>Click to edit Master title style</a:t>
            </a:r>
          </a:p>
        </p:txBody>
      </p:sp>
      <p:sp>
        <p:nvSpPr>
          <p:cNvPr id="6151"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6152" name="Picture 9" descr="National_Grid_logo_blu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27" descr="National_Grid_logo_blu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11700" r:id="rId1"/>
    <p:sldLayoutId id="2147511564" r:id="rId2"/>
    <p:sldLayoutId id="2147511565" r:id="rId3"/>
    <p:sldLayoutId id="2147511566" r:id="rId4"/>
    <p:sldLayoutId id="2147511567" r:id="rId5"/>
    <p:sldLayoutId id="2147511568" r:id="rId6"/>
    <p:sldLayoutId id="2147511569" r:id="rId7"/>
    <p:sldLayoutId id="2147511570" r:id="rId8"/>
    <p:sldLayoutId id="2147511571" r:id="rId9"/>
    <p:sldLayoutId id="2147511572" r:id="rId10"/>
    <p:sldLayoutId id="2147511573" r:id="rId11"/>
  </p:sldLayoutIdLst>
  <p:hf hdr="0" ftr="0" dt="0"/>
  <p:txStyles>
    <p:titleStyle>
      <a:lvl1pPr algn="l" rtl="0" eaLnBrk="0" fontAlgn="base" hangingPunct="0">
        <a:spcBef>
          <a:spcPct val="0"/>
        </a:spcBef>
        <a:spcAft>
          <a:spcPct val="0"/>
        </a:spcAft>
        <a:defRPr sz="2800" b="1">
          <a:solidFill>
            <a:srgbClr val="0079C1"/>
          </a:solidFill>
          <a:latin typeface="+mj-lt"/>
          <a:ea typeface="ＭＳ Ｐゴシック" pitchFamily="48" charset="-128"/>
          <a:cs typeface="ＭＳ Ｐゴシック"/>
        </a:defRPr>
      </a:lvl1pPr>
      <a:lvl2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2pPr>
      <a:lvl3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3pPr>
      <a:lvl4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4pPr>
      <a:lvl5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5pPr>
      <a:lvl6pPr marL="457200" algn="l" rtl="0" fontAlgn="base">
        <a:spcBef>
          <a:spcPct val="0"/>
        </a:spcBef>
        <a:spcAft>
          <a:spcPct val="0"/>
        </a:spcAft>
        <a:defRPr sz="2800" b="1">
          <a:solidFill>
            <a:srgbClr val="0079C1"/>
          </a:solidFill>
          <a:latin typeface="Arial" charset="0"/>
          <a:ea typeface="ＭＳ Ｐゴシック" pitchFamily="48" charset="-128"/>
        </a:defRPr>
      </a:lvl6pPr>
      <a:lvl7pPr marL="914400" algn="l" rtl="0" fontAlgn="base">
        <a:spcBef>
          <a:spcPct val="0"/>
        </a:spcBef>
        <a:spcAft>
          <a:spcPct val="0"/>
        </a:spcAft>
        <a:defRPr sz="2800" b="1">
          <a:solidFill>
            <a:srgbClr val="0079C1"/>
          </a:solidFill>
          <a:latin typeface="Arial" charset="0"/>
          <a:ea typeface="ＭＳ Ｐゴシック" pitchFamily="48" charset="-128"/>
        </a:defRPr>
      </a:lvl7pPr>
      <a:lvl8pPr marL="1371600" algn="l" rtl="0" fontAlgn="base">
        <a:spcBef>
          <a:spcPct val="0"/>
        </a:spcBef>
        <a:spcAft>
          <a:spcPct val="0"/>
        </a:spcAft>
        <a:defRPr sz="2800" b="1">
          <a:solidFill>
            <a:srgbClr val="0079C1"/>
          </a:solidFill>
          <a:latin typeface="Arial" charset="0"/>
          <a:ea typeface="ＭＳ Ｐゴシック" pitchFamily="48" charset="-128"/>
        </a:defRPr>
      </a:lvl8pPr>
      <a:lvl9pPr marL="1828800" algn="l" rtl="0" fontAlgn="base">
        <a:spcBef>
          <a:spcPct val="0"/>
        </a:spcBef>
        <a:spcAft>
          <a:spcPct val="0"/>
        </a:spcAft>
        <a:defRPr sz="2800" b="1">
          <a:solidFill>
            <a:srgbClr val="0079C1"/>
          </a:solidFill>
          <a:latin typeface="Arial" charset="0"/>
          <a:ea typeface="ＭＳ Ｐゴシック" pitchFamily="48"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ＭＳ Ｐゴシック" pitchFamily="48" charset="-128"/>
          <a:cs typeface="ＭＳ Ｐゴシック"/>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ＭＳ Ｐゴシック" pitchFamily="48" charset="-128"/>
          <a:cs typeface="ＭＳ Ｐゴシック"/>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ＭＳ Ｐゴシック" pitchFamily="48" charset="-128"/>
          <a:cs typeface="ＭＳ Ｐゴシック"/>
        </a:defRPr>
      </a:lvl3pPr>
      <a:lvl4pPr marL="16002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ＭＳ Ｐゴシック" pitchFamily="48" charset="-128"/>
          <a:cs typeface="ＭＳ Ｐゴシック"/>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ＭＳ Ｐゴシック" pitchFamily="48" charset="-128"/>
          <a:cs typeface="ＭＳ Ｐゴシック"/>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48" charset="-128"/>
                <a:cs typeface="+mn-cs"/>
              </a:defRPr>
            </a:lvl1pPr>
          </a:lstStyle>
          <a:p>
            <a:pPr>
              <a:defRPr/>
            </a:pPr>
            <a:endParaRPr lang="en-US" dirty="0"/>
          </a:p>
        </p:txBody>
      </p:sp>
      <p:sp>
        <p:nvSpPr>
          <p:cNvPr id="98307" name="Rectangle 3"/>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48" charset="-128"/>
                <a:cs typeface="+mn-cs"/>
              </a:defRPr>
            </a:lvl1pPr>
          </a:lstStyle>
          <a:p>
            <a:pPr>
              <a:defRPr/>
            </a:pPr>
            <a:endParaRPr lang="en-US" dirty="0"/>
          </a:p>
        </p:txBody>
      </p:sp>
      <p:sp>
        <p:nvSpPr>
          <p:cNvPr id="98308" name="Rectangle 4"/>
          <p:cNvSpPr>
            <a:spLocks noGrp="1" noChangeArrowheads="1"/>
          </p:cNvSpPr>
          <p:nvPr>
            <p:ph type="sldNum" sz="quarter" idx="4"/>
          </p:nvPr>
        </p:nvSpPr>
        <p:spPr bwMode="auto">
          <a:xfrm>
            <a:off x="6781800" y="6381750"/>
            <a:ext cx="2133600" cy="3619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48" charset="-128"/>
                <a:cs typeface="+mn-cs"/>
              </a:defRPr>
            </a:lvl1pPr>
          </a:lstStyle>
          <a:p>
            <a:pPr>
              <a:defRPr/>
            </a:pPr>
            <a:fld id="{5EACE741-F30E-46DD-BD87-B3E902736B49}" type="slidenum">
              <a:rPr lang="en-US"/>
              <a:pPr>
                <a:defRPr/>
              </a:pPr>
              <a:t>‹#›</a:t>
            </a:fld>
            <a:endParaRPr lang="en-US" dirty="0"/>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174"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a:t>Click to edit Master title style</a:t>
            </a:r>
          </a:p>
        </p:txBody>
      </p:sp>
      <p:sp>
        <p:nvSpPr>
          <p:cNvPr id="7175"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7176" name="Picture 9" descr="National_Grid_logo_blu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7" descr="National_Grid_logo_blu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511701" r:id="rId1"/>
    <p:sldLayoutId id="2147511574" r:id="rId2"/>
    <p:sldLayoutId id="2147511575" r:id="rId3"/>
    <p:sldLayoutId id="2147511576" r:id="rId4"/>
    <p:sldLayoutId id="2147511577" r:id="rId5"/>
    <p:sldLayoutId id="2147511578" r:id="rId6"/>
    <p:sldLayoutId id="2147511579" r:id="rId7"/>
    <p:sldLayoutId id="2147511580" r:id="rId8"/>
    <p:sldLayoutId id="2147511581" r:id="rId9"/>
    <p:sldLayoutId id="2147511582" r:id="rId10"/>
    <p:sldLayoutId id="2147511583" r:id="rId11"/>
  </p:sldLayoutIdLst>
  <p:hf hdr="0" ftr="0" dt="0"/>
  <p:txStyles>
    <p:titleStyle>
      <a:lvl1pPr algn="l" rtl="0" eaLnBrk="0" fontAlgn="base" hangingPunct="0">
        <a:spcBef>
          <a:spcPct val="0"/>
        </a:spcBef>
        <a:spcAft>
          <a:spcPct val="0"/>
        </a:spcAft>
        <a:defRPr sz="2800" b="1">
          <a:solidFill>
            <a:srgbClr val="0079C1"/>
          </a:solidFill>
          <a:latin typeface="+mj-lt"/>
          <a:ea typeface="ＭＳ Ｐゴシック" pitchFamily="48" charset="-128"/>
          <a:cs typeface="ＭＳ Ｐゴシック"/>
        </a:defRPr>
      </a:lvl1pPr>
      <a:lvl2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2pPr>
      <a:lvl3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3pPr>
      <a:lvl4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4pPr>
      <a:lvl5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5pPr>
      <a:lvl6pPr marL="457200" algn="l" rtl="0" fontAlgn="base">
        <a:spcBef>
          <a:spcPct val="0"/>
        </a:spcBef>
        <a:spcAft>
          <a:spcPct val="0"/>
        </a:spcAft>
        <a:defRPr sz="2800" b="1">
          <a:solidFill>
            <a:srgbClr val="0079C1"/>
          </a:solidFill>
          <a:latin typeface="Arial" charset="0"/>
          <a:ea typeface="ＭＳ Ｐゴシック" pitchFamily="48" charset="-128"/>
        </a:defRPr>
      </a:lvl6pPr>
      <a:lvl7pPr marL="914400" algn="l" rtl="0" fontAlgn="base">
        <a:spcBef>
          <a:spcPct val="0"/>
        </a:spcBef>
        <a:spcAft>
          <a:spcPct val="0"/>
        </a:spcAft>
        <a:defRPr sz="2800" b="1">
          <a:solidFill>
            <a:srgbClr val="0079C1"/>
          </a:solidFill>
          <a:latin typeface="Arial" charset="0"/>
          <a:ea typeface="ＭＳ Ｐゴシック" pitchFamily="48" charset="-128"/>
        </a:defRPr>
      </a:lvl7pPr>
      <a:lvl8pPr marL="1371600" algn="l" rtl="0" fontAlgn="base">
        <a:spcBef>
          <a:spcPct val="0"/>
        </a:spcBef>
        <a:spcAft>
          <a:spcPct val="0"/>
        </a:spcAft>
        <a:defRPr sz="2800" b="1">
          <a:solidFill>
            <a:srgbClr val="0079C1"/>
          </a:solidFill>
          <a:latin typeface="Arial" charset="0"/>
          <a:ea typeface="ＭＳ Ｐゴシック" pitchFamily="48" charset="-128"/>
        </a:defRPr>
      </a:lvl8pPr>
      <a:lvl9pPr marL="1828800" algn="l" rtl="0" fontAlgn="base">
        <a:spcBef>
          <a:spcPct val="0"/>
        </a:spcBef>
        <a:spcAft>
          <a:spcPct val="0"/>
        </a:spcAft>
        <a:defRPr sz="2800" b="1">
          <a:solidFill>
            <a:srgbClr val="0079C1"/>
          </a:solidFill>
          <a:latin typeface="Arial" charset="0"/>
          <a:ea typeface="ＭＳ Ｐゴシック" pitchFamily="48"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ＭＳ Ｐゴシック" pitchFamily="48" charset="-128"/>
          <a:cs typeface="ＭＳ Ｐゴシック"/>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ＭＳ Ｐゴシック" pitchFamily="48" charset="-128"/>
          <a:cs typeface="ＭＳ Ｐゴシック"/>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ＭＳ Ｐゴシック" pitchFamily="48" charset="-128"/>
          <a:cs typeface="ＭＳ Ｐゴシック"/>
        </a:defRPr>
      </a:lvl3pPr>
      <a:lvl4pPr marL="16002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ＭＳ Ｐゴシック" pitchFamily="48" charset="-128"/>
          <a:cs typeface="ＭＳ Ｐゴシック"/>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ＭＳ Ｐゴシック" pitchFamily="48" charset="-128"/>
          <a:cs typeface="ＭＳ Ｐゴシック"/>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0079C1"/>
        </a:solidFill>
        <a:effectLst/>
      </p:bgPr>
    </p:bg>
    <p:spTree>
      <p:nvGrpSpPr>
        <p:cNvPr id="1" name=""/>
        <p:cNvGrpSpPr/>
        <p:nvPr/>
      </p:nvGrpSpPr>
      <p:grpSpPr>
        <a:xfrm>
          <a:off x="0" y="0"/>
          <a:ext cx="0" cy="0"/>
          <a:chOff x="0" y="0"/>
          <a:chExt cx="0" cy="0"/>
        </a:xfrm>
      </p:grpSpPr>
      <p:sp>
        <p:nvSpPr>
          <p:cNvPr id="8194" name="Freeform 2"/>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pic>
        <p:nvPicPr>
          <p:cNvPr id="8195" name="Picture 5" descr="National_Grid_logo_blu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a:t>Click to edit Master title style</a:t>
            </a:r>
          </a:p>
        </p:txBody>
      </p:sp>
      <p:sp>
        <p:nvSpPr>
          <p:cNvPr id="8197"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511584" r:id="rId1"/>
    <p:sldLayoutId id="2147511585" r:id="rId2"/>
    <p:sldLayoutId id="2147511586" r:id="rId3"/>
    <p:sldLayoutId id="2147511587" r:id="rId4"/>
    <p:sldLayoutId id="2147511588" r:id="rId5"/>
    <p:sldLayoutId id="2147511589" r:id="rId6"/>
    <p:sldLayoutId id="2147511590" r:id="rId7"/>
    <p:sldLayoutId id="2147511591" r:id="rId8"/>
    <p:sldLayoutId id="2147511592" r:id="rId9"/>
    <p:sldLayoutId id="2147511593" r:id="rId10"/>
    <p:sldLayoutId id="2147511594" r:id="rId11"/>
  </p:sldLayoutIdLst>
  <p:hf hdr="0" ftr="0" dt="0"/>
  <p:txStyles>
    <p:titleStyle>
      <a:lvl1pPr algn="l" rtl="0" eaLnBrk="0" fontAlgn="base" hangingPunct="0">
        <a:spcBef>
          <a:spcPct val="0"/>
        </a:spcBef>
        <a:spcAft>
          <a:spcPct val="0"/>
        </a:spcAft>
        <a:defRPr sz="2800" b="1">
          <a:solidFill>
            <a:srgbClr val="0079C1"/>
          </a:solidFill>
          <a:latin typeface="+mj-lt"/>
          <a:ea typeface="+mj-ea"/>
          <a:cs typeface="+mj-cs"/>
        </a:defRPr>
      </a:lvl1pPr>
      <a:lvl2pPr algn="l" rtl="0" eaLnBrk="0" fontAlgn="base" hangingPunct="0">
        <a:spcBef>
          <a:spcPct val="0"/>
        </a:spcBef>
        <a:spcAft>
          <a:spcPct val="0"/>
        </a:spcAft>
        <a:defRPr sz="2800" b="1">
          <a:solidFill>
            <a:srgbClr val="0079C1"/>
          </a:solidFill>
          <a:latin typeface="Arial" charset="0"/>
          <a:ea typeface="ＭＳ Ｐゴシック"/>
          <a:cs typeface="ＭＳ Ｐゴシック"/>
        </a:defRPr>
      </a:lvl2pPr>
      <a:lvl3pPr algn="l" rtl="0" eaLnBrk="0" fontAlgn="base" hangingPunct="0">
        <a:spcBef>
          <a:spcPct val="0"/>
        </a:spcBef>
        <a:spcAft>
          <a:spcPct val="0"/>
        </a:spcAft>
        <a:defRPr sz="2800" b="1">
          <a:solidFill>
            <a:srgbClr val="0079C1"/>
          </a:solidFill>
          <a:latin typeface="Arial" charset="0"/>
          <a:ea typeface="ＭＳ Ｐゴシック"/>
          <a:cs typeface="ＭＳ Ｐゴシック"/>
        </a:defRPr>
      </a:lvl3pPr>
      <a:lvl4pPr algn="l" rtl="0" eaLnBrk="0" fontAlgn="base" hangingPunct="0">
        <a:spcBef>
          <a:spcPct val="0"/>
        </a:spcBef>
        <a:spcAft>
          <a:spcPct val="0"/>
        </a:spcAft>
        <a:defRPr sz="2800" b="1">
          <a:solidFill>
            <a:srgbClr val="0079C1"/>
          </a:solidFill>
          <a:latin typeface="Arial" charset="0"/>
          <a:ea typeface="ＭＳ Ｐゴシック"/>
          <a:cs typeface="ＭＳ Ｐゴシック"/>
        </a:defRPr>
      </a:lvl4pPr>
      <a:lvl5pPr algn="l" rtl="0" eaLnBrk="0" fontAlgn="base" hangingPunct="0">
        <a:spcBef>
          <a:spcPct val="0"/>
        </a:spcBef>
        <a:spcAft>
          <a:spcPct val="0"/>
        </a:spcAft>
        <a:defRPr sz="2800" b="1">
          <a:solidFill>
            <a:srgbClr val="0079C1"/>
          </a:solidFill>
          <a:latin typeface="Arial" charset="0"/>
          <a:ea typeface="ＭＳ Ｐゴシック"/>
          <a:cs typeface="ＭＳ Ｐゴシック"/>
        </a:defRPr>
      </a:lvl5pPr>
      <a:lvl6pPr marL="457200" algn="l" rtl="0" eaLnBrk="0" fontAlgn="base" hangingPunct="0">
        <a:spcBef>
          <a:spcPct val="0"/>
        </a:spcBef>
        <a:spcAft>
          <a:spcPct val="0"/>
        </a:spcAft>
        <a:defRPr sz="2800" b="1">
          <a:solidFill>
            <a:srgbClr val="0079C1"/>
          </a:solidFill>
          <a:latin typeface="Arial" charset="0"/>
          <a:ea typeface="ＭＳ Ｐゴシック"/>
          <a:cs typeface="ＭＳ Ｐゴシック"/>
        </a:defRPr>
      </a:lvl6pPr>
      <a:lvl7pPr marL="914400" algn="l" rtl="0" eaLnBrk="0" fontAlgn="base" hangingPunct="0">
        <a:spcBef>
          <a:spcPct val="0"/>
        </a:spcBef>
        <a:spcAft>
          <a:spcPct val="0"/>
        </a:spcAft>
        <a:defRPr sz="2800" b="1">
          <a:solidFill>
            <a:srgbClr val="0079C1"/>
          </a:solidFill>
          <a:latin typeface="Arial" charset="0"/>
          <a:ea typeface="ＭＳ Ｐゴシック"/>
          <a:cs typeface="ＭＳ Ｐゴシック"/>
        </a:defRPr>
      </a:lvl7pPr>
      <a:lvl8pPr marL="1371600" algn="l" rtl="0" eaLnBrk="0" fontAlgn="base" hangingPunct="0">
        <a:spcBef>
          <a:spcPct val="0"/>
        </a:spcBef>
        <a:spcAft>
          <a:spcPct val="0"/>
        </a:spcAft>
        <a:defRPr sz="2800" b="1">
          <a:solidFill>
            <a:srgbClr val="0079C1"/>
          </a:solidFill>
          <a:latin typeface="Arial" charset="0"/>
          <a:ea typeface="ＭＳ Ｐゴシック"/>
          <a:cs typeface="ＭＳ Ｐゴシック"/>
        </a:defRPr>
      </a:lvl8pPr>
      <a:lvl9pPr marL="1828800" algn="l" rtl="0" eaLnBrk="0" fontAlgn="base" hangingPunct="0">
        <a:spcBef>
          <a:spcPct val="0"/>
        </a:spcBef>
        <a:spcAft>
          <a:spcPct val="0"/>
        </a:spcAft>
        <a:defRPr sz="2800" b="1">
          <a:solidFill>
            <a:srgbClr val="0079C1"/>
          </a:solidFill>
          <a:latin typeface="Arial" charset="0"/>
          <a:ea typeface="ＭＳ Ｐゴシック"/>
          <a:cs typeface="ＭＳ Ｐゴシック"/>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n-ea"/>
          <a:cs typeface="+mn-cs"/>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cs typeface="+mn-cs"/>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cs typeface="+mn-cs"/>
        </a:defRPr>
      </a:lvl3pPr>
      <a:lvl4pPr marL="16002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cs typeface="+mn-cs"/>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0578" name="Rectangle 2"/>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1">
                <a:latin typeface="+mn-lt"/>
                <a:ea typeface="+mn-ea"/>
                <a:cs typeface="+mn-cs"/>
              </a:defRPr>
            </a:lvl1pPr>
          </a:lstStyle>
          <a:p>
            <a:pPr>
              <a:defRPr/>
            </a:pPr>
            <a:endParaRPr lang="en-US" dirty="0"/>
          </a:p>
        </p:txBody>
      </p:sp>
      <p:sp>
        <p:nvSpPr>
          <p:cNvPr id="280579" name="Rectangle 3"/>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1">
                <a:latin typeface="+mn-lt"/>
                <a:ea typeface="+mn-ea"/>
                <a:cs typeface="+mn-cs"/>
              </a:defRPr>
            </a:lvl1pPr>
          </a:lstStyle>
          <a:p>
            <a:pPr>
              <a:defRPr/>
            </a:pPr>
            <a:endParaRPr lang="en-US" dirty="0"/>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221"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a:t>Click to edit Master title style</a:t>
            </a:r>
          </a:p>
        </p:txBody>
      </p:sp>
      <p:sp>
        <p:nvSpPr>
          <p:cNvPr id="9222"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9223" name="Picture 8" descr="National_Grid_logo_blu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Rectangle 9"/>
          <p:cNvSpPr>
            <a:spLocks noChangeArrowheads="1"/>
          </p:cNvSpPr>
          <p:nvPr/>
        </p:nvSpPr>
        <p:spPr bwMode="auto">
          <a:xfrm>
            <a:off x="6781800" y="6381750"/>
            <a:ext cx="21336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0079C1"/>
                </a:solidFill>
                <a:latin typeface="Arial" pitchFamily="34" charset="0"/>
                <a:ea typeface="ＭＳ Ｐゴシック" pitchFamily="34" charset="-128"/>
              </a:defRPr>
            </a:lvl1pPr>
            <a:lvl2pPr marL="742950" indent="-285750" eaLnBrk="0" hangingPunct="0">
              <a:defRPr sz="2800" b="1">
                <a:solidFill>
                  <a:srgbClr val="0079C1"/>
                </a:solidFill>
                <a:latin typeface="Arial" pitchFamily="34" charset="0"/>
                <a:ea typeface="ＭＳ Ｐゴシック" pitchFamily="34" charset="-128"/>
              </a:defRPr>
            </a:lvl2pPr>
            <a:lvl3pPr marL="1143000" indent="-228600" eaLnBrk="0" hangingPunct="0">
              <a:defRPr sz="2800" b="1">
                <a:solidFill>
                  <a:srgbClr val="0079C1"/>
                </a:solidFill>
                <a:latin typeface="Arial" pitchFamily="34" charset="0"/>
                <a:ea typeface="ＭＳ Ｐゴシック" pitchFamily="34" charset="-128"/>
              </a:defRPr>
            </a:lvl3pPr>
            <a:lvl4pPr marL="1600200" indent="-228600" eaLnBrk="0" hangingPunct="0">
              <a:defRPr sz="2800" b="1">
                <a:solidFill>
                  <a:srgbClr val="0079C1"/>
                </a:solidFill>
                <a:latin typeface="Arial" pitchFamily="34" charset="0"/>
                <a:ea typeface="ＭＳ Ｐゴシック" pitchFamily="34" charset="-128"/>
              </a:defRPr>
            </a:lvl4pPr>
            <a:lvl5pPr marL="2057400" indent="-228600" eaLnBrk="0" hangingPunct="0">
              <a:defRPr sz="2800" b="1">
                <a:solidFill>
                  <a:srgbClr val="0079C1"/>
                </a:solidFill>
                <a:latin typeface="Arial" pitchFamily="34"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pitchFamily="34"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pitchFamily="34"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pitchFamily="34"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pitchFamily="34" charset="0"/>
                <a:ea typeface="ＭＳ Ｐゴシック" pitchFamily="34" charset="-128"/>
              </a:defRPr>
            </a:lvl9pPr>
          </a:lstStyle>
          <a:p>
            <a:pPr algn="r" eaLnBrk="1" hangingPunct="1">
              <a:defRPr/>
            </a:pPr>
            <a:fld id="{1F4ADC0D-B561-47CD-A5CF-BD49C0C558FF}" type="slidenum">
              <a:rPr lang="en-US" altLang="en-US" sz="1200" smtClean="0"/>
              <a:pPr algn="r" eaLnBrk="1" hangingPunct="1">
                <a:defRPr/>
              </a:pPr>
              <a:t>‹#›</a:t>
            </a:fld>
            <a:endParaRPr lang="en-US" altLang="en-US" sz="1200" dirty="0"/>
          </a:p>
        </p:txBody>
      </p:sp>
    </p:spTree>
  </p:cSld>
  <p:clrMap bg1="lt1" tx1="dk1" bg2="lt2" tx2="dk2" accent1="accent1" accent2="accent2" accent3="accent3" accent4="accent4" accent5="accent5" accent6="accent6" hlink="hlink" folHlink="folHlink"/>
  <p:sldLayoutIdLst>
    <p:sldLayoutId id="2147511595" r:id="rId1"/>
    <p:sldLayoutId id="2147511596" r:id="rId2"/>
    <p:sldLayoutId id="2147511597" r:id="rId3"/>
    <p:sldLayoutId id="2147511598" r:id="rId4"/>
    <p:sldLayoutId id="2147511599" r:id="rId5"/>
    <p:sldLayoutId id="2147511600" r:id="rId6"/>
    <p:sldLayoutId id="2147511601" r:id="rId7"/>
    <p:sldLayoutId id="2147511602" r:id="rId8"/>
    <p:sldLayoutId id="2147511603" r:id="rId9"/>
    <p:sldLayoutId id="2147511604" r:id="rId10"/>
    <p:sldLayoutId id="2147511605" r:id="rId11"/>
  </p:sldLayoutIdLst>
  <p:hf hdr="0" ftr="0" dt="0"/>
  <p:txStyles>
    <p:titleStyle>
      <a:lvl1pPr algn="l" rtl="0" eaLnBrk="0" fontAlgn="base" hangingPunct="0">
        <a:spcBef>
          <a:spcPct val="0"/>
        </a:spcBef>
        <a:spcAft>
          <a:spcPct val="0"/>
        </a:spcAft>
        <a:defRPr sz="2800" b="1">
          <a:solidFill>
            <a:srgbClr val="0079C1"/>
          </a:solidFill>
          <a:latin typeface="+mj-lt"/>
          <a:ea typeface="+mj-ea"/>
          <a:cs typeface="+mj-cs"/>
        </a:defRPr>
      </a:lvl1pPr>
      <a:lvl2pPr algn="l" rtl="0" eaLnBrk="0" fontAlgn="base" hangingPunct="0">
        <a:spcBef>
          <a:spcPct val="0"/>
        </a:spcBef>
        <a:spcAft>
          <a:spcPct val="0"/>
        </a:spcAft>
        <a:defRPr sz="2800" b="1">
          <a:solidFill>
            <a:srgbClr val="0079C1"/>
          </a:solidFill>
          <a:latin typeface="Arial" charset="0"/>
          <a:ea typeface="ＭＳ Ｐゴシック"/>
          <a:cs typeface="ＭＳ Ｐゴシック"/>
        </a:defRPr>
      </a:lvl2pPr>
      <a:lvl3pPr algn="l" rtl="0" eaLnBrk="0" fontAlgn="base" hangingPunct="0">
        <a:spcBef>
          <a:spcPct val="0"/>
        </a:spcBef>
        <a:spcAft>
          <a:spcPct val="0"/>
        </a:spcAft>
        <a:defRPr sz="2800" b="1">
          <a:solidFill>
            <a:srgbClr val="0079C1"/>
          </a:solidFill>
          <a:latin typeface="Arial" charset="0"/>
          <a:ea typeface="ＭＳ Ｐゴシック"/>
          <a:cs typeface="ＭＳ Ｐゴシック"/>
        </a:defRPr>
      </a:lvl3pPr>
      <a:lvl4pPr algn="l" rtl="0" eaLnBrk="0" fontAlgn="base" hangingPunct="0">
        <a:spcBef>
          <a:spcPct val="0"/>
        </a:spcBef>
        <a:spcAft>
          <a:spcPct val="0"/>
        </a:spcAft>
        <a:defRPr sz="2800" b="1">
          <a:solidFill>
            <a:srgbClr val="0079C1"/>
          </a:solidFill>
          <a:latin typeface="Arial" charset="0"/>
          <a:ea typeface="ＭＳ Ｐゴシック"/>
          <a:cs typeface="ＭＳ Ｐゴシック"/>
        </a:defRPr>
      </a:lvl4pPr>
      <a:lvl5pPr algn="l" rtl="0" eaLnBrk="0" fontAlgn="base" hangingPunct="0">
        <a:spcBef>
          <a:spcPct val="0"/>
        </a:spcBef>
        <a:spcAft>
          <a:spcPct val="0"/>
        </a:spcAft>
        <a:defRPr sz="2800" b="1">
          <a:solidFill>
            <a:srgbClr val="0079C1"/>
          </a:solidFill>
          <a:latin typeface="Arial" charset="0"/>
          <a:ea typeface="ＭＳ Ｐゴシック"/>
          <a:cs typeface="ＭＳ Ｐゴシック"/>
        </a:defRPr>
      </a:lvl5pPr>
      <a:lvl6pPr marL="457200" algn="l" rtl="0" eaLnBrk="0" fontAlgn="base" hangingPunct="0">
        <a:spcBef>
          <a:spcPct val="0"/>
        </a:spcBef>
        <a:spcAft>
          <a:spcPct val="0"/>
        </a:spcAft>
        <a:defRPr sz="2800" b="1">
          <a:solidFill>
            <a:srgbClr val="0079C1"/>
          </a:solidFill>
          <a:latin typeface="Arial" charset="0"/>
          <a:ea typeface="ＭＳ Ｐゴシック"/>
          <a:cs typeface="ＭＳ Ｐゴシック"/>
        </a:defRPr>
      </a:lvl6pPr>
      <a:lvl7pPr marL="914400" algn="l" rtl="0" eaLnBrk="0" fontAlgn="base" hangingPunct="0">
        <a:spcBef>
          <a:spcPct val="0"/>
        </a:spcBef>
        <a:spcAft>
          <a:spcPct val="0"/>
        </a:spcAft>
        <a:defRPr sz="2800" b="1">
          <a:solidFill>
            <a:srgbClr val="0079C1"/>
          </a:solidFill>
          <a:latin typeface="Arial" charset="0"/>
          <a:ea typeface="ＭＳ Ｐゴシック"/>
          <a:cs typeface="ＭＳ Ｐゴシック"/>
        </a:defRPr>
      </a:lvl7pPr>
      <a:lvl8pPr marL="1371600" algn="l" rtl="0" eaLnBrk="0" fontAlgn="base" hangingPunct="0">
        <a:spcBef>
          <a:spcPct val="0"/>
        </a:spcBef>
        <a:spcAft>
          <a:spcPct val="0"/>
        </a:spcAft>
        <a:defRPr sz="2800" b="1">
          <a:solidFill>
            <a:srgbClr val="0079C1"/>
          </a:solidFill>
          <a:latin typeface="Arial" charset="0"/>
          <a:ea typeface="ＭＳ Ｐゴシック"/>
          <a:cs typeface="ＭＳ Ｐゴシック"/>
        </a:defRPr>
      </a:lvl8pPr>
      <a:lvl9pPr marL="1828800" algn="l" rtl="0" eaLnBrk="0" fontAlgn="base" hangingPunct="0">
        <a:spcBef>
          <a:spcPct val="0"/>
        </a:spcBef>
        <a:spcAft>
          <a:spcPct val="0"/>
        </a:spcAft>
        <a:defRPr sz="2800" b="1">
          <a:solidFill>
            <a:srgbClr val="0079C1"/>
          </a:solidFill>
          <a:latin typeface="Arial" charset="0"/>
          <a:ea typeface="ＭＳ Ｐゴシック"/>
          <a:cs typeface="ＭＳ Ｐゴシック"/>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n-ea"/>
          <a:cs typeface="+mn-cs"/>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cs typeface="+mn-cs"/>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cs typeface="+mn-cs"/>
        </a:defRPr>
      </a:lvl3pPr>
      <a:lvl4pPr marL="16002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cs typeface="+mn-cs"/>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png"/><Relationship Id="rId1" Type="http://schemas.openxmlformats.org/officeDocument/2006/relationships/slideLayout" Target="../slideLayouts/slideLayout31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18.xml"/><Relationship Id="rId2"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2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329.xml"/><Relationship Id="rId2"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30.xml"/><Relationship Id="rId2" Type="http://schemas.openxmlformats.org/officeDocument/2006/relationships/notesSlide" Target="../notesSlides/notesSlide5.xml"/><Relationship Id="rId3" Type="http://schemas.openxmlformats.org/officeDocument/2006/relationships/image" Target="../media/image1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31.xml"/><Relationship Id="rId2"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31.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18.xml"/><Relationship Id="rId2" Type="http://schemas.openxmlformats.org/officeDocument/2006/relationships/notesSlide" Target="../notesSlides/notesSlide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8.xml"/><Relationship Id="rId2"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17.xml"/><Relationship Id="rId2" Type="http://schemas.openxmlformats.org/officeDocument/2006/relationships/notesSlide" Target="../notesSlides/notesSlide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17.xml"/><Relationship Id="rId2" Type="http://schemas.openxmlformats.org/officeDocument/2006/relationships/notesSlide" Target="../notesSlides/notesSlide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3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3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7.xml"/><Relationship Id="rId2" Type="http://schemas.openxmlformats.org/officeDocument/2006/relationships/notesSlide" Target="../notesSlides/notesSlide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7.xml"/><Relationship Id="rId2" Type="http://schemas.openxmlformats.org/officeDocument/2006/relationships/hyperlink" Target="mailto:box.OperationalLiaison@nationalgrid.com"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43.xml"/><Relationship Id="rId2" Type="http://schemas.openxmlformats.org/officeDocument/2006/relationships/notesSlide" Target="../notesSlides/notesSlide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47.xml"/><Relationship Id="rId2" Type="http://schemas.openxmlformats.org/officeDocument/2006/relationships/notesSlide" Target="../notesSlides/notesSlide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47.xml"/><Relationship Id="rId2" Type="http://schemas.openxmlformats.org/officeDocument/2006/relationships/notesSlide" Target="../notesSlides/notesSlide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47.xml"/><Relationship Id="rId2" Type="http://schemas.openxmlformats.org/officeDocument/2006/relationships/notesSlide" Target="../notesSlides/notesSlide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18.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44.xml"/><Relationship Id="rId2" Type="http://schemas.openxmlformats.org/officeDocument/2006/relationships/notesSlide" Target="../notesSlides/notesSlide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55.xml"/><Relationship Id="rId2" Type="http://schemas.openxmlformats.org/officeDocument/2006/relationships/notesSlide" Target="../notesSlides/notesSlide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47.xml"/><Relationship Id="rId2" Type="http://schemas.openxmlformats.org/officeDocument/2006/relationships/notesSlide" Target="../notesSlides/notesSlide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47.xml"/><Relationship Id="rId2" Type="http://schemas.openxmlformats.org/officeDocument/2006/relationships/notesSlide" Target="../notesSlides/notesSlide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47.xml"/><Relationship Id="rId2" Type="http://schemas.openxmlformats.org/officeDocument/2006/relationships/notesSlide" Target="../notesSlides/notesSlide20.xml"/><Relationship Id="rId3" Type="http://schemas.openxmlformats.org/officeDocument/2006/relationships/chart" Target="../charts/char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47.xml"/><Relationship Id="rId2" Type="http://schemas.openxmlformats.org/officeDocument/2006/relationships/notesSlide" Target="../notesSlides/notesSlide21.xml"/><Relationship Id="rId3" Type="http://schemas.openxmlformats.org/officeDocument/2006/relationships/image" Target="../media/image2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47.xml"/><Relationship Id="rId2" Type="http://schemas.openxmlformats.org/officeDocument/2006/relationships/notesSlide" Target="../notesSlides/notesSlide2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47.xml"/><Relationship Id="rId2" Type="http://schemas.openxmlformats.org/officeDocument/2006/relationships/hyperlink" Target="mailto:Matthew.Kleanthous@nationalgrid.com" TargetMode="External"/><Relationship Id="rId3" Type="http://schemas.openxmlformats.org/officeDocument/2006/relationships/hyperlink" Target="mailto:Joshua.Bates@nationalgrid.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8.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7.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ctrTitle"/>
          </p:nvPr>
        </p:nvSpPr>
        <p:spPr>
          <a:xfrm>
            <a:off x="593725" y="1338263"/>
            <a:ext cx="8043863" cy="522287"/>
          </a:xfrm>
        </p:spPr>
        <p:txBody>
          <a:bodyPr/>
          <a:lstStyle/>
          <a:p>
            <a:pPr eaLnBrk="1" hangingPunct="1"/>
            <a:r>
              <a:rPr lang="en-GB" altLang="en-US">
                <a:ea typeface="ＭＳ Ｐゴシック" pitchFamily="34" charset="-128"/>
              </a:rPr>
              <a:t>European Update</a:t>
            </a:r>
            <a:endParaRPr lang="en-US" altLang="en-US">
              <a:ea typeface="ＭＳ Ｐゴシック" pitchFamily="34" charset="-128"/>
            </a:endParaRPr>
          </a:p>
        </p:txBody>
      </p:sp>
      <p:sp>
        <p:nvSpPr>
          <p:cNvPr id="143363" name="Rectangle 11"/>
          <p:cNvSpPr>
            <a:spLocks noGrp="1" noChangeArrowheads="1"/>
          </p:cNvSpPr>
          <p:nvPr>
            <p:ph type="subTitle" idx="1"/>
          </p:nvPr>
        </p:nvSpPr>
        <p:spPr/>
        <p:txBody>
          <a:bodyPr/>
          <a:lstStyle/>
          <a:p>
            <a:r>
              <a:rPr lang="en-GB" altLang="en-US" dirty="0" smtClean="0">
                <a:ea typeface="ＭＳ Ｐゴシック" pitchFamily="34" charset="-128"/>
              </a:rPr>
              <a:t>1 June 2017</a:t>
            </a:r>
            <a:endParaRPr lang="en-GB" altLang="en-US" dirty="0">
              <a:ea typeface="ＭＳ Ｐゴシック" pitchFamily="34" charset="-128"/>
            </a:endParaRPr>
          </a:p>
        </p:txBody>
      </p:sp>
      <p:pic>
        <p:nvPicPr>
          <p:cNvPr id="143364" name="Picture 17" descr="NG_LIBRARY_US_D5-406_T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971800"/>
            <a:ext cx="21717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65" name="Picture 20" descr="SI0443 XA1H8825_1"/>
          <p:cNvPicPr>
            <a:picLocks noChangeAspect="1" noChangeArrowheads="1"/>
          </p:cNvPicPr>
          <p:nvPr/>
        </p:nvPicPr>
        <p:blipFill>
          <a:blip r:embed="rId4">
            <a:extLst>
              <a:ext uri="{28A0092B-C50C-407E-A947-70E740481C1C}">
                <a14:useLocalDpi xmlns:a14="http://schemas.microsoft.com/office/drawing/2010/main" val="0"/>
              </a:ext>
            </a:extLst>
          </a:blip>
          <a:srcRect l="4347" r="13043" b="2174"/>
          <a:stretch>
            <a:fillRect/>
          </a:stretch>
        </p:blipFill>
        <p:spPr bwMode="auto">
          <a:xfrm>
            <a:off x="685800" y="2971800"/>
            <a:ext cx="21717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6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9300" y="2971800"/>
            <a:ext cx="24257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895C9794-E294-468F-A67C-40F39FE93B68}" type="slidenum">
              <a:rPr lang="en-US" altLang="en-US"/>
              <a:pPr/>
              <a:t>10</a:t>
            </a:fld>
            <a:endParaRPr lang="en-US" altLang="en-US"/>
          </a:p>
        </p:txBody>
      </p:sp>
      <p:sp>
        <p:nvSpPr>
          <p:cNvPr id="65538" name="Rectangle 2"/>
          <p:cNvSpPr>
            <a:spLocks noGrp="1" noChangeArrowheads="1"/>
          </p:cNvSpPr>
          <p:nvPr>
            <p:ph type="title"/>
          </p:nvPr>
        </p:nvSpPr>
        <p:spPr/>
        <p:txBody>
          <a:bodyPr/>
          <a:lstStyle/>
          <a:p>
            <a:r>
              <a:rPr lang="en-US" altLang="en-US" dirty="0" smtClean="0"/>
              <a:t>Chapter VIII Compliance (data publication)</a:t>
            </a:r>
            <a:endParaRPr lang="en-US" altLang="en-US" dirty="0"/>
          </a:p>
        </p:txBody>
      </p:sp>
      <p:sp>
        <p:nvSpPr>
          <p:cNvPr id="65539" name="Rectangle 3"/>
          <p:cNvSpPr>
            <a:spLocks noGrp="1" noChangeArrowheads="1"/>
          </p:cNvSpPr>
          <p:nvPr>
            <p:ph type="body" idx="1"/>
          </p:nvPr>
        </p:nvSpPr>
        <p:spPr/>
        <p:txBody>
          <a:bodyPr/>
          <a:lstStyle/>
          <a:p>
            <a:r>
              <a:rPr lang="en-GB" dirty="0" smtClean="0"/>
              <a:t>EC/ACER push for early publication </a:t>
            </a:r>
          </a:p>
          <a:p>
            <a:pPr lvl="1"/>
            <a:r>
              <a:rPr lang="en-GB" sz="2400" dirty="0" smtClean="0"/>
              <a:t>i.e. by 1 October 2017</a:t>
            </a:r>
          </a:p>
          <a:p>
            <a:r>
              <a:rPr lang="en-GB" dirty="0" smtClean="0"/>
              <a:t>Agreed compromise with ENTSOG</a:t>
            </a:r>
          </a:p>
          <a:p>
            <a:pPr lvl="1"/>
            <a:r>
              <a:rPr lang="en-GB" sz="2400" dirty="0" smtClean="0"/>
              <a:t>Allows existing IT project to remain as planned</a:t>
            </a:r>
          </a:p>
          <a:p>
            <a:r>
              <a:rPr lang="en-GB" dirty="0" smtClean="0"/>
              <a:t>Publication on ENTSOG Platform by year end</a:t>
            </a:r>
          </a:p>
          <a:p>
            <a:pPr lvl="1"/>
            <a:r>
              <a:rPr lang="en-US" sz="2000" dirty="0"/>
              <a:t>the reserve </a:t>
            </a:r>
            <a:r>
              <a:rPr lang="en-US" sz="2000" dirty="0" smtClean="0"/>
              <a:t>prices at IPs </a:t>
            </a:r>
            <a:r>
              <a:rPr lang="en-US" sz="2000" dirty="0"/>
              <a:t>and, if applied, the flow-based charges; information refers to the current tariff period which is running at the date of </a:t>
            </a:r>
            <a:r>
              <a:rPr lang="en-US" sz="2000" dirty="0" smtClean="0"/>
              <a:t>publication in December 2017</a:t>
            </a:r>
          </a:p>
          <a:p>
            <a:pPr marL="457200" lvl="1" indent="0">
              <a:buNone/>
            </a:pPr>
            <a:endParaRPr lang="en-GB" sz="2000" dirty="0"/>
          </a:p>
          <a:p>
            <a:pPr marL="0" indent="0">
              <a:buNone/>
            </a:pPr>
            <a:endParaRPr lang="en-GB" sz="1800" dirty="0"/>
          </a:p>
          <a:p>
            <a:pPr marL="0" indent="0">
              <a:buNone/>
            </a:pPr>
            <a:endParaRPr lang="en-GB" sz="1800" dirty="0"/>
          </a:p>
        </p:txBody>
      </p:sp>
    </p:spTree>
    <p:extLst>
      <p:ext uri="{BB962C8B-B14F-4D97-AF65-F5344CB8AC3E}">
        <p14:creationId xmlns:p14="http://schemas.microsoft.com/office/powerpoint/2010/main" val="984105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895C9794-E294-468F-A67C-40F39FE93B68}" type="slidenum">
              <a:rPr lang="en-US" altLang="en-US"/>
              <a:pPr/>
              <a:t>11</a:t>
            </a:fld>
            <a:endParaRPr lang="en-US" altLang="en-US"/>
          </a:p>
        </p:txBody>
      </p:sp>
      <p:sp>
        <p:nvSpPr>
          <p:cNvPr id="65538" name="Rectangle 2"/>
          <p:cNvSpPr>
            <a:spLocks noGrp="1" noChangeArrowheads="1"/>
          </p:cNvSpPr>
          <p:nvPr>
            <p:ph type="title"/>
          </p:nvPr>
        </p:nvSpPr>
        <p:spPr/>
        <p:txBody>
          <a:bodyPr/>
          <a:lstStyle/>
          <a:p>
            <a:r>
              <a:rPr lang="en-US" altLang="en-US" dirty="0" smtClean="0"/>
              <a:t>Chapter VIII Compliance (data publication)</a:t>
            </a:r>
            <a:endParaRPr lang="en-US" altLang="en-US" dirty="0"/>
          </a:p>
        </p:txBody>
      </p:sp>
      <p:pic>
        <p:nvPicPr>
          <p:cNvPr id="6" name="Picture 5"/>
          <p:cNvPicPr/>
          <p:nvPr/>
        </p:nvPicPr>
        <p:blipFill rotWithShape="1">
          <a:blip r:embed="rId2"/>
          <a:srcRect b="25774"/>
          <a:stretch/>
        </p:blipFill>
        <p:spPr bwMode="auto">
          <a:xfrm>
            <a:off x="107504" y="1628800"/>
            <a:ext cx="4680520" cy="4752528"/>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2">
            <a:extLst>
              <a:ext uri="{28A0092B-C50C-407E-A947-70E740481C1C}">
                <a14:useLocalDpi xmlns:a14="http://schemas.microsoft.com/office/drawing/2010/main" val="0"/>
              </a:ext>
            </a:extLst>
          </a:blip>
          <a:srcRect t="74966" r="41713"/>
          <a:stretch/>
        </p:blipFill>
        <p:spPr bwMode="auto">
          <a:xfrm>
            <a:off x="5148064" y="4869160"/>
            <a:ext cx="2190750" cy="1287780"/>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4788024" y="1844824"/>
            <a:ext cx="4355976" cy="2308324"/>
          </a:xfrm>
          <a:prstGeom prst="rect">
            <a:avLst/>
          </a:prstGeom>
          <a:noFill/>
        </p:spPr>
        <p:txBody>
          <a:bodyPr wrap="square" rtlCol="0">
            <a:spAutoFit/>
          </a:bodyPr>
          <a:lstStyle/>
          <a:p>
            <a:pPr marL="285750" indent="-285750">
              <a:buFont typeface="Arial" panose="020B0604020202020204" pitchFamily="34" charset="0"/>
              <a:buChar char="•"/>
            </a:pPr>
            <a:r>
              <a:rPr lang="en-GB" sz="1800" dirty="0" smtClean="0"/>
              <a:t>Publication on ENTSOG TP</a:t>
            </a:r>
          </a:p>
          <a:p>
            <a:pPr marL="742950" lvl="1" indent="-285750">
              <a:buFont typeface="Arial" panose="020B0604020202020204" pitchFamily="34" charset="0"/>
              <a:buChar char="•"/>
            </a:pPr>
            <a:r>
              <a:rPr lang="en-GB" sz="1800" b="0" dirty="0" smtClean="0"/>
              <a:t>Different TSOs have different Tariff Years</a:t>
            </a:r>
          </a:p>
          <a:p>
            <a:pPr marL="742950" lvl="1" indent="-285750">
              <a:buFont typeface="Arial" panose="020B0604020202020204" pitchFamily="34" charset="0"/>
              <a:buChar char="•"/>
            </a:pPr>
            <a:r>
              <a:rPr lang="en-GB" sz="1800" b="0" dirty="0" smtClean="0"/>
              <a:t>Compromise agreement means all TSOs must publish by end 2017</a:t>
            </a:r>
          </a:p>
          <a:p>
            <a:pPr marL="742950" lvl="1" indent="-285750">
              <a:buFont typeface="Arial" panose="020B0604020202020204" pitchFamily="34" charset="0"/>
              <a:buChar char="•"/>
            </a:pPr>
            <a:r>
              <a:rPr lang="en-GB" sz="1800" b="0" dirty="0" smtClean="0"/>
              <a:t>NGG will publish current tariffs by year end</a:t>
            </a:r>
            <a:endParaRPr lang="en-GB" sz="1800" b="0" dirty="0"/>
          </a:p>
        </p:txBody>
      </p:sp>
    </p:spTree>
    <p:extLst>
      <p:ext uri="{BB962C8B-B14F-4D97-AF65-F5344CB8AC3E}">
        <p14:creationId xmlns:p14="http://schemas.microsoft.com/office/powerpoint/2010/main" val="1804902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895C9794-E294-468F-A67C-40F39FE93B68}" type="slidenum">
              <a:rPr lang="en-US" altLang="en-US"/>
              <a:pPr/>
              <a:t>12</a:t>
            </a:fld>
            <a:endParaRPr lang="en-US" altLang="en-US"/>
          </a:p>
        </p:txBody>
      </p:sp>
      <p:sp>
        <p:nvSpPr>
          <p:cNvPr id="65538" name="Rectangle 2"/>
          <p:cNvSpPr>
            <a:spLocks noGrp="1" noChangeArrowheads="1"/>
          </p:cNvSpPr>
          <p:nvPr>
            <p:ph type="title"/>
          </p:nvPr>
        </p:nvSpPr>
        <p:spPr/>
        <p:txBody>
          <a:bodyPr/>
          <a:lstStyle/>
          <a:p>
            <a:r>
              <a:rPr lang="en-US" altLang="en-US" dirty="0" smtClean="0"/>
              <a:t>Chapter VIII Compliance (data publication)</a:t>
            </a:r>
            <a:endParaRPr lang="en-US" altLang="en-US" dirty="0"/>
          </a:p>
        </p:txBody>
      </p:sp>
      <p:sp>
        <p:nvSpPr>
          <p:cNvPr id="65539" name="Rectangle 3"/>
          <p:cNvSpPr>
            <a:spLocks noGrp="1" noChangeArrowheads="1"/>
          </p:cNvSpPr>
          <p:nvPr>
            <p:ph type="body" idx="1"/>
          </p:nvPr>
        </p:nvSpPr>
        <p:spPr/>
        <p:txBody>
          <a:bodyPr/>
          <a:lstStyle/>
          <a:p>
            <a:r>
              <a:rPr lang="en-GB" dirty="0" smtClean="0"/>
              <a:t>Publication on TSO website (Art 30)</a:t>
            </a:r>
          </a:p>
          <a:p>
            <a:pPr lvl="1"/>
            <a:r>
              <a:rPr lang="en-GB" sz="2400" dirty="0" smtClean="0"/>
              <a:t>Information (where relevant) to be published</a:t>
            </a:r>
          </a:p>
          <a:p>
            <a:pPr lvl="1"/>
            <a:r>
              <a:rPr lang="en-GB" sz="2400" dirty="0" smtClean="0"/>
              <a:t>Accessible through link on ENTSOG TP</a:t>
            </a:r>
          </a:p>
          <a:p>
            <a:pPr lvl="1"/>
            <a:r>
              <a:rPr lang="en-GB" sz="2400" dirty="0" smtClean="0"/>
              <a:t>Information shall reflect current tariff period at date of publication</a:t>
            </a:r>
          </a:p>
          <a:p>
            <a:pPr lvl="1"/>
            <a:r>
              <a:rPr lang="en-GB" sz="2400" dirty="0" smtClean="0"/>
              <a:t>Publication to be shortly after October 2017 but no later than end of 2017</a:t>
            </a:r>
            <a:endParaRPr lang="en-GB" sz="2000" dirty="0" smtClean="0"/>
          </a:p>
          <a:p>
            <a:pPr marL="457200" lvl="1" indent="0">
              <a:buNone/>
            </a:pPr>
            <a:endParaRPr lang="en-GB" sz="2000" dirty="0"/>
          </a:p>
          <a:p>
            <a:pPr marL="0" indent="0">
              <a:buNone/>
            </a:pPr>
            <a:endParaRPr lang="en-GB" sz="1800" dirty="0"/>
          </a:p>
          <a:p>
            <a:pPr marL="0" indent="0">
              <a:buNone/>
            </a:pPr>
            <a:endParaRPr lang="en-GB" sz="1800" dirty="0"/>
          </a:p>
        </p:txBody>
      </p:sp>
    </p:spTree>
    <p:extLst>
      <p:ext uri="{BB962C8B-B14F-4D97-AF65-F5344CB8AC3E}">
        <p14:creationId xmlns:p14="http://schemas.microsoft.com/office/powerpoint/2010/main" val="19991705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4FF306C-35F5-4766-9A74-51BF551DA927}" type="slidenum">
              <a:rPr lang="en-GB"/>
              <a:pPr>
                <a:defRPr/>
              </a:pPr>
              <a:t>13</a:t>
            </a:fld>
            <a:endParaRPr lang="en-GB" dirty="0"/>
          </a:p>
        </p:txBody>
      </p:sp>
      <p:sp>
        <p:nvSpPr>
          <p:cNvPr id="3" name="Text Placeholder 2"/>
          <p:cNvSpPr>
            <a:spLocks noGrp="1"/>
          </p:cNvSpPr>
          <p:nvPr>
            <p:ph type="body" sz="quarter" idx="16"/>
          </p:nvPr>
        </p:nvSpPr>
        <p:spPr>
          <a:xfrm>
            <a:off x="0" y="1340768"/>
            <a:ext cx="9144000" cy="5351015"/>
          </a:xfrm>
        </p:spPr>
        <p:txBody>
          <a:bodyPr/>
          <a:lstStyle/>
          <a:p>
            <a:pPr lvl="3" indent="0">
              <a:buNone/>
            </a:pPr>
            <a:r>
              <a:rPr lang="en-US" dirty="0" smtClean="0"/>
              <a:t>(</a:t>
            </a:r>
            <a:r>
              <a:rPr lang="en-US" dirty="0" err="1" smtClean="0"/>
              <a:t>i</a:t>
            </a:r>
            <a:r>
              <a:rPr lang="en-US" dirty="0" smtClean="0"/>
              <a:t>) the </a:t>
            </a:r>
            <a:r>
              <a:rPr lang="en-US" dirty="0"/>
              <a:t>allowed or target revenue, or both, of the </a:t>
            </a:r>
            <a:r>
              <a:rPr lang="en-US" dirty="0" smtClean="0"/>
              <a:t>TSO;</a:t>
            </a:r>
            <a:endParaRPr lang="en-US" dirty="0"/>
          </a:p>
          <a:p>
            <a:pPr lvl="3" indent="0">
              <a:buNone/>
            </a:pPr>
            <a:r>
              <a:rPr lang="en-US" dirty="0"/>
              <a:t>(ii</a:t>
            </a:r>
            <a:r>
              <a:rPr lang="en-US" dirty="0" smtClean="0"/>
              <a:t>) the </a:t>
            </a:r>
            <a:r>
              <a:rPr lang="en-US" dirty="0"/>
              <a:t>information related to changes in the revenue referred to in point (</a:t>
            </a:r>
            <a:r>
              <a:rPr lang="en-US" dirty="0" err="1"/>
              <a:t>i</a:t>
            </a:r>
            <a:r>
              <a:rPr lang="en-US" dirty="0"/>
              <a:t>) from one year to the next </a:t>
            </a:r>
            <a:r>
              <a:rPr lang="en-US" dirty="0" smtClean="0"/>
              <a:t>year;</a:t>
            </a:r>
            <a:endParaRPr lang="en-US" dirty="0"/>
          </a:p>
          <a:p>
            <a:pPr lvl="3" indent="0">
              <a:buNone/>
            </a:pPr>
            <a:r>
              <a:rPr lang="en-US" dirty="0"/>
              <a:t>(</a:t>
            </a:r>
            <a:r>
              <a:rPr lang="en-US" dirty="0" smtClean="0"/>
              <a:t>iii) the </a:t>
            </a:r>
            <a:r>
              <a:rPr lang="en-US" dirty="0"/>
              <a:t>following parameters: </a:t>
            </a:r>
          </a:p>
          <a:p>
            <a:pPr lvl="4" indent="0">
              <a:buNone/>
            </a:pPr>
            <a:r>
              <a:rPr lang="en-US" dirty="0" smtClean="0"/>
              <a:t>	(1) types </a:t>
            </a:r>
            <a:r>
              <a:rPr lang="en-US" dirty="0"/>
              <a:t>of assets included in the regulated asset base and their aggregated value;</a:t>
            </a:r>
          </a:p>
          <a:p>
            <a:pPr lvl="4" indent="0">
              <a:buNone/>
            </a:pPr>
            <a:r>
              <a:rPr lang="en-US" dirty="0" smtClean="0"/>
              <a:t>	(</a:t>
            </a:r>
            <a:r>
              <a:rPr lang="en-US" dirty="0"/>
              <a:t>2</a:t>
            </a:r>
            <a:r>
              <a:rPr lang="en-US" dirty="0" smtClean="0"/>
              <a:t>) cost </a:t>
            </a:r>
            <a:r>
              <a:rPr lang="en-US" dirty="0"/>
              <a:t>of capital and its calculation methodology;</a:t>
            </a:r>
          </a:p>
          <a:p>
            <a:pPr lvl="4" indent="0">
              <a:buNone/>
            </a:pPr>
            <a:r>
              <a:rPr lang="en-US" dirty="0" smtClean="0"/>
              <a:t>	(3) capital </a:t>
            </a:r>
            <a:r>
              <a:rPr lang="en-US" dirty="0"/>
              <a:t>expenditures, including:</a:t>
            </a:r>
          </a:p>
          <a:p>
            <a:pPr lvl="4" indent="0">
              <a:buNone/>
            </a:pPr>
            <a:r>
              <a:rPr lang="en-US" dirty="0" smtClean="0"/>
              <a:t>		(a) methodologies </a:t>
            </a:r>
            <a:r>
              <a:rPr lang="en-US" dirty="0"/>
              <a:t>to determine the initial value of the assets;</a:t>
            </a:r>
          </a:p>
          <a:p>
            <a:pPr lvl="4" indent="0">
              <a:buNone/>
            </a:pPr>
            <a:r>
              <a:rPr lang="en-US" dirty="0" smtClean="0"/>
              <a:t>		(</a:t>
            </a:r>
            <a:r>
              <a:rPr lang="en-US" dirty="0"/>
              <a:t>b</a:t>
            </a:r>
            <a:r>
              <a:rPr lang="en-US" dirty="0" smtClean="0"/>
              <a:t>) methodologies </a:t>
            </a:r>
            <a:r>
              <a:rPr lang="en-US" dirty="0"/>
              <a:t>to re-evaluate the assets;</a:t>
            </a:r>
          </a:p>
          <a:p>
            <a:pPr lvl="4" indent="0">
              <a:buNone/>
            </a:pPr>
            <a:r>
              <a:rPr lang="en-US" dirty="0" smtClean="0"/>
              <a:t>		(</a:t>
            </a:r>
            <a:r>
              <a:rPr lang="en-US" dirty="0"/>
              <a:t>c</a:t>
            </a:r>
            <a:r>
              <a:rPr lang="en-US" dirty="0" smtClean="0"/>
              <a:t>) explanations </a:t>
            </a:r>
            <a:r>
              <a:rPr lang="en-US" dirty="0"/>
              <a:t>of the evolution of the value of the assets;</a:t>
            </a:r>
          </a:p>
          <a:p>
            <a:pPr lvl="4" indent="0">
              <a:buNone/>
            </a:pPr>
            <a:r>
              <a:rPr lang="en-US" dirty="0" smtClean="0"/>
              <a:t>		(d) depreciation </a:t>
            </a:r>
            <a:r>
              <a:rPr lang="en-US" dirty="0"/>
              <a:t>periods and amounts per asset type.</a:t>
            </a:r>
          </a:p>
          <a:p>
            <a:pPr lvl="4" indent="0">
              <a:buNone/>
            </a:pPr>
            <a:r>
              <a:rPr lang="en-US" dirty="0" smtClean="0"/>
              <a:t>	(4) operational </a:t>
            </a:r>
            <a:r>
              <a:rPr lang="en-US" dirty="0"/>
              <a:t>expenditures;</a:t>
            </a:r>
          </a:p>
          <a:p>
            <a:pPr lvl="4" indent="0">
              <a:buNone/>
            </a:pPr>
            <a:r>
              <a:rPr lang="en-US" dirty="0" smtClean="0"/>
              <a:t>	(5) incentive </a:t>
            </a:r>
            <a:r>
              <a:rPr lang="en-US" dirty="0"/>
              <a:t>mechanisms and efficiency targets;</a:t>
            </a:r>
          </a:p>
          <a:p>
            <a:pPr lvl="4" indent="0">
              <a:buNone/>
            </a:pPr>
            <a:r>
              <a:rPr lang="en-US" dirty="0" smtClean="0"/>
              <a:t>	(6) inflation indices</a:t>
            </a:r>
            <a:endParaRPr lang="en-US" dirty="0"/>
          </a:p>
        </p:txBody>
      </p:sp>
      <p:sp>
        <p:nvSpPr>
          <p:cNvPr id="10" name="Rectangle 9"/>
          <p:cNvSpPr/>
          <p:nvPr/>
        </p:nvSpPr>
        <p:spPr>
          <a:xfrm>
            <a:off x="683568" y="817548"/>
            <a:ext cx="8136904" cy="523220"/>
          </a:xfrm>
          <a:prstGeom prst="rect">
            <a:avLst/>
          </a:prstGeom>
        </p:spPr>
        <p:txBody>
          <a:bodyPr wrap="square">
            <a:spAutoFit/>
          </a:bodyPr>
          <a:lstStyle/>
          <a:p>
            <a:r>
              <a:rPr lang="en-US" dirty="0" smtClean="0"/>
              <a:t>Publication on TSO website</a:t>
            </a:r>
            <a:endParaRPr lang="en-GB" dirty="0"/>
          </a:p>
        </p:txBody>
      </p:sp>
    </p:spTree>
    <p:extLst>
      <p:ext uri="{BB962C8B-B14F-4D97-AF65-F5344CB8AC3E}">
        <p14:creationId xmlns:p14="http://schemas.microsoft.com/office/powerpoint/2010/main" val="22792445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4FF306C-35F5-4766-9A74-51BF551DA927}" type="slidenum">
              <a:rPr lang="en-GB"/>
              <a:pPr>
                <a:defRPr/>
              </a:pPr>
              <a:t>14</a:t>
            </a:fld>
            <a:endParaRPr lang="en-GB" dirty="0"/>
          </a:p>
        </p:txBody>
      </p:sp>
      <p:sp>
        <p:nvSpPr>
          <p:cNvPr id="3" name="Text Placeholder 2"/>
          <p:cNvSpPr>
            <a:spLocks noGrp="1"/>
          </p:cNvSpPr>
          <p:nvPr>
            <p:ph type="body" sz="quarter" idx="16"/>
          </p:nvPr>
        </p:nvSpPr>
        <p:spPr>
          <a:xfrm>
            <a:off x="0" y="1390353"/>
            <a:ext cx="9144000" cy="5351015"/>
          </a:xfrm>
        </p:spPr>
        <p:txBody>
          <a:bodyPr/>
          <a:lstStyle/>
          <a:p>
            <a:pPr lvl="3" indent="0">
              <a:buNone/>
            </a:pPr>
            <a:r>
              <a:rPr lang="en-US" sz="1800" dirty="0" smtClean="0"/>
              <a:t>(iv) the </a:t>
            </a:r>
            <a:r>
              <a:rPr lang="en-US" sz="1800" dirty="0"/>
              <a:t>transmission services revenue;</a:t>
            </a:r>
          </a:p>
          <a:p>
            <a:pPr lvl="3" indent="0">
              <a:buNone/>
            </a:pPr>
            <a:r>
              <a:rPr lang="en-US" sz="1800" dirty="0"/>
              <a:t>(</a:t>
            </a:r>
            <a:r>
              <a:rPr lang="en-US" sz="1800" dirty="0" smtClean="0"/>
              <a:t>v) the </a:t>
            </a:r>
            <a:r>
              <a:rPr lang="en-US" sz="1800" dirty="0"/>
              <a:t>following ratios for the revenue referred to in point (iv):</a:t>
            </a:r>
          </a:p>
          <a:p>
            <a:pPr lvl="4" indent="0">
              <a:buNone/>
            </a:pPr>
            <a:r>
              <a:rPr lang="en-US" sz="1800" dirty="0" smtClean="0"/>
              <a:t>	(1) capacity-commodity split […];</a:t>
            </a:r>
            <a:endParaRPr lang="en-US" sz="1800" dirty="0"/>
          </a:p>
          <a:p>
            <a:pPr lvl="4" indent="0">
              <a:buNone/>
            </a:pPr>
            <a:r>
              <a:rPr lang="en-US" sz="1800" dirty="0" smtClean="0"/>
              <a:t>	(2) entry-exit split […];</a:t>
            </a:r>
            <a:endParaRPr lang="en-US" sz="1800" dirty="0"/>
          </a:p>
          <a:p>
            <a:pPr lvl="4" indent="0">
              <a:buNone/>
            </a:pPr>
            <a:r>
              <a:rPr lang="en-US" sz="1800" dirty="0" smtClean="0"/>
              <a:t>	(3) intra-system/cross-system split […].</a:t>
            </a:r>
            <a:endParaRPr lang="en-US" sz="1800" dirty="0"/>
          </a:p>
          <a:p>
            <a:pPr lvl="3" indent="0">
              <a:buNone/>
            </a:pPr>
            <a:r>
              <a:rPr lang="en-US" sz="1800" dirty="0"/>
              <a:t>(</a:t>
            </a:r>
            <a:r>
              <a:rPr lang="en-US" sz="1800" dirty="0" smtClean="0"/>
              <a:t>vi) where </a:t>
            </a:r>
            <a:r>
              <a:rPr lang="en-US" sz="1800" dirty="0"/>
              <a:t>and to the extent that the </a:t>
            </a:r>
            <a:r>
              <a:rPr lang="en-US" sz="1800" dirty="0" smtClean="0"/>
              <a:t>TSO functions </a:t>
            </a:r>
            <a:r>
              <a:rPr lang="en-US" sz="1800" dirty="0"/>
              <a:t>under a non-price cap regime, the following information related to the previous tariff period on regarding the reconciliation of the regulatory account:</a:t>
            </a:r>
          </a:p>
          <a:p>
            <a:pPr lvl="4" indent="0">
              <a:buNone/>
            </a:pPr>
            <a:r>
              <a:rPr lang="en-US" sz="1800" dirty="0" smtClean="0"/>
              <a:t>	(1) the </a:t>
            </a:r>
            <a:r>
              <a:rPr lang="en-US" sz="1800" dirty="0"/>
              <a:t>actually obtained revenue, the under- or over-recovery of the allowed revenue and the part thereof attributed to the regulatory account and, if applicable, sub-accounts within such regulatory account;</a:t>
            </a:r>
          </a:p>
          <a:p>
            <a:pPr lvl="4" indent="0">
              <a:buNone/>
            </a:pPr>
            <a:r>
              <a:rPr lang="en-US" sz="1800" dirty="0" smtClean="0"/>
              <a:t>	(2) the </a:t>
            </a:r>
            <a:r>
              <a:rPr lang="en-US" sz="1800" dirty="0"/>
              <a:t>reconciliation period and the incentive mechanisms implemented.</a:t>
            </a:r>
          </a:p>
          <a:p>
            <a:pPr lvl="3" indent="0">
              <a:buNone/>
            </a:pPr>
            <a:r>
              <a:rPr lang="en-US" sz="1800" dirty="0"/>
              <a:t>(</a:t>
            </a:r>
            <a:r>
              <a:rPr lang="en-US" sz="1800" dirty="0" smtClean="0"/>
              <a:t>vii) the </a:t>
            </a:r>
            <a:r>
              <a:rPr lang="en-US" sz="1800" dirty="0"/>
              <a:t>intended use of the auction </a:t>
            </a:r>
            <a:r>
              <a:rPr lang="en-US" sz="1800" dirty="0" smtClean="0"/>
              <a:t>premium</a:t>
            </a:r>
            <a:endParaRPr lang="en-US" sz="1800" dirty="0"/>
          </a:p>
        </p:txBody>
      </p:sp>
      <p:sp>
        <p:nvSpPr>
          <p:cNvPr id="6" name="Rectangle 5"/>
          <p:cNvSpPr/>
          <p:nvPr/>
        </p:nvSpPr>
        <p:spPr>
          <a:xfrm>
            <a:off x="683568" y="817548"/>
            <a:ext cx="8136904" cy="523220"/>
          </a:xfrm>
          <a:prstGeom prst="rect">
            <a:avLst/>
          </a:prstGeom>
        </p:spPr>
        <p:txBody>
          <a:bodyPr wrap="square">
            <a:spAutoFit/>
          </a:bodyPr>
          <a:lstStyle/>
          <a:p>
            <a:r>
              <a:rPr lang="en-US" dirty="0" smtClean="0"/>
              <a:t>Publication on TSO website</a:t>
            </a:r>
            <a:endParaRPr lang="en-GB" dirty="0"/>
          </a:p>
        </p:txBody>
      </p:sp>
    </p:spTree>
    <p:extLst>
      <p:ext uri="{BB962C8B-B14F-4D97-AF65-F5344CB8AC3E}">
        <p14:creationId xmlns:p14="http://schemas.microsoft.com/office/powerpoint/2010/main" val="14901878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4FF306C-35F5-4766-9A74-51BF551DA927}" type="slidenum">
              <a:rPr lang="en-GB"/>
              <a:pPr>
                <a:defRPr/>
              </a:pPr>
              <a:t>15</a:t>
            </a:fld>
            <a:endParaRPr lang="en-GB" dirty="0"/>
          </a:p>
        </p:txBody>
      </p:sp>
      <p:graphicFrame>
        <p:nvGraphicFramePr>
          <p:cNvPr id="4" name="Diagram 3"/>
          <p:cNvGraphicFramePr/>
          <p:nvPr>
            <p:extLst>
              <p:ext uri="{D42A27DB-BD31-4B8C-83A1-F6EECF244321}">
                <p14:modId xmlns:p14="http://schemas.microsoft.com/office/powerpoint/2010/main" val="1045582056"/>
              </p:ext>
            </p:extLst>
          </p:nvPr>
        </p:nvGraphicFramePr>
        <p:xfrm>
          <a:off x="1115616" y="4269586"/>
          <a:ext cx="7907212" cy="966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5" name="Group 14"/>
          <p:cNvGrpSpPr/>
          <p:nvPr/>
        </p:nvGrpSpPr>
        <p:grpSpPr>
          <a:xfrm>
            <a:off x="49670" y="2497163"/>
            <a:ext cx="1002589" cy="1384996"/>
            <a:chOff x="295183" y="1423424"/>
            <a:chExt cx="1447800" cy="1365956"/>
          </a:xfrm>
        </p:grpSpPr>
        <p:sp>
          <p:nvSpPr>
            <p:cNvPr id="7" name="Rectangle 6"/>
            <p:cNvSpPr/>
            <p:nvPr/>
          </p:nvSpPr>
          <p:spPr>
            <a:xfrm>
              <a:off x="295183" y="1447799"/>
              <a:ext cx="1447800" cy="127699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TextBox 5"/>
            <p:cNvSpPr txBox="1"/>
            <p:nvPr/>
          </p:nvSpPr>
          <p:spPr>
            <a:xfrm>
              <a:off x="322863" y="1423424"/>
              <a:ext cx="1371599" cy="1365956"/>
            </a:xfrm>
            <a:prstGeom prst="rect">
              <a:avLst/>
            </a:prstGeom>
            <a:noFill/>
          </p:spPr>
          <p:txBody>
            <a:bodyPr wrap="square" rtlCol="0">
              <a:spAutoFit/>
            </a:bodyPr>
            <a:lstStyle/>
            <a:p>
              <a:pPr algn="ctr"/>
              <a:r>
                <a:rPr lang="de-DE" sz="1400" dirty="0" smtClean="0">
                  <a:solidFill>
                    <a:srgbClr val="FFFFFF"/>
                  </a:solidFill>
                  <a:latin typeface="Calibri"/>
                </a:rPr>
                <a:t>- Identify </a:t>
              </a:r>
              <a:r>
                <a:rPr lang="de-DE" sz="1400" dirty="0">
                  <a:solidFill>
                    <a:srgbClr val="FFFFFF"/>
                  </a:solidFill>
                  <a:latin typeface="Calibri"/>
                </a:rPr>
                <a:t>scope of </a:t>
              </a:r>
              <a:r>
                <a:rPr lang="de-DE" sz="1400" dirty="0" smtClean="0">
                  <a:solidFill>
                    <a:srgbClr val="FFFFFF"/>
                  </a:solidFill>
                  <a:latin typeface="Calibri"/>
                </a:rPr>
                <a:t>IM report</a:t>
              </a:r>
            </a:p>
            <a:p>
              <a:r>
                <a:rPr lang="de-DE" sz="1400" dirty="0" smtClean="0">
                  <a:solidFill>
                    <a:srgbClr val="FFFFFF"/>
                  </a:solidFill>
                  <a:latin typeface="Calibri"/>
                </a:rPr>
                <a:t>- Refine EM indicators</a:t>
              </a:r>
              <a:endParaRPr lang="en-US" sz="1400" dirty="0">
                <a:solidFill>
                  <a:srgbClr val="FFFFFF"/>
                </a:solidFill>
                <a:latin typeface="Calibri"/>
              </a:endParaRPr>
            </a:p>
          </p:txBody>
        </p:sp>
      </p:grpSp>
      <p:sp>
        <p:nvSpPr>
          <p:cNvPr id="8" name="Rectangle 7"/>
          <p:cNvSpPr/>
          <p:nvPr/>
        </p:nvSpPr>
        <p:spPr>
          <a:xfrm>
            <a:off x="2541008" y="2521715"/>
            <a:ext cx="1290549" cy="129479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FFFFFF"/>
                </a:solidFill>
              </a:rPr>
              <a:t>Refine questionnaires </a:t>
            </a:r>
            <a:endParaRPr lang="en-US" sz="1200" dirty="0">
              <a:solidFill>
                <a:srgbClr val="FFFFFF"/>
              </a:solidFill>
            </a:endParaRPr>
          </a:p>
        </p:txBody>
      </p:sp>
      <p:sp>
        <p:nvSpPr>
          <p:cNvPr id="9" name="Down Arrow 8"/>
          <p:cNvSpPr/>
          <p:nvPr/>
        </p:nvSpPr>
        <p:spPr>
          <a:xfrm>
            <a:off x="409059" y="3885806"/>
            <a:ext cx="228600" cy="533400"/>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Down Arrow 9"/>
          <p:cNvSpPr/>
          <p:nvPr/>
        </p:nvSpPr>
        <p:spPr>
          <a:xfrm>
            <a:off x="1685297" y="3876859"/>
            <a:ext cx="244691" cy="533400"/>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2" name="Down Arrow 21"/>
          <p:cNvSpPr/>
          <p:nvPr/>
        </p:nvSpPr>
        <p:spPr>
          <a:xfrm>
            <a:off x="3036565" y="3869373"/>
            <a:ext cx="247138" cy="533400"/>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3" name="Rectangle 22"/>
          <p:cNvSpPr/>
          <p:nvPr/>
        </p:nvSpPr>
        <p:spPr>
          <a:xfrm>
            <a:off x="5232503" y="2521715"/>
            <a:ext cx="908743" cy="129479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rgbClr val="FFFFFF"/>
                </a:solidFill>
              </a:rPr>
              <a:t>Collect and verify data</a:t>
            </a:r>
            <a:endParaRPr lang="en-GB" sz="1400" dirty="0">
              <a:solidFill>
                <a:srgbClr val="FFFFFF"/>
              </a:solidFill>
            </a:endParaRPr>
          </a:p>
        </p:txBody>
      </p:sp>
      <p:sp>
        <p:nvSpPr>
          <p:cNvPr id="24" name="Down Arrow 23"/>
          <p:cNvSpPr/>
          <p:nvPr/>
        </p:nvSpPr>
        <p:spPr>
          <a:xfrm>
            <a:off x="4318442" y="3864180"/>
            <a:ext cx="244691" cy="533400"/>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7" name="Rectangle 26"/>
          <p:cNvSpPr/>
          <p:nvPr/>
        </p:nvSpPr>
        <p:spPr>
          <a:xfrm>
            <a:off x="3872478" y="2515586"/>
            <a:ext cx="1289010" cy="129479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200" dirty="0" smtClean="0">
                <a:solidFill>
                  <a:srgbClr val="FFFFFF"/>
                </a:solidFill>
              </a:rPr>
              <a:t>Launch IM and EM questionnaires</a:t>
            </a:r>
            <a:endParaRPr lang="nl-BE" sz="1200" dirty="0">
              <a:solidFill>
                <a:srgbClr val="FFFFFF"/>
              </a:solidFill>
            </a:endParaRPr>
          </a:p>
        </p:txBody>
      </p:sp>
      <p:grpSp>
        <p:nvGrpSpPr>
          <p:cNvPr id="35" name="Group 34"/>
          <p:cNvGrpSpPr/>
          <p:nvPr/>
        </p:nvGrpSpPr>
        <p:grpSpPr>
          <a:xfrm>
            <a:off x="7831954" y="2517615"/>
            <a:ext cx="1348558" cy="1294797"/>
            <a:chOff x="-3292427" y="47787"/>
            <a:chExt cx="16198345" cy="4497423"/>
          </a:xfrm>
          <a:scene3d>
            <a:camera prst="orthographicFront"/>
            <a:lightRig rig="threePt" dir="t"/>
          </a:scene3d>
        </p:grpSpPr>
        <p:sp>
          <p:nvSpPr>
            <p:cNvPr id="36" name="Rounded Rectangle 35"/>
            <p:cNvSpPr/>
            <p:nvPr/>
          </p:nvSpPr>
          <p:spPr>
            <a:xfrm>
              <a:off x="-980513" y="47787"/>
              <a:ext cx="12582932" cy="4497423"/>
            </a:xfrm>
            <a:prstGeom prst="roundRect">
              <a:avLst/>
            </a:prstGeom>
            <a:solidFill>
              <a:srgbClr val="FFC000"/>
            </a:solidFill>
            <a:effectLst/>
            <a:sp3d>
              <a:bevelT/>
            </a:sp3d>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37" name="Rounded Rectangle 4"/>
            <p:cNvSpPr/>
            <p:nvPr/>
          </p:nvSpPr>
          <p:spPr>
            <a:xfrm>
              <a:off x="-3292427" y="221113"/>
              <a:ext cx="16198345" cy="405832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algn="ctr" defTabSz="2889250">
                <a:lnSpc>
                  <a:spcPct val="90000"/>
                </a:lnSpc>
                <a:spcAft>
                  <a:spcPts val="0"/>
                </a:spcAft>
              </a:pPr>
              <a:r>
                <a:rPr lang="en-GB" sz="1200" dirty="0" smtClean="0">
                  <a:solidFill>
                    <a:srgbClr val="000000"/>
                  </a:solidFill>
                </a:rPr>
                <a:t>Publication  </a:t>
              </a:r>
              <a:endParaRPr lang="en-GB" sz="1200" dirty="0">
                <a:solidFill>
                  <a:srgbClr val="000000"/>
                </a:solidFill>
              </a:endParaRPr>
            </a:p>
          </p:txBody>
        </p:sp>
      </p:grpSp>
      <p:sp>
        <p:nvSpPr>
          <p:cNvPr id="42" name="Rectangle 41"/>
          <p:cNvSpPr/>
          <p:nvPr/>
        </p:nvSpPr>
        <p:spPr>
          <a:xfrm>
            <a:off x="6189891" y="2532683"/>
            <a:ext cx="902851" cy="129479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rgbClr val="FFFFFF"/>
                </a:solidFill>
              </a:rPr>
              <a:t>Analyse data</a:t>
            </a:r>
            <a:r>
              <a:rPr lang="en-GB" sz="1400" dirty="0">
                <a:solidFill>
                  <a:srgbClr val="FFFFFF"/>
                </a:solidFill>
              </a:rPr>
              <a:t> </a:t>
            </a:r>
            <a:r>
              <a:rPr lang="en-GB" sz="1400" dirty="0" smtClean="0">
                <a:solidFill>
                  <a:srgbClr val="FFFFFF"/>
                </a:solidFill>
              </a:rPr>
              <a:t>and draft reports</a:t>
            </a:r>
            <a:endParaRPr lang="en-GB" sz="1400" dirty="0">
              <a:solidFill>
                <a:srgbClr val="FFFFFF"/>
              </a:solidFill>
            </a:endParaRPr>
          </a:p>
        </p:txBody>
      </p:sp>
      <p:sp>
        <p:nvSpPr>
          <p:cNvPr id="43" name="Down Arrow 42"/>
          <p:cNvSpPr/>
          <p:nvPr/>
        </p:nvSpPr>
        <p:spPr>
          <a:xfrm>
            <a:off x="5548749" y="3868210"/>
            <a:ext cx="244691" cy="533400"/>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9" name="Down Arrow 38"/>
          <p:cNvSpPr/>
          <p:nvPr/>
        </p:nvSpPr>
        <p:spPr>
          <a:xfrm>
            <a:off x="6649942" y="3885806"/>
            <a:ext cx="244691" cy="533400"/>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0" name="Rectangle 39"/>
          <p:cNvSpPr/>
          <p:nvPr/>
        </p:nvSpPr>
        <p:spPr>
          <a:xfrm>
            <a:off x="7144573" y="2535821"/>
            <a:ext cx="870729" cy="129479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rgbClr val="FFFFFF"/>
                </a:solidFill>
              </a:rPr>
              <a:t>Approval of reports</a:t>
            </a:r>
            <a:endParaRPr lang="en-GB" sz="1200" dirty="0">
              <a:solidFill>
                <a:srgbClr val="FFFFFF"/>
              </a:solidFill>
            </a:endParaRPr>
          </a:p>
        </p:txBody>
      </p:sp>
      <p:sp>
        <p:nvSpPr>
          <p:cNvPr id="25" name="Title 2"/>
          <p:cNvSpPr>
            <a:spLocks noGrp="1"/>
          </p:cNvSpPr>
          <p:nvPr>
            <p:ph type="title"/>
          </p:nvPr>
        </p:nvSpPr>
        <p:spPr>
          <a:xfrm>
            <a:off x="446420" y="374584"/>
            <a:ext cx="8393030" cy="1475168"/>
          </a:xfrm>
        </p:spPr>
        <p:txBody>
          <a:bodyPr/>
          <a:lstStyle/>
          <a:p>
            <a:r>
              <a:rPr lang="en-GB" dirty="0" smtClean="0"/>
              <a:t>Implementation and Effect Monitoring Planning</a:t>
            </a:r>
            <a:br>
              <a:rPr lang="en-GB" dirty="0" smtClean="0"/>
            </a:br>
            <a:r>
              <a:rPr lang="en-US" sz="2400" dirty="0" smtClean="0"/>
              <a:t>Timescale for Implementation and Effect</a:t>
            </a:r>
            <a:r>
              <a:rPr lang="en-US" sz="2400" dirty="0"/>
              <a:t> </a:t>
            </a:r>
            <a:r>
              <a:rPr lang="en-US" sz="2400" dirty="0" smtClean="0"/>
              <a:t>Monitoring reports – Tariff NC (2017-18) </a:t>
            </a:r>
            <a:endParaRPr lang="en-US" sz="2400" dirty="0"/>
          </a:p>
        </p:txBody>
      </p:sp>
      <p:sp>
        <p:nvSpPr>
          <p:cNvPr id="28" name="Text Placeholder 7"/>
          <p:cNvSpPr txBox="1">
            <a:spLocks/>
          </p:cNvSpPr>
          <p:nvPr/>
        </p:nvSpPr>
        <p:spPr>
          <a:xfrm>
            <a:off x="2483768" y="6370718"/>
            <a:ext cx="3965514" cy="657878"/>
          </a:xfrm>
          <a:prstGeom prst="roundRect">
            <a:avLst/>
          </a:prstGeom>
        </p:spPr>
        <p:txBody>
          <a:bodyPr/>
          <a:lst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11" charset="-128"/>
                <a:cs typeface="ＭＳ Ｐゴシック"/>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11" charset="-128"/>
                <a:cs typeface="ＭＳ Ｐゴシック"/>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11" charset="-128"/>
                <a:cs typeface="ＭＳ Ｐゴシック"/>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11"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GB" sz="1800" i="1" dirty="0">
              <a:solidFill>
                <a:srgbClr val="1F4484"/>
              </a:solidFill>
            </a:endParaRPr>
          </a:p>
        </p:txBody>
      </p:sp>
      <p:sp>
        <p:nvSpPr>
          <p:cNvPr id="41" name="TextBox 40"/>
          <p:cNvSpPr txBox="1"/>
          <p:nvPr/>
        </p:nvSpPr>
        <p:spPr>
          <a:xfrm>
            <a:off x="7144573" y="5190291"/>
            <a:ext cx="1694877" cy="830997"/>
          </a:xfrm>
          <a:prstGeom prst="rect">
            <a:avLst/>
          </a:prstGeom>
          <a:noFill/>
        </p:spPr>
        <p:txBody>
          <a:bodyPr wrap="square" rtlCol="0">
            <a:spAutoFit/>
          </a:bodyPr>
          <a:lstStyle/>
          <a:p>
            <a:pPr algn="ctr"/>
            <a:r>
              <a:rPr lang="en-IE" sz="1200" dirty="0" smtClean="0">
                <a:solidFill>
                  <a:srgbClr val="FF0000"/>
                </a:solidFill>
              </a:rPr>
              <a:t>31</a:t>
            </a:r>
            <a:r>
              <a:rPr lang="en-IE" sz="1200" baseline="30000" dirty="0" smtClean="0">
                <a:solidFill>
                  <a:srgbClr val="FF0000"/>
                </a:solidFill>
              </a:rPr>
              <a:t>st</a:t>
            </a:r>
            <a:r>
              <a:rPr lang="en-IE" sz="1200" dirty="0" smtClean="0">
                <a:solidFill>
                  <a:srgbClr val="FF0000"/>
                </a:solidFill>
              </a:rPr>
              <a:t> March deadline for </a:t>
            </a:r>
          </a:p>
          <a:p>
            <a:pPr algn="ctr"/>
            <a:r>
              <a:rPr lang="en-IE" sz="1200" dirty="0" smtClean="0">
                <a:solidFill>
                  <a:srgbClr val="FF0000"/>
                </a:solidFill>
              </a:rPr>
              <a:t>info to ACER from ENTSOG</a:t>
            </a:r>
            <a:endParaRPr lang="en-GB" sz="1200" dirty="0">
              <a:solidFill>
                <a:srgbClr val="FF0000"/>
              </a:solidFill>
            </a:endParaRPr>
          </a:p>
        </p:txBody>
      </p:sp>
      <p:sp>
        <p:nvSpPr>
          <p:cNvPr id="44" name="TextBox 43"/>
          <p:cNvSpPr txBox="1"/>
          <p:nvPr/>
        </p:nvSpPr>
        <p:spPr>
          <a:xfrm>
            <a:off x="4777071" y="5175220"/>
            <a:ext cx="2032738" cy="646331"/>
          </a:xfrm>
          <a:prstGeom prst="rect">
            <a:avLst/>
          </a:prstGeom>
          <a:noFill/>
        </p:spPr>
        <p:txBody>
          <a:bodyPr wrap="square" rtlCol="0">
            <a:spAutoFit/>
          </a:bodyPr>
          <a:lstStyle/>
          <a:p>
            <a:pPr algn="ctr"/>
            <a:r>
              <a:rPr lang="en-IE" sz="1200" dirty="0" smtClean="0">
                <a:solidFill>
                  <a:srgbClr val="FF0000"/>
                </a:solidFill>
              </a:rPr>
              <a:t>31</a:t>
            </a:r>
            <a:r>
              <a:rPr lang="en-IE" sz="1200" baseline="30000" dirty="0" smtClean="0">
                <a:solidFill>
                  <a:srgbClr val="FF0000"/>
                </a:solidFill>
              </a:rPr>
              <a:t>st</a:t>
            </a:r>
            <a:r>
              <a:rPr lang="en-IE" sz="1200" dirty="0" smtClean="0">
                <a:solidFill>
                  <a:srgbClr val="FF0000"/>
                </a:solidFill>
              </a:rPr>
              <a:t> Dec deadline* for </a:t>
            </a:r>
          </a:p>
          <a:p>
            <a:pPr algn="ctr"/>
            <a:r>
              <a:rPr lang="en-IE" sz="1200" dirty="0" smtClean="0">
                <a:solidFill>
                  <a:srgbClr val="FF0000"/>
                </a:solidFill>
              </a:rPr>
              <a:t> info to ENTSOG from TSO’s</a:t>
            </a:r>
            <a:endParaRPr lang="en-GB" sz="1200" dirty="0">
              <a:solidFill>
                <a:srgbClr val="FF0000"/>
              </a:solidFill>
            </a:endParaRPr>
          </a:p>
        </p:txBody>
      </p:sp>
      <p:cxnSp>
        <p:nvCxnSpPr>
          <p:cNvPr id="54" name="Straight Arrow Connector 53"/>
          <p:cNvCxnSpPr/>
          <p:nvPr/>
        </p:nvCxnSpPr>
        <p:spPr>
          <a:xfrm>
            <a:off x="6135493" y="2528771"/>
            <a:ext cx="2704" cy="265619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57" name="Straight Arrow Connector 56"/>
          <p:cNvCxnSpPr/>
          <p:nvPr/>
        </p:nvCxnSpPr>
        <p:spPr>
          <a:xfrm>
            <a:off x="8015302" y="2540137"/>
            <a:ext cx="0" cy="2644824"/>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grpSp>
        <p:nvGrpSpPr>
          <p:cNvPr id="29" name="Group 28"/>
          <p:cNvGrpSpPr/>
          <p:nvPr/>
        </p:nvGrpSpPr>
        <p:grpSpPr>
          <a:xfrm>
            <a:off x="1100164" y="2497164"/>
            <a:ext cx="1398090" cy="1315248"/>
            <a:chOff x="291804" y="1423009"/>
            <a:chExt cx="1501143" cy="1309358"/>
          </a:xfrm>
        </p:grpSpPr>
        <p:sp>
          <p:nvSpPr>
            <p:cNvPr id="30" name="Rectangle 29"/>
            <p:cNvSpPr/>
            <p:nvPr/>
          </p:nvSpPr>
          <p:spPr>
            <a:xfrm>
              <a:off x="345146" y="1455370"/>
              <a:ext cx="1447801" cy="127699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1" name="TextBox 30"/>
            <p:cNvSpPr txBox="1"/>
            <p:nvPr/>
          </p:nvSpPr>
          <p:spPr>
            <a:xfrm>
              <a:off x="291804" y="1423009"/>
              <a:ext cx="1448187" cy="1164313"/>
            </a:xfrm>
            <a:prstGeom prst="rect">
              <a:avLst/>
            </a:prstGeom>
            <a:noFill/>
          </p:spPr>
          <p:txBody>
            <a:bodyPr wrap="square" rtlCol="0">
              <a:spAutoFit/>
            </a:bodyPr>
            <a:lstStyle/>
            <a:p>
              <a:pPr algn="ctr"/>
              <a:r>
                <a:rPr lang="en-US" sz="1400" dirty="0" smtClean="0">
                  <a:solidFill>
                    <a:srgbClr val="FFFFFF"/>
                  </a:solidFill>
                  <a:latin typeface="Calibri"/>
                </a:rPr>
                <a:t>Provisional IM/EM  questionnaires - WG approval</a:t>
              </a:r>
            </a:p>
            <a:p>
              <a:r>
                <a:rPr lang="en-US" sz="1400" dirty="0" smtClean="0">
                  <a:solidFill>
                    <a:srgbClr val="FFFFFF"/>
                  </a:solidFill>
                  <a:latin typeface="Calibri"/>
                </a:rPr>
                <a:t>- ACER input</a:t>
              </a:r>
              <a:endParaRPr lang="en-US" sz="1400" dirty="0">
                <a:solidFill>
                  <a:srgbClr val="FFFFFF"/>
                </a:solidFill>
                <a:latin typeface="Calibri"/>
              </a:endParaRPr>
            </a:p>
          </p:txBody>
        </p:sp>
      </p:grpSp>
      <p:sp>
        <p:nvSpPr>
          <p:cNvPr id="32" name="Down Arrow 31"/>
          <p:cNvSpPr/>
          <p:nvPr/>
        </p:nvSpPr>
        <p:spPr>
          <a:xfrm>
            <a:off x="7524434" y="3864180"/>
            <a:ext cx="244691" cy="533400"/>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nvGrpSpPr>
          <p:cNvPr id="33" name="Group 32"/>
          <p:cNvGrpSpPr/>
          <p:nvPr/>
        </p:nvGrpSpPr>
        <p:grpSpPr>
          <a:xfrm>
            <a:off x="48573" y="4472115"/>
            <a:ext cx="1355075" cy="561381"/>
            <a:chOff x="3314" y="202529"/>
            <a:chExt cx="1355075" cy="561381"/>
          </a:xfrm>
        </p:grpSpPr>
        <p:sp>
          <p:nvSpPr>
            <p:cNvPr id="34" name="Chevron 33"/>
            <p:cNvSpPr/>
            <p:nvPr/>
          </p:nvSpPr>
          <p:spPr>
            <a:xfrm>
              <a:off x="3314" y="202529"/>
              <a:ext cx="1355075" cy="561381"/>
            </a:xfrm>
            <a:prstGeom prst="chevron">
              <a:avLst/>
            </a:pr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8" name="Chevron 4"/>
            <p:cNvSpPr/>
            <p:nvPr/>
          </p:nvSpPr>
          <p:spPr>
            <a:xfrm>
              <a:off x="284004" y="202529"/>
              <a:ext cx="992025" cy="5613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007" tIns="18669" rIns="18669" bIns="18669" numCol="1" spcCol="1270" anchor="ctr" anchorCtr="0">
              <a:noAutofit/>
            </a:bodyPr>
            <a:lstStyle/>
            <a:p>
              <a:pPr algn="ctr" defTabSz="622300">
                <a:lnSpc>
                  <a:spcPct val="90000"/>
                </a:lnSpc>
                <a:spcAft>
                  <a:spcPct val="35000"/>
                </a:spcAft>
              </a:pPr>
              <a:r>
                <a:rPr lang="en-US" sz="1400" dirty="0" smtClean="0">
                  <a:solidFill>
                    <a:srgbClr val="FFFFFF"/>
                  </a:solidFill>
                </a:rPr>
                <a:t>April - May </a:t>
              </a:r>
              <a:endParaRPr lang="en-US" sz="1400" dirty="0">
                <a:solidFill>
                  <a:srgbClr val="FFFFFF"/>
                </a:solidFill>
              </a:endParaRPr>
            </a:p>
          </p:txBody>
        </p:sp>
      </p:grpSp>
    </p:spTree>
    <p:extLst>
      <p:ext uri="{BB962C8B-B14F-4D97-AF65-F5344CB8AC3E}">
        <p14:creationId xmlns:p14="http://schemas.microsoft.com/office/powerpoint/2010/main" val="28568034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sz="quarter"/>
          </p:nvPr>
        </p:nvSpPr>
        <p:spPr>
          <a:xfrm>
            <a:off x="179512" y="1412776"/>
            <a:ext cx="8043863" cy="584775"/>
          </a:xfrm>
        </p:spPr>
        <p:txBody>
          <a:bodyPr/>
          <a:lstStyle/>
          <a:p>
            <a:pPr>
              <a:lnSpc>
                <a:spcPct val="100000"/>
              </a:lnSpc>
              <a:spcBef>
                <a:spcPts val="600"/>
              </a:spcBef>
            </a:pPr>
            <a:r>
              <a:rPr lang="en-US" sz="3200" dirty="0" smtClean="0">
                <a:solidFill>
                  <a:srgbClr val="0070C0"/>
                </a:solidFill>
                <a:latin typeface="+mn-lt"/>
              </a:rPr>
              <a:t>EU Gas Regulatory Change Programme</a:t>
            </a:r>
            <a:endParaRPr lang="en-US" sz="3200" dirty="0">
              <a:solidFill>
                <a:srgbClr val="0070C0"/>
              </a:solidFill>
              <a:latin typeface="+mn-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8692" y="2636913"/>
            <a:ext cx="3447765" cy="2304256"/>
          </a:xfrm>
          <a:prstGeom prst="rect">
            <a:avLst/>
          </a:prstGeom>
          <a:ln w="57150">
            <a:solidFill>
              <a:schemeClr val="bg1"/>
            </a:solidFill>
          </a:ln>
        </p:spPr>
      </p:pic>
      <p:sp>
        <p:nvSpPr>
          <p:cNvPr id="7" name="TextBox 6"/>
          <p:cNvSpPr txBox="1"/>
          <p:nvPr/>
        </p:nvSpPr>
        <p:spPr>
          <a:xfrm>
            <a:off x="179512" y="2620870"/>
            <a:ext cx="5232899" cy="2431435"/>
          </a:xfrm>
          <a:prstGeom prst="rect">
            <a:avLst/>
          </a:prstGeom>
          <a:noFill/>
        </p:spPr>
        <p:txBody>
          <a:bodyPr wrap="square" rtlCol="0">
            <a:spAutoFit/>
          </a:bodyPr>
          <a:lstStyle/>
          <a:p>
            <a:r>
              <a:rPr lang="en-US" sz="3200" dirty="0" smtClean="0">
                <a:solidFill>
                  <a:srgbClr val="FFFFFF"/>
                </a:solidFill>
              </a:rPr>
              <a:t>EU Change 2017 – CAM, Incremental </a:t>
            </a:r>
            <a:br>
              <a:rPr lang="en-US" sz="3200" dirty="0" smtClean="0">
                <a:solidFill>
                  <a:srgbClr val="FFFFFF"/>
                </a:solidFill>
              </a:rPr>
            </a:br>
            <a:r>
              <a:rPr lang="en-US" sz="3200" dirty="0" smtClean="0">
                <a:solidFill>
                  <a:srgbClr val="FFFFFF"/>
                </a:solidFill>
              </a:rPr>
              <a:t>&amp; Transparency</a:t>
            </a:r>
          </a:p>
          <a:p>
            <a:endParaRPr lang="en-US" sz="3200" dirty="0">
              <a:solidFill>
                <a:srgbClr val="FFFFFF"/>
              </a:solidFill>
            </a:endParaRPr>
          </a:p>
          <a:p>
            <a:endParaRPr lang="en-GB" sz="2000" dirty="0">
              <a:solidFill>
                <a:srgbClr val="FFFFFF"/>
              </a:solidFill>
            </a:endParaRPr>
          </a:p>
        </p:txBody>
      </p:sp>
    </p:spTree>
    <p:extLst>
      <p:ext uri="{BB962C8B-B14F-4D97-AF65-F5344CB8AC3E}">
        <p14:creationId xmlns:p14="http://schemas.microsoft.com/office/powerpoint/2010/main" val="9400558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04664"/>
            <a:ext cx="8280920" cy="1512168"/>
          </a:xfrm>
        </p:spPr>
        <p:txBody>
          <a:bodyPr>
            <a:noAutofit/>
          </a:bodyPr>
          <a:lstStyle/>
          <a:p>
            <a:r>
              <a:rPr lang="en-US" sz="2400" dirty="0"/>
              <a:t>EU Phase 4a </a:t>
            </a:r>
            <a:r>
              <a:rPr lang="en-US" sz="2400" dirty="0" smtClean="0"/>
              <a:t>CAM Amendments, </a:t>
            </a:r>
            <a:r>
              <a:rPr lang="en-US" sz="2400" dirty="0"/>
              <a:t>Transparency and Incremental </a:t>
            </a:r>
            <a:r>
              <a:rPr lang="en-US" sz="2400" dirty="0" smtClean="0"/>
              <a:t>Changes - </a:t>
            </a:r>
            <a:r>
              <a:rPr lang="en-US" sz="2400" dirty="0" smtClean="0">
                <a:solidFill>
                  <a:srgbClr val="0070C0"/>
                </a:solidFill>
              </a:rPr>
              <a:t>Shipper Information</a:t>
            </a:r>
            <a:r>
              <a:rPr lang="en-US" sz="3600" b="0" dirty="0"/>
              <a:t/>
            </a:r>
            <a:br>
              <a:rPr lang="en-US" sz="3600" b="0" dirty="0"/>
            </a:br>
            <a:endParaRPr lang="en-US" sz="3600" dirty="0"/>
          </a:p>
        </p:txBody>
      </p:sp>
      <p:sp>
        <p:nvSpPr>
          <p:cNvPr id="4" name="Rectangle 3"/>
          <p:cNvSpPr/>
          <p:nvPr/>
        </p:nvSpPr>
        <p:spPr>
          <a:xfrm>
            <a:off x="539552" y="1556792"/>
            <a:ext cx="7600131" cy="4585871"/>
          </a:xfrm>
          <a:prstGeom prst="rect">
            <a:avLst/>
          </a:prstGeom>
        </p:spPr>
        <p:txBody>
          <a:bodyPr wrap="square">
            <a:spAutoFit/>
          </a:bodyPr>
          <a:lstStyle/>
          <a:p>
            <a:pPr marL="342900" indent="-342900" eaLnBrk="0" hangingPunct="0">
              <a:spcBef>
                <a:spcPts val="1200"/>
              </a:spcBef>
              <a:spcAft>
                <a:spcPts val="0"/>
              </a:spcAft>
              <a:buClr>
                <a:srgbClr val="0079C1"/>
              </a:buClr>
              <a:buFont typeface="Wingdings 2" pitchFamily="18" charset="2"/>
              <a:buChar char="¾"/>
            </a:pPr>
            <a:r>
              <a:rPr lang="en-US" sz="2400" b="0" kern="0" dirty="0">
                <a:solidFill>
                  <a:srgbClr val="000000"/>
                </a:solidFill>
                <a:latin typeface="Arial"/>
                <a:ea typeface="ＭＳ Ｐゴシック" pitchFamily="48" charset="-128"/>
              </a:rPr>
              <a:t>Minimal impact to shippers</a:t>
            </a:r>
          </a:p>
          <a:p>
            <a:pPr marL="342900" indent="-342900" eaLnBrk="0" hangingPunct="0">
              <a:spcBef>
                <a:spcPts val="1200"/>
              </a:spcBef>
              <a:spcAft>
                <a:spcPts val="0"/>
              </a:spcAft>
              <a:buClr>
                <a:srgbClr val="0079C1"/>
              </a:buClr>
              <a:buFont typeface="Wingdings 2" pitchFamily="18" charset="2"/>
              <a:buChar char="¾"/>
            </a:pPr>
            <a:r>
              <a:rPr lang="en-US" sz="2400" b="0" kern="0" dirty="0">
                <a:solidFill>
                  <a:srgbClr val="000000"/>
                </a:solidFill>
                <a:latin typeface="Arial"/>
                <a:ea typeface="ＭＳ Ｐゴシック" pitchFamily="48" charset="-128"/>
              </a:rPr>
              <a:t>Highlights</a:t>
            </a:r>
          </a:p>
          <a:p>
            <a:pPr marL="742950" lvl="1" indent="-285750" eaLnBrk="0" hangingPunct="0">
              <a:spcBef>
                <a:spcPts val="1200"/>
              </a:spcBef>
              <a:spcAft>
                <a:spcPts val="0"/>
              </a:spcAft>
              <a:buClr>
                <a:srgbClr val="0079C1"/>
              </a:buClr>
              <a:buFont typeface="Wingdings 2" pitchFamily="18" charset="2"/>
              <a:buChar char="¾"/>
            </a:pPr>
            <a:r>
              <a:rPr lang="en-US" sz="2000" b="0" kern="0" dirty="0">
                <a:solidFill>
                  <a:srgbClr val="000000"/>
                </a:solidFill>
                <a:latin typeface="Arial"/>
                <a:ea typeface="ＭＳ Ｐゴシック" pitchFamily="48" charset="-128"/>
              </a:rPr>
              <a:t>Four auctions for IP Quarterly Capacity replaces 1 auction</a:t>
            </a:r>
          </a:p>
          <a:p>
            <a:pPr marL="742950" lvl="1" indent="-285750" eaLnBrk="0" hangingPunct="0">
              <a:spcBef>
                <a:spcPts val="1200"/>
              </a:spcBef>
              <a:spcAft>
                <a:spcPts val="0"/>
              </a:spcAft>
              <a:buClr>
                <a:srgbClr val="0079C1"/>
              </a:buClr>
              <a:buFont typeface="Wingdings 2" pitchFamily="18" charset="2"/>
              <a:buChar char="¾"/>
            </a:pPr>
            <a:r>
              <a:rPr lang="en-US" sz="2000" b="0" kern="0" dirty="0">
                <a:solidFill>
                  <a:srgbClr val="000000"/>
                </a:solidFill>
                <a:latin typeface="Arial"/>
                <a:ea typeface="ＭＳ Ｐゴシック" pitchFamily="48" charset="-128"/>
              </a:rPr>
              <a:t>IP Annual Yearly Auction is moving from March to July</a:t>
            </a:r>
          </a:p>
          <a:p>
            <a:pPr marL="742950" lvl="1" indent="-285750" eaLnBrk="0" hangingPunct="0">
              <a:spcBef>
                <a:spcPts val="1200"/>
              </a:spcBef>
              <a:spcAft>
                <a:spcPts val="0"/>
              </a:spcAft>
              <a:buClr>
                <a:srgbClr val="0079C1"/>
              </a:buClr>
              <a:buFont typeface="Wingdings 2" pitchFamily="18" charset="2"/>
              <a:buChar char="¾"/>
            </a:pPr>
            <a:r>
              <a:rPr lang="en-US" sz="2000" b="0" kern="0" dirty="0">
                <a:solidFill>
                  <a:srgbClr val="000000"/>
                </a:solidFill>
                <a:latin typeface="Arial"/>
                <a:ea typeface="ＭＳ Ｐゴシック" pitchFamily="48" charset="-128"/>
              </a:rPr>
              <a:t>2 new Gemini reports will be available to view</a:t>
            </a:r>
          </a:p>
          <a:p>
            <a:pPr marL="742950" lvl="1" indent="-285750" eaLnBrk="0" hangingPunct="0">
              <a:spcBef>
                <a:spcPts val="1200"/>
              </a:spcBef>
              <a:spcAft>
                <a:spcPts val="0"/>
              </a:spcAft>
              <a:buClr>
                <a:srgbClr val="0079C1"/>
              </a:buClr>
              <a:buFont typeface="Wingdings 2" pitchFamily="18" charset="2"/>
              <a:buChar char="¾"/>
            </a:pPr>
            <a:r>
              <a:rPr lang="en-US" sz="2000" b="0" kern="0" dirty="0">
                <a:solidFill>
                  <a:srgbClr val="000000"/>
                </a:solidFill>
                <a:latin typeface="Arial"/>
                <a:ea typeface="ＭＳ Ｐゴシック" pitchFamily="48" charset="-128"/>
              </a:rPr>
              <a:t>Additional Transparency Data</a:t>
            </a:r>
          </a:p>
          <a:p>
            <a:pPr marL="742950" lvl="1" indent="-285750" eaLnBrk="0" hangingPunct="0">
              <a:spcBef>
                <a:spcPts val="1200"/>
              </a:spcBef>
              <a:spcAft>
                <a:spcPts val="0"/>
              </a:spcAft>
              <a:buClr>
                <a:srgbClr val="0079C1"/>
              </a:buClr>
              <a:buFont typeface="Wingdings 2" pitchFamily="18" charset="2"/>
              <a:buChar char="¾"/>
            </a:pPr>
            <a:r>
              <a:rPr lang="en-US" sz="2000" b="0" kern="0" dirty="0">
                <a:solidFill>
                  <a:srgbClr val="000000"/>
                </a:solidFill>
                <a:latin typeface="Arial"/>
                <a:ea typeface="ＭＳ Ｐゴシック" pitchFamily="48" charset="-128"/>
              </a:rPr>
              <a:t>Some operational systems improvements</a:t>
            </a:r>
          </a:p>
          <a:p>
            <a:pPr marL="742950" lvl="1" indent="-285750" eaLnBrk="0" hangingPunct="0">
              <a:spcBef>
                <a:spcPts val="1200"/>
              </a:spcBef>
              <a:spcAft>
                <a:spcPts val="0"/>
              </a:spcAft>
              <a:buClr>
                <a:srgbClr val="0079C1"/>
              </a:buClr>
              <a:buFont typeface="Wingdings 2" pitchFamily="18" charset="2"/>
              <a:buChar char="¾"/>
            </a:pPr>
            <a:r>
              <a:rPr lang="en-US" sz="2000" b="0" kern="0" dirty="0">
                <a:solidFill>
                  <a:srgbClr val="000000"/>
                </a:solidFill>
                <a:latin typeface="Arial"/>
                <a:ea typeface="ＭＳ Ｐゴシック" pitchFamily="48" charset="-128"/>
              </a:rPr>
              <a:t>CAM Incremental – Market Demand Assessment window is now open</a:t>
            </a:r>
          </a:p>
          <a:p>
            <a:pPr marL="342900" indent="-342900" eaLnBrk="0" hangingPunct="0">
              <a:spcBef>
                <a:spcPts val="1200"/>
              </a:spcBef>
              <a:spcAft>
                <a:spcPts val="0"/>
              </a:spcAft>
              <a:buClr>
                <a:srgbClr val="0079C1"/>
              </a:buClr>
              <a:buFont typeface="Wingdings 2" pitchFamily="18" charset="2"/>
              <a:buChar char="¾"/>
            </a:pPr>
            <a:r>
              <a:rPr lang="en-US" sz="2400" b="0" kern="0" dirty="0">
                <a:solidFill>
                  <a:srgbClr val="000000"/>
                </a:solidFill>
                <a:latin typeface="Arial"/>
                <a:ea typeface="ＭＳ Ｐゴシック" pitchFamily="48" charset="-128"/>
              </a:rPr>
              <a:t>Negative Implied Flow Rates (Bacton only</a:t>
            </a:r>
            <a:r>
              <a:rPr lang="en-US" sz="2400" b="0" kern="0" dirty="0" smtClean="0">
                <a:solidFill>
                  <a:srgbClr val="000000"/>
                </a:solidFill>
                <a:latin typeface="Arial"/>
                <a:ea typeface="ＭＳ Ｐゴシック" pitchFamily="48" charset="-128"/>
              </a:rPr>
              <a:t>)</a:t>
            </a:r>
            <a:endParaRPr lang="en-US" sz="2400" b="0" kern="0" dirty="0">
              <a:solidFill>
                <a:srgbClr val="000000"/>
              </a:solidFill>
              <a:latin typeface="Arial"/>
              <a:ea typeface="ＭＳ Ｐゴシック" pitchFamily="48" charset="-128"/>
            </a:endParaRPr>
          </a:p>
        </p:txBody>
      </p:sp>
    </p:spTree>
    <p:extLst>
      <p:ext uri="{BB962C8B-B14F-4D97-AF65-F5344CB8AC3E}">
        <p14:creationId xmlns:p14="http://schemas.microsoft.com/office/powerpoint/2010/main" val="4649410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836712"/>
            <a:ext cx="8122155" cy="1080120"/>
          </a:xfrm>
        </p:spPr>
        <p:txBody>
          <a:bodyPr>
            <a:normAutofit/>
          </a:bodyPr>
          <a:lstStyle/>
          <a:p>
            <a:r>
              <a:rPr lang="en-US" sz="2400" dirty="0" smtClean="0"/>
              <a:t>High Level Timeline  </a:t>
            </a:r>
            <a:r>
              <a:rPr lang="en-US" sz="2700" dirty="0" smtClean="0"/>
              <a:t/>
            </a:r>
            <a:br>
              <a:rPr lang="en-US" sz="2700" dirty="0" smtClean="0"/>
            </a:br>
            <a:endParaRPr lang="en-US" sz="3600" dirty="0">
              <a:solidFill>
                <a:srgbClr val="0070C0"/>
              </a:solidFill>
            </a:endParaRPr>
          </a:p>
        </p:txBody>
      </p:sp>
      <p:sp>
        <p:nvSpPr>
          <p:cNvPr id="5" name="Content Placeholder 2"/>
          <p:cNvSpPr txBox="1">
            <a:spLocks/>
          </p:cNvSpPr>
          <p:nvPr/>
        </p:nvSpPr>
        <p:spPr bwMode="auto">
          <a:xfrm>
            <a:off x="755576" y="1860793"/>
            <a:ext cx="7704856" cy="185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gn="l" defTabSz="914400" rtl="0" eaLnBrk="0" latinLnBrk="0" hangingPunct="0">
              <a:lnSpc>
                <a:spcPct val="120000"/>
              </a:lnSpc>
              <a:spcBef>
                <a:spcPts val="600"/>
              </a:spcBef>
              <a:spcAft>
                <a:spcPts val="1200"/>
              </a:spcAft>
              <a:buFont typeface="Arial" panose="020B0604020202020204" pitchFamily="34" charset="0"/>
              <a:buChar char="​"/>
              <a:defRPr sz="1500" b="0" i="1" kern="1200">
                <a:solidFill>
                  <a:schemeClr val="tx1"/>
                </a:solidFill>
                <a:latin typeface="Arial" pitchFamily="34" charset="0"/>
                <a:ea typeface="+mn-ea"/>
                <a:cs typeface="+mn-cs"/>
              </a:defRPr>
            </a:lvl1pPr>
            <a:lvl2pPr marL="742950" indent="-285750" algn="l" defTabSz="914400" rtl="0" eaLnBrk="0" latinLnBrk="0" hangingPunct="0">
              <a:lnSpc>
                <a:spcPct val="100000"/>
              </a:lnSpc>
              <a:spcBef>
                <a:spcPts val="0"/>
              </a:spcBef>
              <a:spcAft>
                <a:spcPts val="600"/>
              </a:spcAft>
              <a:buFont typeface="Arial" panose="020B0604020202020204" pitchFamily="34" charset="0"/>
              <a:buChar char="​"/>
              <a:defRPr sz="1500" i="1" kern="1200">
                <a:solidFill>
                  <a:schemeClr val="tx1"/>
                </a:solidFill>
                <a:latin typeface="Arial" pitchFamily="34" charset="0"/>
                <a:ea typeface="+mn-ea"/>
                <a:cs typeface="+mn-cs"/>
              </a:defRPr>
            </a:lvl2pPr>
            <a:lvl3pPr marL="1143000" indent="-228600" algn="l" defTabSz="914400" rtl="0" eaLnBrk="0" latinLnBrk="0" hangingPunct="0">
              <a:lnSpc>
                <a:spcPct val="110000"/>
              </a:lnSpc>
              <a:spcBef>
                <a:spcPts val="600"/>
              </a:spcBef>
              <a:spcAft>
                <a:spcPts val="0"/>
              </a:spcAft>
              <a:buFont typeface="Arial" panose="020B0604020202020204" pitchFamily="34" charset="0"/>
              <a:buChar char="​"/>
              <a:defRPr sz="1100" b="1" kern="1200">
                <a:solidFill>
                  <a:schemeClr val="tx1"/>
                </a:solidFill>
                <a:latin typeface="Arial" pitchFamily="34" charset="0"/>
                <a:ea typeface="+mn-ea"/>
                <a:cs typeface="Microsoft New Tai Lue" panose="020B0502040204020203" pitchFamily="34" charset="0"/>
              </a:defRPr>
            </a:lvl3pPr>
            <a:lvl4pPr marL="1600200" indent="-228600" algn="l" defTabSz="914400" rtl="0" eaLnBrk="0" latinLnBrk="0" hangingPunct="0">
              <a:lnSpc>
                <a:spcPct val="114000"/>
              </a:lnSpc>
              <a:spcBef>
                <a:spcPts val="600"/>
              </a:spcBef>
              <a:spcAft>
                <a:spcPts val="600"/>
              </a:spcAft>
              <a:buFont typeface="Arial" panose="020B0604020202020204" pitchFamily="34" charset="0"/>
              <a:buChar char="​"/>
              <a:defRPr sz="1100" kern="1200">
                <a:solidFill>
                  <a:schemeClr val="tx1"/>
                </a:solidFill>
                <a:latin typeface="Arial" pitchFamily="34" charset="0"/>
                <a:ea typeface="+mn-ea"/>
                <a:cs typeface="Microsoft New Tai Lue" panose="020B0502040204020203" pitchFamily="34" charset="0"/>
              </a:defRPr>
            </a:lvl4pPr>
            <a:lvl5pPr marL="2057400" indent="-228600" algn="l" defTabSz="914400" rtl="0" eaLnBrk="0" latinLnBrk="0" hangingPunct="0">
              <a:lnSpc>
                <a:spcPct val="95000"/>
              </a:lnSpc>
              <a:spcBef>
                <a:spcPts val="0"/>
              </a:spcBef>
              <a:spcAft>
                <a:spcPts val="600"/>
              </a:spcAft>
              <a:buFont typeface="Arial" panose="020B0604020202020204" pitchFamily="34" charset="0"/>
              <a:buChar char="•"/>
              <a:defRPr sz="1100" kern="1200">
                <a:solidFill>
                  <a:schemeClr val="tx1"/>
                </a:solidFill>
                <a:latin typeface="Arial" pitchFamily="34" charset="0"/>
                <a:ea typeface="+mn-ea"/>
                <a:cs typeface="Microsoft New Tai Lue" panose="020B0502040204020203" pitchFamily="34" charset="0"/>
              </a:defRPr>
            </a:lvl5pPr>
            <a:lvl6pPr marL="2514600" indent="-228600" algn="l" defTabSz="457200" rtl="0" eaLnBrk="0" fontAlgn="base" latinLnBrk="0" hangingPunct="0">
              <a:lnSpc>
                <a:spcPct val="85000"/>
              </a:lnSpc>
              <a:spcBef>
                <a:spcPct val="0"/>
              </a:spcBef>
              <a:spcAft>
                <a:spcPct val="0"/>
              </a:spcAft>
              <a:buFont typeface="Arial" panose="020B0604020202020204" pitchFamily="34" charset="0"/>
              <a:buChar char="•"/>
              <a:defRPr sz="1100" kern="1200" baseline="0">
                <a:solidFill>
                  <a:schemeClr val="tx1"/>
                </a:solidFill>
                <a:latin typeface="Arial" pitchFamily="34" charset="0"/>
                <a:ea typeface="+mn-ea"/>
                <a:cs typeface="+mn-cs"/>
              </a:defRPr>
            </a:lvl6pPr>
            <a:lvl7pPr marL="2971800" indent="-228600" algn="l" defTabSz="457200" rtl="0" eaLnBrk="0" fontAlgn="base" latinLnBrk="0" hangingPunct="0">
              <a:spcBef>
                <a:spcPct val="0"/>
              </a:spcBef>
              <a:spcAft>
                <a:spcPct val="0"/>
              </a:spcAft>
              <a:buClr>
                <a:schemeClr val="bg2"/>
              </a:buClr>
              <a:buFont typeface="Arial" panose="020B0604020202020204" pitchFamily="34" charset="0"/>
              <a:buChar char="​"/>
              <a:defRPr sz="1500" i="1" kern="1200" baseline="0">
                <a:solidFill>
                  <a:schemeClr val="tx1"/>
                </a:solidFill>
                <a:latin typeface="Arial" pitchFamily="34" charset="0"/>
                <a:ea typeface="+mn-ea"/>
                <a:cs typeface="+mn-cs"/>
              </a:defRPr>
            </a:lvl7pPr>
            <a:lvl8pPr marL="3429000" indent="-228600" algn="l" defTabSz="457200" rtl="0" eaLnBrk="0" fontAlgn="base" latinLnBrk="0" hangingPunct="0">
              <a:spcBef>
                <a:spcPct val="0"/>
              </a:spcBef>
              <a:spcAft>
                <a:spcPct val="0"/>
              </a:spcAft>
              <a:buFont typeface="Arial" panose="020B0604020202020204" pitchFamily="34" charset="0"/>
              <a:buChar char="•"/>
              <a:defRPr sz="1100" kern="1200">
                <a:solidFill>
                  <a:schemeClr val="tx1"/>
                </a:solidFill>
                <a:latin typeface="Arial" pitchFamily="34" charset="0"/>
                <a:ea typeface="+mn-ea"/>
                <a:cs typeface="+mn-cs"/>
              </a:defRPr>
            </a:lvl8pPr>
            <a:lvl9pPr marL="3886200" indent="-228600" algn="l" defTabSz="457200" rtl="0" eaLnBrk="0" fontAlgn="base" latinLnBrk="0" hangingPunct="0">
              <a:spcBef>
                <a:spcPct val="0"/>
              </a:spcBef>
              <a:spcAft>
                <a:spcPct val="0"/>
              </a:spcAft>
              <a:buFont typeface="Arial" panose="020B0604020202020204" pitchFamily="34" charset="0"/>
              <a:buChar char="•"/>
              <a:defRPr sz="1100" kern="1200">
                <a:solidFill>
                  <a:schemeClr val="tx1"/>
                </a:solidFill>
                <a:latin typeface="Arial" pitchFamily="34" charset="0"/>
                <a:ea typeface="+mn-ea"/>
                <a:cs typeface="+mn-cs"/>
              </a:defRPr>
            </a:lvl9pPr>
          </a:lstStyle>
          <a:p>
            <a:pPr marL="0" lvl="1" indent="0">
              <a:spcAft>
                <a:spcPts val="0"/>
              </a:spcAft>
              <a:buFont typeface="Arial" panose="020B0604020202020204" pitchFamily="34" charset="0"/>
              <a:buNone/>
            </a:pPr>
            <a:r>
              <a:rPr lang="en-GB" altLang="en-US" sz="1600" i="0" dirty="0">
                <a:solidFill>
                  <a:srgbClr val="00AED9"/>
                </a:solidFill>
                <a:latin typeface="Arial"/>
                <a:cs typeface="Calibri" panose="020F0502020204030204" pitchFamily="34" charset="0"/>
              </a:rPr>
              <a:t>System Testing (ST)</a:t>
            </a:r>
            <a:r>
              <a:rPr lang="en-GB" altLang="en-US" sz="1600" i="0" dirty="0">
                <a:solidFill>
                  <a:srgbClr val="000000"/>
                </a:solidFill>
                <a:latin typeface="Arial"/>
                <a:cs typeface="Calibri" panose="020F0502020204030204" pitchFamily="34" charset="0"/>
              </a:rPr>
              <a:t>: </a:t>
            </a:r>
            <a:r>
              <a:rPr lang="en-GB" altLang="en-US" sz="1600" i="0" dirty="0" smtClean="0">
                <a:solidFill>
                  <a:srgbClr val="000000"/>
                </a:solidFill>
                <a:latin typeface="Arial"/>
                <a:cs typeface="Calibri" panose="020F0502020204030204" pitchFamily="34" charset="0"/>
              </a:rPr>
              <a:t>16</a:t>
            </a:r>
            <a:r>
              <a:rPr lang="en-GB" altLang="en-US" sz="1600" i="0" baseline="30000" dirty="0" smtClean="0">
                <a:solidFill>
                  <a:srgbClr val="000000"/>
                </a:solidFill>
                <a:latin typeface="Arial"/>
                <a:cs typeface="Calibri" panose="020F0502020204030204" pitchFamily="34" charset="0"/>
              </a:rPr>
              <a:t>th</a:t>
            </a:r>
            <a:r>
              <a:rPr lang="en-GB" altLang="en-US" sz="1600" i="0" dirty="0" smtClean="0">
                <a:solidFill>
                  <a:srgbClr val="000000"/>
                </a:solidFill>
                <a:latin typeface="Arial"/>
                <a:cs typeface="Calibri" panose="020F0502020204030204" pitchFamily="34" charset="0"/>
              </a:rPr>
              <a:t> January – 13 March 2017 </a:t>
            </a:r>
            <a:r>
              <a:rPr lang="en-GB" altLang="en-US" sz="1600" i="0" dirty="0" smtClean="0">
                <a:solidFill>
                  <a:srgbClr val="00B050"/>
                </a:solidFill>
                <a:latin typeface="Arial"/>
                <a:cs typeface="Calibri" panose="020F0502020204030204" pitchFamily="34" charset="0"/>
              </a:rPr>
              <a:t>Complete</a:t>
            </a:r>
            <a:endParaRPr lang="en-GB" altLang="en-US" sz="1600" i="0" dirty="0">
              <a:solidFill>
                <a:srgbClr val="00B050"/>
              </a:solidFill>
              <a:latin typeface="Arial"/>
              <a:cs typeface="Calibri" panose="020F0502020204030204" pitchFamily="34" charset="0"/>
            </a:endParaRPr>
          </a:p>
          <a:p>
            <a:pPr marL="0" lvl="1" indent="0">
              <a:spcBef>
                <a:spcPts val="1200"/>
              </a:spcBef>
              <a:spcAft>
                <a:spcPts val="0"/>
              </a:spcAft>
              <a:buFont typeface="Arial" panose="020B0604020202020204" pitchFamily="34" charset="0"/>
              <a:buNone/>
            </a:pPr>
            <a:r>
              <a:rPr lang="en-GB" altLang="en-US" sz="1600" i="0" dirty="0">
                <a:solidFill>
                  <a:srgbClr val="00AED9"/>
                </a:solidFill>
                <a:latin typeface="Arial"/>
                <a:cs typeface="Calibri" panose="020F0502020204030204" pitchFamily="34" charset="0"/>
              </a:rPr>
              <a:t>System Integration Testing (SIT): </a:t>
            </a:r>
            <a:r>
              <a:rPr lang="en-GB" altLang="en-US" sz="1600" i="0" dirty="0" smtClean="0">
                <a:solidFill>
                  <a:srgbClr val="000000"/>
                </a:solidFill>
                <a:latin typeface="Arial"/>
                <a:cs typeface="Calibri" panose="020F0502020204030204" pitchFamily="34" charset="0"/>
              </a:rPr>
              <a:t>13</a:t>
            </a:r>
            <a:r>
              <a:rPr lang="en-GB" altLang="en-US" sz="1600" i="0" baseline="30000" dirty="0" smtClean="0">
                <a:solidFill>
                  <a:srgbClr val="000000"/>
                </a:solidFill>
                <a:latin typeface="Arial"/>
                <a:cs typeface="Calibri" panose="020F0502020204030204" pitchFamily="34" charset="0"/>
              </a:rPr>
              <a:t>th</a:t>
            </a:r>
            <a:r>
              <a:rPr lang="en-GB" altLang="en-US" sz="1600" i="0" dirty="0" smtClean="0">
                <a:solidFill>
                  <a:srgbClr val="000000"/>
                </a:solidFill>
                <a:latin typeface="Arial"/>
                <a:cs typeface="Calibri" panose="020F0502020204030204" pitchFamily="34" charset="0"/>
              </a:rPr>
              <a:t> March – 13</a:t>
            </a:r>
            <a:r>
              <a:rPr lang="en-GB" altLang="en-US" sz="1600" i="0" baseline="30000" dirty="0" smtClean="0">
                <a:solidFill>
                  <a:srgbClr val="000000"/>
                </a:solidFill>
                <a:latin typeface="Arial"/>
                <a:cs typeface="Calibri" panose="020F0502020204030204" pitchFamily="34" charset="0"/>
              </a:rPr>
              <a:t>th</a:t>
            </a:r>
            <a:r>
              <a:rPr lang="en-GB" altLang="en-US" sz="1600" i="0" dirty="0" smtClean="0">
                <a:solidFill>
                  <a:srgbClr val="000000"/>
                </a:solidFill>
                <a:latin typeface="Arial"/>
                <a:cs typeface="Calibri" panose="020F0502020204030204" pitchFamily="34" charset="0"/>
              </a:rPr>
              <a:t> April 17 </a:t>
            </a:r>
            <a:r>
              <a:rPr lang="en-GB" altLang="en-US" sz="1600" i="0" dirty="0" smtClean="0">
                <a:solidFill>
                  <a:srgbClr val="00B050"/>
                </a:solidFill>
                <a:latin typeface="Arial"/>
                <a:cs typeface="Calibri" panose="020F0502020204030204" pitchFamily="34" charset="0"/>
              </a:rPr>
              <a:t>Complete </a:t>
            </a:r>
          </a:p>
          <a:p>
            <a:pPr marL="0" lvl="1" indent="0">
              <a:spcBef>
                <a:spcPts val="1200"/>
              </a:spcBef>
              <a:spcAft>
                <a:spcPts val="0"/>
              </a:spcAft>
              <a:buFont typeface="Arial" panose="020B0604020202020204" pitchFamily="34" charset="0"/>
              <a:buNone/>
            </a:pPr>
            <a:r>
              <a:rPr lang="en-GB" altLang="en-US" sz="1600" i="0" dirty="0" smtClean="0">
                <a:solidFill>
                  <a:srgbClr val="00AED9"/>
                </a:solidFill>
                <a:latin typeface="Arial"/>
                <a:cs typeface="Calibri" panose="020F0502020204030204" pitchFamily="34" charset="0"/>
              </a:rPr>
              <a:t>User </a:t>
            </a:r>
            <a:r>
              <a:rPr lang="en-GB" altLang="en-US" sz="1600" i="0" dirty="0">
                <a:solidFill>
                  <a:srgbClr val="00AED9"/>
                </a:solidFill>
                <a:latin typeface="Arial"/>
                <a:cs typeface="Calibri" panose="020F0502020204030204" pitchFamily="34" charset="0"/>
              </a:rPr>
              <a:t>Acceptance </a:t>
            </a:r>
            <a:r>
              <a:rPr lang="en-GB" altLang="en-US" sz="1600" i="0" dirty="0" smtClean="0">
                <a:solidFill>
                  <a:srgbClr val="00AED9"/>
                </a:solidFill>
                <a:latin typeface="Arial"/>
                <a:cs typeface="Calibri" panose="020F0502020204030204" pitchFamily="34" charset="0"/>
              </a:rPr>
              <a:t>Testing (UAT): </a:t>
            </a:r>
            <a:r>
              <a:rPr lang="en-GB" altLang="en-US" sz="1600" i="0" dirty="0" smtClean="0">
                <a:solidFill>
                  <a:srgbClr val="000000"/>
                </a:solidFill>
                <a:latin typeface="Arial"/>
                <a:cs typeface="Calibri" panose="020F0502020204030204" pitchFamily="34" charset="0"/>
              </a:rPr>
              <a:t>18</a:t>
            </a:r>
            <a:r>
              <a:rPr lang="en-GB" altLang="en-US" sz="1600" i="0" baseline="30000" dirty="0" smtClean="0">
                <a:solidFill>
                  <a:srgbClr val="000000"/>
                </a:solidFill>
                <a:latin typeface="Arial"/>
                <a:cs typeface="Calibri" panose="020F0502020204030204" pitchFamily="34" charset="0"/>
              </a:rPr>
              <a:t>th</a:t>
            </a:r>
            <a:r>
              <a:rPr lang="en-GB" altLang="en-US" sz="1600" i="0" dirty="0" smtClean="0">
                <a:solidFill>
                  <a:srgbClr val="000000"/>
                </a:solidFill>
                <a:latin typeface="Arial"/>
                <a:cs typeface="Calibri" panose="020F0502020204030204" pitchFamily="34" charset="0"/>
              </a:rPr>
              <a:t> April – 10</a:t>
            </a:r>
            <a:r>
              <a:rPr lang="en-GB" altLang="en-US" sz="1600" i="0" baseline="30000" dirty="0" smtClean="0">
                <a:solidFill>
                  <a:srgbClr val="000000"/>
                </a:solidFill>
                <a:latin typeface="Arial"/>
                <a:cs typeface="Calibri" panose="020F0502020204030204" pitchFamily="34" charset="0"/>
              </a:rPr>
              <a:t>th</a:t>
            </a:r>
            <a:r>
              <a:rPr lang="en-GB" altLang="en-US" sz="1600" i="0" dirty="0" smtClean="0">
                <a:solidFill>
                  <a:srgbClr val="000000"/>
                </a:solidFill>
                <a:latin typeface="Arial"/>
                <a:cs typeface="Calibri" panose="020F0502020204030204" pitchFamily="34" charset="0"/>
              </a:rPr>
              <a:t> July 2017 </a:t>
            </a:r>
            <a:r>
              <a:rPr lang="en-GB" altLang="en-US" sz="1600" i="0" dirty="0" smtClean="0">
                <a:solidFill>
                  <a:srgbClr val="00B050"/>
                </a:solidFill>
                <a:latin typeface="Arial"/>
                <a:cs typeface="Calibri" panose="020F0502020204030204" pitchFamily="34" charset="0"/>
              </a:rPr>
              <a:t>On </a:t>
            </a:r>
            <a:r>
              <a:rPr lang="en-GB" altLang="en-US" sz="1600" i="0" dirty="0">
                <a:solidFill>
                  <a:srgbClr val="00B050"/>
                </a:solidFill>
                <a:latin typeface="Arial"/>
                <a:cs typeface="Calibri" panose="020F0502020204030204" pitchFamily="34" charset="0"/>
              </a:rPr>
              <a:t>track</a:t>
            </a:r>
          </a:p>
          <a:p>
            <a:pPr marL="0" lvl="1" indent="0">
              <a:spcBef>
                <a:spcPts val="1200"/>
              </a:spcBef>
              <a:spcAft>
                <a:spcPts val="0"/>
              </a:spcAft>
              <a:buFont typeface="Arial" panose="020B0604020202020204" pitchFamily="34" charset="0"/>
              <a:buNone/>
            </a:pPr>
            <a:r>
              <a:rPr lang="en-GB" altLang="en-US" sz="1600" i="0" dirty="0" smtClean="0">
                <a:solidFill>
                  <a:srgbClr val="00AED9"/>
                </a:solidFill>
                <a:latin typeface="Arial"/>
                <a:cs typeface="Calibri" panose="020F0502020204030204" pitchFamily="34" charset="0"/>
              </a:rPr>
              <a:t>Go Live (Gemini outage scheduled): </a:t>
            </a:r>
            <a:r>
              <a:rPr lang="en-GB" altLang="en-US" sz="1600" i="0" dirty="0" smtClean="0">
                <a:solidFill>
                  <a:srgbClr val="000000"/>
                </a:solidFill>
                <a:latin typeface="Arial"/>
                <a:cs typeface="Calibri" panose="020F0502020204030204" pitchFamily="34" charset="0"/>
              </a:rPr>
              <a:t>13</a:t>
            </a:r>
            <a:r>
              <a:rPr lang="en-GB" altLang="en-US" sz="1600" i="0" baseline="30000" dirty="0" smtClean="0">
                <a:solidFill>
                  <a:srgbClr val="000000"/>
                </a:solidFill>
                <a:latin typeface="Arial"/>
                <a:cs typeface="Calibri" panose="020F0502020204030204" pitchFamily="34" charset="0"/>
              </a:rPr>
              <a:t>th</a:t>
            </a:r>
            <a:r>
              <a:rPr lang="en-GB" altLang="en-US" sz="1600" i="0" dirty="0" smtClean="0">
                <a:solidFill>
                  <a:srgbClr val="000000"/>
                </a:solidFill>
                <a:latin typeface="Arial"/>
                <a:cs typeface="Calibri" panose="020F0502020204030204" pitchFamily="34" charset="0"/>
              </a:rPr>
              <a:t> August 2017 </a:t>
            </a:r>
            <a:r>
              <a:rPr lang="en-GB" altLang="en-US" sz="1600" i="0" dirty="0" smtClean="0">
                <a:solidFill>
                  <a:srgbClr val="00B050"/>
                </a:solidFill>
                <a:latin typeface="Arial"/>
                <a:cs typeface="Calibri" panose="020F0502020204030204" pitchFamily="34" charset="0"/>
              </a:rPr>
              <a:t>On track</a:t>
            </a:r>
            <a:endParaRPr lang="en-GB" altLang="en-US" sz="1600" i="0" dirty="0">
              <a:solidFill>
                <a:srgbClr val="00B050"/>
              </a:solidFill>
              <a:latin typeface="Arial"/>
              <a:cs typeface="Calibri" panose="020F0502020204030204" pitchFamily="34" charset="0"/>
            </a:endParaRPr>
          </a:p>
        </p:txBody>
      </p:sp>
      <p:sp>
        <p:nvSpPr>
          <p:cNvPr id="6" name="TextBox 5"/>
          <p:cNvSpPr txBox="1"/>
          <p:nvPr/>
        </p:nvSpPr>
        <p:spPr>
          <a:xfrm>
            <a:off x="610006" y="1484784"/>
            <a:ext cx="4435693" cy="369332"/>
          </a:xfrm>
          <a:prstGeom prst="rect">
            <a:avLst/>
          </a:prstGeom>
          <a:noFill/>
        </p:spPr>
        <p:txBody>
          <a:bodyPr wrap="square" rtlCol="0">
            <a:spAutoFit/>
          </a:bodyPr>
          <a:lstStyle/>
          <a:p>
            <a:r>
              <a:rPr lang="en-GB" sz="1800" dirty="0" smtClean="0">
                <a:solidFill>
                  <a:srgbClr val="0070C0"/>
                </a:solidFill>
              </a:rPr>
              <a:t>Gemini / MIPI System </a:t>
            </a:r>
          </a:p>
        </p:txBody>
      </p:sp>
      <p:sp>
        <p:nvSpPr>
          <p:cNvPr id="7" name="TextBox 6"/>
          <p:cNvSpPr txBox="1"/>
          <p:nvPr/>
        </p:nvSpPr>
        <p:spPr>
          <a:xfrm>
            <a:off x="611560" y="3604954"/>
            <a:ext cx="4782024" cy="369332"/>
          </a:xfrm>
          <a:prstGeom prst="rect">
            <a:avLst/>
          </a:prstGeom>
          <a:noFill/>
        </p:spPr>
        <p:txBody>
          <a:bodyPr wrap="square" rtlCol="0">
            <a:spAutoFit/>
          </a:bodyPr>
          <a:lstStyle>
            <a:defPPr>
              <a:defRPr lang="en-US"/>
            </a:defPPr>
            <a:lvl1pPr>
              <a:defRPr b="1">
                <a:solidFill>
                  <a:schemeClr val="accent1"/>
                </a:solidFill>
              </a:defRPr>
            </a:lvl1pPr>
          </a:lstStyle>
          <a:p>
            <a:r>
              <a:rPr lang="en-GB" sz="1800" dirty="0">
                <a:solidFill>
                  <a:srgbClr val="0070C0"/>
                </a:solidFill>
              </a:rPr>
              <a:t>CAM </a:t>
            </a:r>
            <a:r>
              <a:rPr lang="en-GB" sz="1800" dirty="0" smtClean="0">
                <a:solidFill>
                  <a:srgbClr val="0070C0"/>
                </a:solidFill>
              </a:rPr>
              <a:t>Incremental (IP PARCA Process)</a:t>
            </a:r>
            <a:endParaRPr lang="en-GB" sz="1800" dirty="0">
              <a:solidFill>
                <a:srgbClr val="0070C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814290338"/>
              </p:ext>
            </p:extLst>
          </p:nvPr>
        </p:nvGraphicFramePr>
        <p:xfrm>
          <a:off x="800289" y="4077072"/>
          <a:ext cx="7632847" cy="2105661"/>
        </p:xfrm>
        <a:graphic>
          <a:graphicData uri="http://schemas.openxmlformats.org/drawingml/2006/table">
            <a:tbl>
              <a:tblPr firstRow="1" firstCol="1" bandRow="1"/>
              <a:tblGrid>
                <a:gridCol w="5041423"/>
                <a:gridCol w="2591424"/>
              </a:tblGrid>
              <a:tr h="224349">
                <a:tc>
                  <a:txBody>
                    <a:bodyPr/>
                    <a:lstStyle/>
                    <a:p>
                      <a:pPr algn="just">
                        <a:spcBef>
                          <a:spcPts val="1010"/>
                        </a:spcBef>
                        <a:spcAft>
                          <a:spcPts val="0"/>
                        </a:spcAft>
                      </a:pPr>
                      <a:r>
                        <a:rPr lang="en-GB" sz="1600" b="1" dirty="0">
                          <a:solidFill>
                            <a:schemeClr val="bg1"/>
                          </a:solidFill>
                          <a:effectLst/>
                          <a:latin typeface="Calibri" panose="020F0502020204030204" pitchFamily="34" charset="0"/>
                          <a:ea typeface="Calibri"/>
                          <a:cs typeface="Calibri" panose="020F0502020204030204" pitchFamily="34" charset="0"/>
                        </a:rPr>
                        <a:t>Activity</a:t>
                      </a:r>
                      <a:endParaRPr lang="en-GB" sz="1400" dirty="0">
                        <a:solidFill>
                          <a:schemeClr val="bg1"/>
                        </a:solidFill>
                        <a:effectLst/>
                        <a:latin typeface="Calibri" panose="020F0502020204030204" pitchFamily="34" charset="0"/>
                        <a:ea typeface="Calibri"/>
                        <a:cs typeface="Calibri" panose="020F0502020204030204" pitchFamily="34" charset="0"/>
                      </a:endParaRPr>
                    </a:p>
                  </a:txBody>
                  <a:tcPr marL="56767" marR="56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just">
                        <a:spcBef>
                          <a:spcPts val="1010"/>
                        </a:spcBef>
                        <a:spcAft>
                          <a:spcPts val="0"/>
                        </a:spcAft>
                      </a:pPr>
                      <a:r>
                        <a:rPr lang="en-GB" sz="1600" b="1" dirty="0">
                          <a:solidFill>
                            <a:schemeClr val="bg1"/>
                          </a:solidFill>
                          <a:effectLst/>
                          <a:latin typeface="Calibri" panose="020F0502020204030204" pitchFamily="34" charset="0"/>
                          <a:ea typeface="Calibri"/>
                          <a:cs typeface="Calibri" panose="020F0502020204030204" pitchFamily="34" charset="0"/>
                        </a:rPr>
                        <a:t>Date </a:t>
                      </a:r>
                      <a:endParaRPr lang="en-GB" sz="1400" dirty="0">
                        <a:solidFill>
                          <a:schemeClr val="bg1"/>
                        </a:solidFill>
                        <a:effectLst/>
                        <a:latin typeface="Calibri" panose="020F0502020204030204" pitchFamily="34" charset="0"/>
                        <a:ea typeface="Calibri"/>
                        <a:cs typeface="Calibri" panose="020F0502020204030204" pitchFamily="34" charset="0"/>
                      </a:endParaRPr>
                    </a:p>
                  </a:txBody>
                  <a:tcPr marL="56767" marR="56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r>
              <a:tr h="588917">
                <a:tc>
                  <a:txBody>
                    <a:bodyPr/>
                    <a:lstStyle/>
                    <a:p>
                      <a:pPr>
                        <a:spcBef>
                          <a:spcPts val="1010"/>
                        </a:spcBef>
                        <a:spcAft>
                          <a:spcPts val="0"/>
                        </a:spcAft>
                      </a:pPr>
                      <a:r>
                        <a:rPr lang="en-GB" sz="1600" dirty="0">
                          <a:solidFill>
                            <a:srgbClr val="202020"/>
                          </a:solidFill>
                          <a:effectLst/>
                          <a:latin typeface="+mj-lt"/>
                          <a:ea typeface="Calibri"/>
                          <a:cs typeface="Calibri" panose="020F0502020204030204" pitchFamily="34" charset="0"/>
                        </a:rPr>
                        <a:t>Expression of interest for Market Demand Indications document published </a:t>
                      </a:r>
                      <a:endParaRPr lang="en-GB" sz="1600" dirty="0">
                        <a:effectLst/>
                        <a:latin typeface="+mj-lt"/>
                        <a:ea typeface="Calibri"/>
                        <a:cs typeface="Calibri" panose="020F0502020204030204" pitchFamily="34" charset="0"/>
                      </a:endParaRPr>
                    </a:p>
                  </a:txBody>
                  <a:tcPr marL="56767" marR="56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095"/>
                        </a:spcBef>
                        <a:spcAft>
                          <a:spcPts val="0"/>
                        </a:spcAft>
                      </a:pPr>
                      <a:r>
                        <a:rPr lang="en-GB" sz="1600" dirty="0">
                          <a:solidFill>
                            <a:srgbClr val="202020"/>
                          </a:solidFill>
                          <a:effectLst/>
                          <a:latin typeface="+mj-lt"/>
                          <a:ea typeface="Calibri"/>
                          <a:cs typeface="Calibri" panose="020F0502020204030204" pitchFamily="34" charset="0"/>
                        </a:rPr>
                        <a:t>6th April 2017</a:t>
                      </a:r>
                      <a:endParaRPr lang="en-GB" sz="1600" dirty="0">
                        <a:effectLst/>
                        <a:latin typeface="+mj-lt"/>
                        <a:ea typeface="Calibri"/>
                        <a:cs typeface="Calibri" panose="020F0502020204030204" pitchFamily="34" charset="0"/>
                      </a:endParaRPr>
                    </a:p>
                  </a:txBody>
                  <a:tcPr marL="56767" marR="56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2612">
                <a:tc>
                  <a:txBody>
                    <a:bodyPr/>
                    <a:lstStyle/>
                    <a:p>
                      <a:pPr>
                        <a:spcBef>
                          <a:spcPts val="1010"/>
                        </a:spcBef>
                        <a:spcAft>
                          <a:spcPts val="0"/>
                        </a:spcAft>
                      </a:pPr>
                      <a:r>
                        <a:rPr lang="en-GB" sz="1600" dirty="0">
                          <a:solidFill>
                            <a:srgbClr val="202020"/>
                          </a:solidFill>
                          <a:effectLst/>
                          <a:latin typeface="+mj-lt"/>
                          <a:ea typeface="Calibri"/>
                          <a:cs typeface="Calibri" panose="020F0502020204030204" pitchFamily="34" charset="0"/>
                        </a:rPr>
                        <a:t>Market Demand Indication Window Open</a:t>
                      </a:r>
                      <a:endParaRPr lang="en-GB" sz="1600" dirty="0">
                        <a:effectLst/>
                        <a:latin typeface="+mj-lt"/>
                        <a:ea typeface="Calibri"/>
                        <a:cs typeface="Calibri" panose="020F0502020204030204" pitchFamily="34" charset="0"/>
                      </a:endParaRPr>
                    </a:p>
                  </a:txBody>
                  <a:tcPr marL="56767" marR="56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275"/>
                        </a:spcBef>
                        <a:spcAft>
                          <a:spcPts val="0"/>
                        </a:spcAft>
                      </a:pPr>
                      <a:r>
                        <a:rPr lang="en-GB" sz="1600" dirty="0">
                          <a:solidFill>
                            <a:srgbClr val="202020"/>
                          </a:solidFill>
                          <a:effectLst/>
                          <a:latin typeface="+mj-lt"/>
                          <a:ea typeface="Calibri"/>
                          <a:cs typeface="Calibri" panose="020F0502020204030204" pitchFamily="34" charset="0"/>
                        </a:rPr>
                        <a:t>Duration 8 weeks</a:t>
                      </a:r>
                      <a:endParaRPr lang="en-GB" sz="1600" dirty="0">
                        <a:effectLst/>
                        <a:latin typeface="+mj-lt"/>
                        <a:ea typeface="Calibri"/>
                        <a:cs typeface="Calibri" panose="020F0502020204030204" pitchFamily="34" charset="0"/>
                      </a:endParaRPr>
                    </a:p>
                  </a:txBody>
                  <a:tcPr marL="56767" marR="56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2612">
                <a:tc>
                  <a:txBody>
                    <a:bodyPr/>
                    <a:lstStyle/>
                    <a:p>
                      <a:pPr>
                        <a:spcBef>
                          <a:spcPts val="1010"/>
                        </a:spcBef>
                        <a:spcAft>
                          <a:spcPts val="0"/>
                        </a:spcAft>
                      </a:pPr>
                      <a:r>
                        <a:rPr lang="en-GB" sz="1600" dirty="0">
                          <a:solidFill>
                            <a:srgbClr val="202020"/>
                          </a:solidFill>
                          <a:effectLst/>
                          <a:latin typeface="+mj-lt"/>
                          <a:ea typeface="Calibri"/>
                          <a:cs typeface="Calibri" panose="020F0502020204030204" pitchFamily="34" charset="0"/>
                        </a:rPr>
                        <a:t>Market Demand Indication Window Closes</a:t>
                      </a:r>
                      <a:endParaRPr lang="en-GB" sz="1600" dirty="0">
                        <a:effectLst/>
                        <a:latin typeface="+mj-lt"/>
                        <a:ea typeface="Calibri"/>
                        <a:cs typeface="Calibri" panose="020F0502020204030204" pitchFamily="34" charset="0"/>
                      </a:endParaRPr>
                    </a:p>
                  </a:txBody>
                  <a:tcPr marL="56767" marR="56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275"/>
                        </a:spcBef>
                        <a:spcAft>
                          <a:spcPts val="0"/>
                        </a:spcAft>
                      </a:pPr>
                      <a:r>
                        <a:rPr lang="en-GB" sz="1600" dirty="0">
                          <a:solidFill>
                            <a:srgbClr val="202020"/>
                          </a:solidFill>
                          <a:effectLst/>
                          <a:latin typeface="+mj-lt"/>
                          <a:ea typeface="Calibri"/>
                          <a:cs typeface="Calibri" panose="020F0502020204030204" pitchFamily="34" charset="0"/>
                        </a:rPr>
                        <a:t>1st June 2017 </a:t>
                      </a:r>
                      <a:endParaRPr lang="en-GB" sz="1600" dirty="0">
                        <a:effectLst/>
                        <a:latin typeface="+mj-lt"/>
                        <a:ea typeface="Calibri"/>
                        <a:cs typeface="Calibri" panose="020F0502020204030204" pitchFamily="34" charset="0"/>
                      </a:endParaRPr>
                    </a:p>
                  </a:txBody>
                  <a:tcPr marL="56767" marR="56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6235">
                <a:tc>
                  <a:txBody>
                    <a:bodyPr/>
                    <a:lstStyle/>
                    <a:p>
                      <a:pPr>
                        <a:spcBef>
                          <a:spcPts val="1010"/>
                        </a:spcBef>
                        <a:spcAft>
                          <a:spcPts val="0"/>
                        </a:spcAft>
                      </a:pPr>
                      <a:r>
                        <a:rPr lang="en-GB" sz="1600" dirty="0">
                          <a:solidFill>
                            <a:srgbClr val="202020"/>
                          </a:solidFill>
                          <a:effectLst/>
                          <a:latin typeface="+mj-lt"/>
                          <a:ea typeface="Calibri"/>
                          <a:cs typeface="Calibri" panose="020F0502020204030204" pitchFamily="34" charset="0"/>
                        </a:rPr>
                        <a:t>Market Demand Assessment Report published to Industry  </a:t>
                      </a:r>
                      <a:endParaRPr lang="en-GB" sz="1600" dirty="0">
                        <a:effectLst/>
                        <a:latin typeface="+mj-lt"/>
                        <a:ea typeface="Calibri"/>
                        <a:cs typeface="Calibri" panose="020F0502020204030204" pitchFamily="34" charset="0"/>
                      </a:endParaRPr>
                    </a:p>
                  </a:txBody>
                  <a:tcPr marL="56767" marR="56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105"/>
                        </a:spcBef>
                        <a:spcAft>
                          <a:spcPts val="0"/>
                        </a:spcAft>
                      </a:pPr>
                      <a:r>
                        <a:rPr lang="en-GB" sz="1600" dirty="0">
                          <a:solidFill>
                            <a:srgbClr val="202020"/>
                          </a:solidFill>
                          <a:effectLst/>
                          <a:latin typeface="+mj-lt"/>
                          <a:ea typeface="Calibri"/>
                          <a:cs typeface="Calibri" panose="020F0502020204030204" pitchFamily="34" charset="0"/>
                        </a:rPr>
                        <a:t>no later than 27th July 2017 </a:t>
                      </a:r>
                      <a:endParaRPr lang="en-GB" sz="1600" dirty="0">
                        <a:effectLst/>
                        <a:latin typeface="+mj-lt"/>
                        <a:ea typeface="Calibri"/>
                        <a:cs typeface="Calibri" panose="020F0502020204030204" pitchFamily="34" charset="0"/>
                      </a:endParaRPr>
                    </a:p>
                  </a:txBody>
                  <a:tcPr marL="56767" marR="567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TextBox 7"/>
          <p:cNvSpPr txBox="1"/>
          <p:nvPr/>
        </p:nvSpPr>
        <p:spPr>
          <a:xfrm>
            <a:off x="936104" y="6309320"/>
            <a:ext cx="8244408" cy="369332"/>
          </a:xfrm>
          <a:prstGeom prst="rect">
            <a:avLst/>
          </a:prstGeom>
          <a:noFill/>
        </p:spPr>
        <p:txBody>
          <a:bodyPr wrap="square" rtlCol="0">
            <a:spAutoFit/>
          </a:bodyPr>
          <a:lstStyle/>
          <a:p>
            <a:r>
              <a:rPr lang="en-GB" sz="1800" dirty="0" smtClean="0">
                <a:solidFill>
                  <a:srgbClr val="00B0F0"/>
                </a:solidFill>
              </a:rPr>
              <a:t>Please direct any queries to: box.gasops.businessc@nationalgrid.com</a:t>
            </a:r>
            <a:endParaRPr lang="en-GB" sz="1800" dirty="0">
              <a:solidFill>
                <a:srgbClr val="00B0F0"/>
              </a:solidFill>
            </a:endParaRPr>
          </a:p>
        </p:txBody>
      </p:sp>
      <p:grpSp>
        <p:nvGrpSpPr>
          <p:cNvPr id="9" name="Group 44"/>
          <p:cNvGrpSpPr>
            <a:grpSpLocks noChangeAspect="1"/>
          </p:cNvGrpSpPr>
          <p:nvPr/>
        </p:nvGrpSpPr>
        <p:grpSpPr bwMode="gray">
          <a:xfrm>
            <a:off x="370389" y="6332740"/>
            <a:ext cx="548394" cy="353269"/>
            <a:chOff x="2146" y="1658"/>
            <a:chExt cx="1465" cy="1001"/>
          </a:xfrm>
          <a:solidFill>
            <a:schemeClr val="accent4"/>
          </a:solidFill>
        </p:grpSpPr>
        <p:sp>
          <p:nvSpPr>
            <p:cNvPr id="10" name="Freeform 45"/>
            <p:cNvSpPr>
              <a:spLocks/>
            </p:cNvSpPr>
            <p:nvPr/>
          </p:nvSpPr>
          <p:spPr bwMode="gray">
            <a:xfrm>
              <a:off x="2189" y="2194"/>
              <a:ext cx="1377" cy="465"/>
            </a:xfrm>
            <a:custGeom>
              <a:avLst/>
              <a:gdLst>
                <a:gd name="T0" fmla="*/ 297 w 583"/>
                <a:gd name="T1" fmla="*/ 90 h 197"/>
                <a:gd name="T2" fmla="*/ 291 w 583"/>
                <a:gd name="T3" fmla="*/ 93 h 197"/>
                <a:gd name="T4" fmla="*/ 285 w 583"/>
                <a:gd name="T5" fmla="*/ 90 h 197"/>
                <a:gd name="T6" fmla="*/ 195 w 583"/>
                <a:gd name="T7" fmla="*/ 0 h 197"/>
                <a:gd name="T8" fmla="*/ 0 w 583"/>
                <a:gd name="T9" fmla="*/ 196 h 197"/>
                <a:gd name="T10" fmla="*/ 6 w 583"/>
                <a:gd name="T11" fmla="*/ 197 h 197"/>
                <a:gd name="T12" fmla="*/ 578 w 583"/>
                <a:gd name="T13" fmla="*/ 197 h 197"/>
                <a:gd name="T14" fmla="*/ 583 w 583"/>
                <a:gd name="T15" fmla="*/ 197 h 197"/>
                <a:gd name="T16" fmla="*/ 387 w 583"/>
                <a:gd name="T17" fmla="*/ 0 h 197"/>
                <a:gd name="T18" fmla="*/ 297 w 583"/>
                <a:gd name="T19" fmla="*/ 9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3" h="197">
                  <a:moveTo>
                    <a:pt x="297" y="90"/>
                  </a:moveTo>
                  <a:cubicBezTo>
                    <a:pt x="295" y="92"/>
                    <a:pt x="293" y="93"/>
                    <a:pt x="291" y="93"/>
                  </a:cubicBezTo>
                  <a:cubicBezTo>
                    <a:pt x="289" y="93"/>
                    <a:pt x="287" y="92"/>
                    <a:pt x="285" y="90"/>
                  </a:cubicBezTo>
                  <a:cubicBezTo>
                    <a:pt x="195" y="0"/>
                    <a:pt x="195" y="0"/>
                    <a:pt x="195" y="0"/>
                  </a:cubicBezTo>
                  <a:cubicBezTo>
                    <a:pt x="0" y="196"/>
                    <a:pt x="0" y="196"/>
                    <a:pt x="0" y="196"/>
                  </a:cubicBezTo>
                  <a:cubicBezTo>
                    <a:pt x="2" y="197"/>
                    <a:pt x="4" y="197"/>
                    <a:pt x="6" y="197"/>
                  </a:cubicBezTo>
                  <a:cubicBezTo>
                    <a:pt x="578" y="197"/>
                    <a:pt x="578" y="197"/>
                    <a:pt x="578" y="197"/>
                  </a:cubicBezTo>
                  <a:cubicBezTo>
                    <a:pt x="580" y="197"/>
                    <a:pt x="581" y="197"/>
                    <a:pt x="583" y="197"/>
                  </a:cubicBezTo>
                  <a:cubicBezTo>
                    <a:pt x="387" y="0"/>
                    <a:pt x="387" y="0"/>
                    <a:pt x="387" y="0"/>
                  </a:cubicBezTo>
                  <a:lnTo>
                    <a:pt x="297"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dirty="0"/>
            </a:p>
          </p:txBody>
        </p:sp>
        <p:sp>
          <p:nvSpPr>
            <p:cNvPr id="11" name="Freeform 46"/>
            <p:cNvSpPr>
              <a:spLocks/>
            </p:cNvSpPr>
            <p:nvPr/>
          </p:nvSpPr>
          <p:spPr bwMode="gray">
            <a:xfrm>
              <a:off x="3129" y="1691"/>
              <a:ext cx="482" cy="947"/>
            </a:xfrm>
            <a:custGeom>
              <a:avLst/>
              <a:gdLst>
                <a:gd name="T0" fmla="*/ 199 w 204"/>
                <a:gd name="T1" fmla="*/ 401 h 401"/>
                <a:gd name="T2" fmla="*/ 204 w 204"/>
                <a:gd name="T3" fmla="*/ 386 h 401"/>
                <a:gd name="T4" fmla="*/ 204 w 204"/>
                <a:gd name="T5" fmla="*/ 10 h 401"/>
                <a:gd name="T6" fmla="*/ 202 w 204"/>
                <a:gd name="T7" fmla="*/ 0 h 401"/>
                <a:gd name="T8" fmla="*/ 0 w 204"/>
                <a:gd name="T9" fmla="*/ 202 h 401"/>
                <a:gd name="T10" fmla="*/ 199 w 204"/>
                <a:gd name="T11" fmla="*/ 401 h 401"/>
              </a:gdLst>
              <a:ahLst/>
              <a:cxnLst>
                <a:cxn ang="0">
                  <a:pos x="T0" y="T1"/>
                </a:cxn>
                <a:cxn ang="0">
                  <a:pos x="T2" y="T3"/>
                </a:cxn>
                <a:cxn ang="0">
                  <a:pos x="T4" y="T5"/>
                </a:cxn>
                <a:cxn ang="0">
                  <a:pos x="T6" y="T7"/>
                </a:cxn>
                <a:cxn ang="0">
                  <a:pos x="T8" y="T9"/>
                </a:cxn>
                <a:cxn ang="0">
                  <a:pos x="T10" y="T11"/>
                </a:cxn>
              </a:cxnLst>
              <a:rect l="0" t="0" r="r" b="b"/>
              <a:pathLst>
                <a:path w="204" h="401">
                  <a:moveTo>
                    <a:pt x="199" y="401"/>
                  </a:moveTo>
                  <a:cubicBezTo>
                    <a:pt x="202" y="397"/>
                    <a:pt x="204" y="392"/>
                    <a:pt x="204" y="386"/>
                  </a:cubicBezTo>
                  <a:cubicBezTo>
                    <a:pt x="204" y="10"/>
                    <a:pt x="204" y="10"/>
                    <a:pt x="204" y="10"/>
                  </a:cubicBezTo>
                  <a:cubicBezTo>
                    <a:pt x="204" y="6"/>
                    <a:pt x="203" y="3"/>
                    <a:pt x="202" y="0"/>
                  </a:cubicBezTo>
                  <a:cubicBezTo>
                    <a:pt x="0" y="202"/>
                    <a:pt x="0" y="202"/>
                    <a:pt x="0" y="202"/>
                  </a:cubicBezTo>
                  <a:lnTo>
                    <a:pt x="199" y="4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dirty="0"/>
            </a:p>
          </p:txBody>
        </p:sp>
        <p:sp>
          <p:nvSpPr>
            <p:cNvPr id="12" name="Freeform 47"/>
            <p:cNvSpPr>
              <a:spLocks/>
            </p:cNvSpPr>
            <p:nvPr/>
          </p:nvSpPr>
          <p:spPr bwMode="gray">
            <a:xfrm>
              <a:off x="2146" y="1693"/>
              <a:ext cx="477" cy="942"/>
            </a:xfrm>
            <a:custGeom>
              <a:avLst/>
              <a:gdLst>
                <a:gd name="T0" fmla="*/ 2 w 202"/>
                <a:gd name="T1" fmla="*/ 0 h 399"/>
                <a:gd name="T2" fmla="*/ 0 w 202"/>
                <a:gd name="T3" fmla="*/ 9 h 399"/>
                <a:gd name="T4" fmla="*/ 0 w 202"/>
                <a:gd name="T5" fmla="*/ 385 h 399"/>
                <a:gd name="T6" fmla="*/ 4 w 202"/>
                <a:gd name="T7" fmla="*/ 399 h 399"/>
                <a:gd name="T8" fmla="*/ 202 w 202"/>
                <a:gd name="T9" fmla="*/ 201 h 399"/>
                <a:gd name="T10" fmla="*/ 2 w 202"/>
                <a:gd name="T11" fmla="*/ 0 h 399"/>
              </a:gdLst>
              <a:ahLst/>
              <a:cxnLst>
                <a:cxn ang="0">
                  <a:pos x="T0" y="T1"/>
                </a:cxn>
                <a:cxn ang="0">
                  <a:pos x="T2" y="T3"/>
                </a:cxn>
                <a:cxn ang="0">
                  <a:pos x="T4" y="T5"/>
                </a:cxn>
                <a:cxn ang="0">
                  <a:pos x="T6" y="T7"/>
                </a:cxn>
                <a:cxn ang="0">
                  <a:pos x="T8" y="T9"/>
                </a:cxn>
                <a:cxn ang="0">
                  <a:pos x="T10" y="T11"/>
                </a:cxn>
              </a:cxnLst>
              <a:rect l="0" t="0" r="r" b="b"/>
              <a:pathLst>
                <a:path w="202" h="399">
                  <a:moveTo>
                    <a:pt x="2" y="0"/>
                  </a:moveTo>
                  <a:cubicBezTo>
                    <a:pt x="1" y="3"/>
                    <a:pt x="0" y="6"/>
                    <a:pt x="0" y="9"/>
                  </a:cubicBezTo>
                  <a:cubicBezTo>
                    <a:pt x="0" y="385"/>
                    <a:pt x="0" y="385"/>
                    <a:pt x="0" y="385"/>
                  </a:cubicBezTo>
                  <a:cubicBezTo>
                    <a:pt x="0" y="390"/>
                    <a:pt x="2" y="395"/>
                    <a:pt x="4" y="399"/>
                  </a:cubicBezTo>
                  <a:cubicBezTo>
                    <a:pt x="202" y="201"/>
                    <a:pt x="202" y="201"/>
                    <a:pt x="202" y="201"/>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dirty="0"/>
            </a:p>
          </p:txBody>
        </p:sp>
        <p:sp>
          <p:nvSpPr>
            <p:cNvPr id="13" name="Freeform 48"/>
            <p:cNvSpPr>
              <a:spLocks/>
            </p:cNvSpPr>
            <p:nvPr/>
          </p:nvSpPr>
          <p:spPr bwMode="gray">
            <a:xfrm>
              <a:off x="2174" y="1658"/>
              <a:ext cx="1406" cy="699"/>
            </a:xfrm>
            <a:custGeom>
              <a:avLst/>
              <a:gdLst>
                <a:gd name="T0" fmla="*/ 291 w 595"/>
                <a:gd name="T1" fmla="*/ 293 h 296"/>
                <a:gd name="T2" fmla="*/ 297 w 595"/>
                <a:gd name="T3" fmla="*/ 296 h 296"/>
                <a:gd name="T4" fmla="*/ 303 w 595"/>
                <a:gd name="T5" fmla="*/ 293 h 296"/>
                <a:gd name="T6" fmla="*/ 595 w 595"/>
                <a:gd name="T7" fmla="*/ 3 h 296"/>
                <a:gd name="T8" fmla="*/ 584 w 595"/>
                <a:gd name="T9" fmla="*/ 0 h 296"/>
                <a:gd name="T10" fmla="*/ 12 w 595"/>
                <a:gd name="T11" fmla="*/ 0 h 296"/>
                <a:gd name="T12" fmla="*/ 0 w 595"/>
                <a:gd name="T13" fmla="*/ 3 h 296"/>
                <a:gd name="T14" fmla="*/ 291 w 595"/>
                <a:gd name="T15" fmla="*/ 293 h 2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296">
                  <a:moveTo>
                    <a:pt x="291" y="293"/>
                  </a:moveTo>
                  <a:cubicBezTo>
                    <a:pt x="293" y="295"/>
                    <a:pt x="295" y="296"/>
                    <a:pt x="297" y="296"/>
                  </a:cubicBezTo>
                  <a:cubicBezTo>
                    <a:pt x="299" y="296"/>
                    <a:pt x="301" y="295"/>
                    <a:pt x="303" y="293"/>
                  </a:cubicBezTo>
                  <a:cubicBezTo>
                    <a:pt x="595" y="3"/>
                    <a:pt x="595" y="3"/>
                    <a:pt x="595" y="3"/>
                  </a:cubicBezTo>
                  <a:cubicBezTo>
                    <a:pt x="591" y="1"/>
                    <a:pt x="588" y="0"/>
                    <a:pt x="584" y="0"/>
                  </a:cubicBezTo>
                  <a:cubicBezTo>
                    <a:pt x="12" y="0"/>
                    <a:pt x="12" y="0"/>
                    <a:pt x="12" y="0"/>
                  </a:cubicBezTo>
                  <a:cubicBezTo>
                    <a:pt x="8" y="0"/>
                    <a:pt x="4" y="1"/>
                    <a:pt x="0" y="3"/>
                  </a:cubicBezTo>
                  <a:lnTo>
                    <a:pt x="291" y="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dirty="0"/>
            </a:p>
          </p:txBody>
        </p:sp>
      </p:grpSp>
    </p:spTree>
    <p:extLst>
      <p:ext uri="{BB962C8B-B14F-4D97-AF65-F5344CB8AC3E}">
        <p14:creationId xmlns:p14="http://schemas.microsoft.com/office/powerpoint/2010/main" val="28144184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5"/>
          <p:cNvSpPr>
            <a:spLocks noGrp="1"/>
          </p:cNvSpPr>
          <p:nvPr>
            <p:ph type="ctrTitle" sz="quarter"/>
          </p:nvPr>
        </p:nvSpPr>
        <p:spPr>
          <a:xfrm>
            <a:off x="593725" y="1338263"/>
            <a:ext cx="8043863" cy="522287"/>
          </a:xfrm>
        </p:spPr>
        <p:txBody>
          <a:bodyPr/>
          <a:lstStyle/>
          <a:p>
            <a:r>
              <a:rPr lang="en-GB" altLang="en-US" dirty="0" smtClean="0">
                <a:ea typeface="ＭＳ Ｐゴシック" pitchFamily="34" charset="-128"/>
              </a:rPr>
              <a:t>CAM Code Update</a:t>
            </a:r>
            <a:endParaRPr lang="en-GB" altLang="en-US" dirty="0">
              <a:ea typeface="ＭＳ Ｐゴシック" pitchFamily="34" charset="-128"/>
            </a:endParaRPr>
          </a:p>
        </p:txBody>
      </p:sp>
    </p:spTree>
    <p:extLst>
      <p:ext uri="{BB962C8B-B14F-4D97-AF65-F5344CB8AC3E}">
        <p14:creationId xmlns:p14="http://schemas.microsoft.com/office/powerpoint/2010/main" val="3275784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4"/>
          <p:cNvSpPr>
            <a:spLocks noGrp="1"/>
          </p:cNvSpPr>
          <p:nvPr>
            <p:ph type="ctrTitle" sz="quarter"/>
          </p:nvPr>
        </p:nvSpPr>
        <p:spPr>
          <a:xfrm>
            <a:off x="593725" y="1338263"/>
            <a:ext cx="8043863" cy="522287"/>
          </a:xfrm>
        </p:spPr>
        <p:txBody>
          <a:bodyPr/>
          <a:lstStyle/>
          <a:p>
            <a:r>
              <a:rPr lang="en-GB" altLang="en-US">
                <a:ea typeface="ＭＳ Ｐゴシック" pitchFamily="34" charset="-128"/>
              </a:rPr>
              <a:t>1. General Update</a:t>
            </a:r>
          </a:p>
        </p:txBody>
      </p:sp>
      <p:sp>
        <p:nvSpPr>
          <p:cNvPr id="144387" name="Slide Number Placeholder 3"/>
          <p:cNvSpPr>
            <a:spLocks noGrp="1"/>
          </p:cNvSpPr>
          <p:nvPr>
            <p:ph type="sldNum" sz="quarter" idx="4294967295"/>
          </p:nvPr>
        </p:nvSpPr>
        <p:spPr>
          <a:xfrm>
            <a:off x="7010400" y="6381750"/>
            <a:ext cx="2133600" cy="361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50000"/>
              </a:spcAft>
              <a:buClr>
                <a:srgbClr val="0079C1"/>
              </a:buClr>
              <a:buFont typeface="Wingdings 2" pitchFamily="18" charset="2"/>
              <a:buChar char="¾"/>
              <a:defRPr sz="2400">
                <a:solidFill>
                  <a:schemeClr val="tx2"/>
                </a:solidFill>
                <a:latin typeface="Arial" charset="0"/>
                <a:ea typeface="ＭＳ Ｐゴシック" pitchFamily="34" charset="-128"/>
              </a:defRPr>
            </a:lvl1pPr>
            <a:lvl2pPr marL="742950" indent="-285750" eaLnBrk="0" hangingPunct="0">
              <a:spcAft>
                <a:spcPct val="50000"/>
              </a:spcAft>
              <a:buClr>
                <a:srgbClr val="0079C1"/>
              </a:buClr>
              <a:buFont typeface="Wingdings 2" pitchFamily="18" charset="2"/>
              <a:buChar char="¾"/>
              <a:defRPr sz="2200">
                <a:solidFill>
                  <a:schemeClr val="tx2"/>
                </a:solidFill>
                <a:latin typeface="Arial" charset="0"/>
                <a:ea typeface="ＭＳ Ｐゴシック" pitchFamily="34" charset="-128"/>
              </a:defRPr>
            </a:lvl2pPr>
            <a:lvl3pPr marL="1143000" indent="-228600" eaLnBrk="0" hangingPunct="0">
              <a:spcAft>
                <a:spcPct val="50000"/>
              </a:spcAft>
              <a:buClr>
                <a:srgbClr val="0079C1"/>
              </a:buClr>
              <a:buFont typeface="Wingdings 2" pitchFamily="18" charset="2"/>
              <a:buChar char="¾"/>
              <a:defRPr sz="2000">
                <a:solidFill>
                  <a:schemeClr val="tx2"/>
                </a:solidFill>
                <a:latin typeface="Arial" charset="0"/>
                <a:ea typeface="ＭＳ Ｐゴシック" pitchFamily="34" charset="-128"/>
              </a:defRPr>
            </a:lvl3pPr>
            <a:lvl4pPr marL="1600200" indent="-228600" eaLnBrk="0" hangingPunct="0">
              <a:spcAft>
                <a:spcPct val="50000"/>
              </a:spcAft>
              <a:buClr>
                <a:srgbClr val="0079C1"/>
              </a:buClr>
              <a:buFont typeface="Wingdings 2" pitchFamily="18" charset="2"/>
              <a:buChar char="¾"/>
              <a:defRPr sz="2000">
                <a:solidFill>
                  <a:schemeClr val="tx2"/>
                </a:solidFill>
                <a:latin typeface="Arial" charset="0"/>
                <a:ea typeface="ＭＳ Ｐゴシック" pitchFamily="34" charset="-128"/>
              </a:defRPr>
            </a:lvl4pPr>
            <a:lvl5pPr marL="2057400" indent="-228600" eaLnBrk="0" hangingPunct="0">
              <a:spcAft>
                <a:spcPct val="50000"/>
              </a:spcAft>
              <a:buClr>
                <a:srgbClr val="0079C1"/>
              </a:buClr>
              <a:buFont typeface="Wingdings 2" pitchFamily="18" charset="2"/>
              <a:buChar char="¾"/>
              <a:defRPr sz="1600">
                <a:solidFill>
                  <a:schemeClr val="tx2"/>
                </a:solidFill>
                <a:latin typeface="Arial" charset="0"/>
                <a:ea typeface="ＭＳ Ｐゴシック" pitchFamily="34" charset="-128"/>
              </a:defRPr>
            </a:lvl5pPr>
            <a:lvl6pPr marL="25146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charset="0"/>
                <a:ea typeface="ＭＳ Ｐゴシック" pitchFamily="34" charset="-128"/>
              </a:defRPr>
            </a:lvl6pPr>
            <a:lvl7pPr marL="29718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charset="0"/>
                <a:ea typeface="ＭＳ Ｐゴシック" pitchFamily="34" charset="-128"/>
              </a:defRPr>
            </a:lvl7pPr>
            <a:lvl8pPr marL="34290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charset="0"/>
                <a:ea typeface="ＭＳ Ｐゴシック" pitchFamily="34" charset="-128"/>
              </a:defRPr>
            </a:lvl8pPr>
            <a:lvl9pPr marL="3886200" indent="-228600" eaLnBrk="0" fontAlgn="base" hangingPunct="0">
              <a:spcBef>
                <a:spcPct val="0"/>
              </a:spcBef>
              <a:spcAft>
                <a:spcPct val="50000"/>
              </a:spcAft>
              <a:buClr>
                <a:srgbClr val="0079C1"/>
              </a:buClr>
              <a:buFont typeface="Wingdings 2" pitchFamily="18" charset="2"/>
              <a:buChar char="¾"/>
              <a:defRPr sz="1600">
                <a:solidFill>
                  <a:schemeClr val="tx2"/>
                </a:solidFill>
                <a:latin typeface="Arial" charset="0"/>
                <a:ea typeface="ＭＳ Ｐゴシック" pitchFamily="34" charset="-128"/>
              </a:defRPr>
            </a:lvl9pPr>
          </a:lstStyle>
          <a:p>
            <a:pPr eaLnBrk="1" hangingPunct="1">
              <a:spcAft>
                <a:spcPct val="0"/>
              </a:spcAft>
              <a:buClrTx/>
              <a:buFontTx/>
              <a:buNone/>
            </a:pPr>
            <a:fld id="{3CDC4722-2F23-4014-90D4-3622447DDB75}" type="slidenum">
              <a:rPr lang="en-US" altLang="en-US" sz="1400" smtClean="0">
                <a:solidFill>
                  <a:srgbClr val="0079C1"/>
                </a:solidFill>
              </a:rPr>
              <a:pPr eaLnBrk="1" hangingPunct="1">
                <a:spcAft>
                  <a:spcPct val="0"/>
                </a:spcAft>
                <a:buClrTx/>
                <a:buFontTx/>
                <a:buNone/>
              </a:pPr>
              <a:t>2</a:t>
            </a:fld>
            <a:endParaRPr lang="en-US" altLang="en-US" sz="1400">
              <a:solidFill>
                <a:srgbClr val="0079C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p:spPr>
        <p:txBody>
          <a:bodyPr/>
          <a:lstStyle>
            <a:lvl1pPr eaLnBrk="0" hangingPunct="0">
              <a:defRPr sz="2800" b="1">
                <a:solidFill>
                  <a:srgbClr val="0079C1"/>
                </a:solidFill>
                <a:latin typeface="Arial" charset="0"/>
                <a:ea typeface="ＭＳ Ｐゴシック" pitchFamily="48" charset="-128"/>
              </a:defRPr>
            </a:lvl1pPr>
            <a:lvl2pPr marL="742950" indent="-285750" eaLnBrk="0" hangingPunct="0">
              <a:defRPr sz="2800" b="1">
                <a:solidFill>
                  <a:srgbClr val="0079C1"/>
                </a:solidFill>
                <a:latin typeface="Arial" charset="0"/>
                <a:ea typeface="ＭＳ Ｐゴシック" pitchFamily="48" charset="-128"/>
              </a:defRPr>
            </a:lvl2pPr>
            <a:lvl3pPr marL="1143000" indent="-228600" eaLnBrk="0" hangingPunct="0">
              <a:defRPr sz="2800" b="1">
                <a:solidFill>
                  <a:srgbClr val="0079C1"/>
                </a:solidFill>
                <a:latin typeface="Arial" charset="0"/>
                <a:ea typeface="ＭＳ Ｐゴシック" pitchFamily="48" charset="-128"/>
              </a:defRPr>
            </a:lvl3pPr>
            <a:lvl4pPr marL="1600200" indent="-228600" eaLnBrk="0" hangingPunct="0">
              <a:defRPr sz="2800" b="1">
                <a:solidFill>
                  <a:srgbClr val="0079C1"/>
                </a:solidFill>
                <a:latin typeface="Arial" charset="0"/>
                <a:ea typeface="ＭＳ Ｐゴシック" pitchFamily="48" charset="-128"/>
              </a:defRPr>
            </a:lvl4pPr>
            <a:lvl5pPr marL="2057400" indent="-228600" eaLnBrk="0" hangingPunct="0">
              <a:defRPr sz="2800" b="1">
                <a:solidFill>
                  <a:srgbClr val="0079C1"/>
                </a:solidFill>
                <a:latin typeface="Arial" charset="0"/>
                <a:ea typeface="ＭＳ Ｐゴシック" pitchFamily="48"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48"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48"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48"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48" charset="-128"/>
              </a:defRPr>
            </a:lvl9pPr>
          </a:lstStyle>
          <a:p>
            <a:pPr eaLnBrk="1" hangingPunct="1"/>
            <a:fld id="{6A7914C7-51BC-4D3E-B845-9C98B6881CBA}" type="slidenum">
              <a:rPr lang="en-US" altLang="en-US" sz="1200" smtClean="0"/>
              <a:pPr eaLnBrk="1" hangingPunct="1"/>
              <a:t>20</a:t>
            </a:fld>
            <a:endParaRPr lang="en-US" altLang="en-US" sz="1200" smtClean="0"/>
          </a:p>
        </p:txBody>
      </p:sp>
      <p:sp>
        <p:nvSpPr>
          <p:cNvPr id="5123" name="Rectangle 2"/>
          <p:cNvSpPr>
            <a:spLocks noGrp="1" noChangeArrowheads="1"/>
          </p:cNvSpPr>
          <p:nvPr>
            <p:ph type="title"/>
          </p:nvPr>
        </p:nvSpPr>
        <p:spPr>
          <a:xfrm>
            <a:off x="593725" y="757238"/>
            <a:ext cx="8093075" cy="523875"/>
          </a:xfrm>
        </p:spPr>
        <p:txBody>
          <a:bodyPr/>
          <a:lstStyle/>
          <a:p>
            <a:pPr eaLnBrk="1" hangingPunct="1"/>
            <a:r>
              <a:rPr lang="en-US" altLang="en-US" smtClean="0"/>
              <a:t>Capacity Methodologies Update</a:t>
            </a:r>
          </a:p>
        </p:txBody>
      </p:sp>
      <p:sp>
        <p:nvSpPr>
          <p:cNvPr id="5124" name="Rectangle 3"/>
          <p:cNvSpPr>
            <a:spLocks noGrp="1" noChangeArrowheads="1"/>
          </p:cNvSpPr>
          <p:nvPr>
            <p:ph type="body" idx="1"/>
          </p:nvPr>
        </p:nvSpPr>
        <p:spPr>
          <a:xfrm>
            <a:off x="593725" y="1371600"/>
            <a:ext cx="8089900" cy="5257800"/>
          </a:xfrm>
        </p:spPr>
        <p:txBody>
          <a:bodyPr/>
          <a:lstStyle/>
          <a:p>
            <a:pPr marL="0" indent="0">
              <a:lnSpc>
                <a:spcPct val="125000"/>
              </a:lnSpc>
              <a:buFont typeface="Wingdings 2" pitchFamily="18" charset="2"/>
              <a:buNone/>
              <a:defRPr/>
            </a:pPr>
            <a:r>
              <a:rPr lang="en-US" altLang="en-US" b="1" dirty="0" smtClean="0">
                <a:solidFill>
                  <a:srgbClr val="0070C0"/>
                </a:solidFill>
              </a:rPr>
              <a:t>Statement Review:</a:t>
            </a:r>
          </a:p>
          <a:p>
            <a:pPr>
              <a:lnSpc>
                <a:spcPct val="125000"/>
              </a:lnSpc>
              <a:defRPr/>
            </a:pPr>
            <a:r>
              <a:rPr lang="en-US" altLang="en-US" dirty="0" smtClean="0"/>
              <a:t>The consultations for the ECR, </a:t>
            </a:r>
            <a:r>
              <a:rPr lang="en-US" altLang="en-US" dirty="0" err="1" smtClean="0"/>
              <a:t>ExCR</a:t>
            </a:r>
            <a:r>
              <a:rPr lang="en-US" altLang="en-US" dirty="0" smtClean="0"/>
              <a:t> &amp; ECTT are all due to be completed by July 2017</a:t>
            </a:r>
          </a:p>
          <a:p>
            <a:pPr>
              <a:lnSpc>
                <a:spcPct val="125000"/>
              </a:lnSpc>
              <a:defRPr/>
            </a:pPr>
            <a:r>
              <a:rPr lang="en-US" dirty="0"/>
              <a:t>A</a:t>
            </a:r>
            <a:r>
              <a:rPr lang="en-US" dirty="0" smtClean="0"/>
              <a:t> review of the ECR, </a:t>
            </a:r>
            <a:r>
              <a:rPr lang="en-US" dirty="0" err="1" smtClean="0"/>
              <a:t>ExCR</a:t>
            </a:r>
            <a:r>
              <a:rPr lang="en-US" dirty="0" smtClean="0"/>
              <a:t>, ECS &amp; </a:t>
            </a:r>
            <a:r>
              <a:rPr lang="en-US" dirty="0" err="1" smtClean="0"/>
              <a:t>ExCS</a:t>
            </a:r>
            <a:r>
              <a:rPr lang="en-US" dirty="0" smtClean="0"/>
              <a:t> is required for EU CAM Amendments (UNC Mods 0597 &amp; 0598)</a:t>
            </a:r>
          </a:p>
          <a:p>
            <a:pPr marL="0" indent="0">
              <a:lnSpc>
                <a:spcPct val="125000"/>
              </a:lnSpc>
              <a:buFont typeface="Wingdings 2" pitchFamily="18" charset="2"/>
              <a:buNone/>
              <a:defRPr/>
            </a:pPr>
            <a:r>
              <a:rPr lang="en-US" altLang="en-US" b="1" dirty="0" smtClean="0">
                <a:solidFill>
                  <a:srgbClr val="0070C0"/>
                </a:solidFill>
              </a:rPr>
              <a:t>Consultation </a:t>
            </a:r>
          </a:p>
          <a:p>
            <a:pPr>
              <a:lnSpc>
                <a:spcPct val="125000"/>
              </a:lnSpc>
              <a:defRPr/>
            </a:pPr>
            <a:r>
              <a:rPr lang="en-US" altLang="en-US" dirty="0" smtClean="0"/>
              <a:t>All capacity methodologies were issued for consultation 13</a:t>
            </a:r>
            <a:r>
              <a:rPr lang="en-US" altLang="en-US" baseline="30000" dirty="0" smtClean="0"/>
              <a:t>th</a:t>
            </a:r>
            <a:r>
              <a:rPr lang="en-US" altLang="en-US" dirty="0" smtClean="0"/>
              <a:t> April 2017</a:t>
            </a:r>
          </a:p>
          <a:p>
            <a:pPr>
              <a:lnSpc>
                <a:spcPct val="125000"/>
              </a:lnSpc>
              <a:defRPr/>
            </a:pPr>
            <a:r>
              <a:rPr lang="en-GB" dirty="0" smtClean="0"/>
              <a:t>Consultation </a:t>
            </a:r>
            <a:r>
              <a:rPr lang="en-GB" dirty="0"/>
              <a:t>closed on </a:t>
            </a:r>
            <a:r>
              <a:rPr lang="en-GB" dirty="0" smtClean="0"/>
              <a:t>Tuesday 16</a:t>
            </a:r>
            <a:r>
              <a:rPr lang="en-GB" baseline="30000" dirty="0" smtClean="0"/>
              <a:t>th</a:t>
            </a:r>
            <a:r>
              <a:rPr lang="en-GB" dirty="0" smtClean="0"/>
              <a:t> </a:t>
            </a:r>
            <a:r>
              <a:rPr lang="en-GB" dirty="0"/>
              <a:t>May </a:t>
            </a:r>
            <a:r>
              <a:rPr lang="en-GB" dirty="0" smtClean="0"/>
              <a:t>2017</a:t>
            </a:r>
            <a:endParaRPr lang="en-GB" dirty="0"/>
          </a:p>
          <a:p>
            <a:pPr marL="0" indent="0">
              <a:lnSpc>
                <a:spcPct val="125000"/>
              </a:lnSpc>
              <a:buFont typeface="Wingdings 2" pitchFamily="18" charset="2"/>
              <a:buNone/>
              <a:defRPr/>
            </a:pPr>
            <a:endParaRPr lang="en-US" altLang="en-US" b="1" dirty="0" smtClean="0">
              <a:solidFill>
                <a:srgbClr val="0070C0"/>
              </a:solidFill>
            </a:endParaRPr>
          </a:p>
          <a:p>
            <a:pPr marL="0" indent="0">
              <a:lnSpc>
                <a:spcPct val="125000"/>
              </a:lnSpc>
              <a:buFont typeface="Wingdings 2" pitchFamily="18" charset="2"/>
              <a:buNone/>
              <a:defRPr/>
            </a:pPr>
            <a:endParaRPr lang="en-US" altLang="en-US" sz="1400" b="1" dirty="0" smtClean="0">
              <a:solidFill>
                <a:srgbClr val="0070C0"/>
              </a:solidFill>
            </a:endParaRPr>
          </a:p>
          <a:p>
            <a:pPr marL="0" indent="0">
              <a:lnSpc>
                <a:spcPct val="125000"/>
              </a:lnSpc>
              <a:buFont typeface="Wingdings 2" pitchFamily="18" charset="2"/>
              <a:buNone/>
              <a:defRPr/>
            </a:pPr>
            <a:endParaRPr lang="en-US" altLang="en-US" sz="1400" b="1" dirty="0" smtClean="0">
              <a:solidFill>
                <a:srgbClr val="0070C0"/>
              </a:solidFill>
            </a:endParaRPr>
          </a:p>
          <a:p>
            <a:pPr marL="0" indent="0">
              <a:lnSpc>
                <a:spcPct val="125000"/>
              </a:lnSpc>
              <a:buFont typeface="Wingdings 2" pitchFamily="18" charset="2"/>
              <a:buNone/>
              <a:defRPr/>
            </a:pPr>
            <a:endParaRPr lang="en-US" altLang="en-US" sz="1400" b="1" dirty="0" smtClean="0">
              <a:solidFill>
                <a:srgbClr val="0070C0"/>
              </a:solidFill>
            </a:endParaRPr>
          </a:p>
          <a:p>
            <a:pPr marL="0" indent="0">
              <a:lnSpc>
                <a:spcPct val="125000"/>
              </a:lnSpc>
              <a:buFont typeface="Wingdings 2" pitchFamily="18" charset="2"/>
              <a:buNone/>
              <a:defRPr/>
            </a:pPr>
            <a:endParaRPr lang="en-US" altLang="en-US" sz="1400" dirty="0" smtClean="0"/>
          </a:p>
          <a:p>
            <a:pPr marL="457200" lvl="1" indent="0">
              <a:lnSpc>
                <a:spcPct val="125000"/>
              </a:lnSpc>
              <a:buFont typeface="Wingdings 2" pitchFamily="18" charset="2"/>
              <a:buNone/>
              <a:defRPr/>
            </a:pPr>
            <a:endParaRPr lang="en-US" altLang="en-US" sz="1600" dirty="0" smtClean="0"/>
          </a:p>
          <a:p>
            <a:pPr>
              <a:lnSpc>
                <a:spcPct val="125000"/>
              </a:lnSpc>
              <a:defRPr/>
            </a:pPr>
            <a:endParaRPr lang="en-US" altLang="en-US" sz="1800" dirty="0" smtClean="0"/>
          </a:p>
        </p:txBody>
      </p:sp>
    </p:spTree>
    <p:extLst>
      <p:ext uri="{BB962C8B-B14F-4D97-AF65-F5344CB8AC3E}">
        <p14:creationId xmlns:p14="http://schemas.microsoft.com/office/powerpoint/2010/main" val="8995817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mtClean="0"/>
              <a:t>Capacity Methodologies Update</a:t>
            </a:r>
            <a:endParaRPr lang="en-GB" altLang="en-US" smtClean="0"/>
          </a:p>
        </p:txBody>
      </p:sp>
      <p:sp>
        <p:nvSpPr>
          <p:cNvPr id="6147" name="Content Placeholder 2"/>
          <p:cNvSpPr>
            <a:spLocks noGrp="1"/>
          </p:cNvSpPr>
          <p:nvPr>
            <p:ph idx="1"/>
          </p:nvPr>
        </p:nvSpPr>
        <p:spPr/>
        <p:txBody>
          <a:bodyPr/>
          <a:lstStyle/>
          <a:p>
            <a:r>
              <a:rPr lang="en-GB" altLang="en-US" dirty="0" smtClean="0"/>
              <a:t>Two responses received and are available to view on the website from:</a:t>
            </a:r>
          </a:p>
          <a:p>
            <a:pPr lvl="1"/>
            <a:r>
              <a:rPr lang="en-GB" altLang="en-US" dirty="0" smtClean="0"/>
              <a:t>Centrica</a:t>
            </a:r>
          </a:p>
          <a:p>
            <a:pPr lvl="1"/>
            <a:r>
              <a:rPr lang="en-GB" altLang="en-US" dirty="0" smtClean="0"/>
              <a:t>Wales and West Utilities</a:t>
            </a:r>
          </a:p>
          <a:p>
            <a:pPr lvl="1"/>
            <a:endParaRPr lang="en-GB" altLang="en-US" dirty="0"/>
          </a:p>
          <a:p>
            <a:pPr>
              <a:lnSpc>
                <a:spcPct val="125000"/>
              </a:lnSpc>
              <a:defRPr/>
            </a:pPr>
            <a:r>
              <a:rPr lang="en-GB" dirty="0"/>
              <a:t>Conclusions report </a:t>
            </a:r>
            <a:r>
              <a:rPr lang="en-GB" dirty="0" smtClean="0"/>
              <a:t>which will also be available to view on the website will be </a:t>
            </a:r>
            <a:r>
              <a:rPr lang="en-GB" dirty="0"/>
              <a:t>issued by 30</a:t>
            </a:r>
            <a:r>
              <a:rPr lang="en-GB" baseline="30000" dirty="0"/>
              <a:t>th</a:t>
            </a:r>
            <a:r>
              <a:rPr lang="en-GB" dirty="0"/>
              <a:t> May </a:t>
            </a:r>
            <a:r>
              <a:rPr lang="en-GB" dirty="0" smtClean="0"/>
              <a:t>2017</a:t>
            </a:r>
            <a:endParaRPr lang="en-GB" dirty="0"/>
          </a:p>
          <a:p>
            <a:pPr>
              <a:lnSpc>
                <a:spcPct val="125000"/>
              </a:lnSpc>
              <a:defRPr/>
            </a:pPr>
            <a:r>
              <a:rPr lang="en-GB" altLang="en-US" dirty="0"/>
              <a:t>Subject to Authority approval the effective date will be 31</a:t>
            </a:r>
            <a:r>
              <a:rPr lang="en-GB" altLang="en-US" baseline="30000" dirty="0"/>
              <a:t>st</a:t>
            </a:r>
            <a:r>
              <a:rPr lang="en-GB" altLang="en-US" dirty="0"/>
              <a:t> July </a:t>
            </a:r>
            <a:r>
              <a:rPr lang="en-GB" altLang="en-US" dirty="0" smtClean="0"/>
              <a:t>2017</a:t>
            </a:r>
            <a:endParaRPr lang="en-US" altLang="en-US" dirty="0"/>
          </a:p>
          <a:p>
            <a:pPr lvl="1"/>
            <a:endParaRPr lang="en-GB" altLang="en-US" dirty="0" smtClean="0"/>
          </a:p>
          <a:p>
            <a:endParaRPr lang="en-GB" altLang="en-US" dirty="0" smtClean="0"/>
          </a:p>
        </p:txBody>
      </p:sp>
      <p:sp>
        <p:nvSpPr>
          <p:cNvPr id="6148" name="Slide Number Placeholder 3"/>
          <p:cNvSpPr>
            <a:spLocks noGrp="1"/>
          </p:cNvSpPr>
          <p:nvPr>
            <p:ph type="sldNum" sz="quarter" idx="12"/>
          </p:nvPr>
        </p:nvSpPr>
        <p:spPr>
          <a:noFill/>
        </p:spPr>
        <p:txBody>
          <a:bodyPr/>
          <a:lstStyle>
            <a:lvl1pPr eaLnBrk="0" hangingPunct="0">
              <a:defRPr sz="2800" b="1">
                <a:solidFill>
                  <a:srgbClr val="0079C1"/>
                </a:solidFill>
                <a:latin typeface="Arial" charset="0"/>
                <a:ea typeface="ＭＳ Ｐゴシック" pitchFamily="48" charset="-128"/>
              </a:defRPr>
            </a:lvl1pPr>
            <a:lvl2pPr marL="742950" indent="-285750" eaLnBrk="0" hangingPunct="0">
              <a:defRPr sz="2800" b="1">
                <a:solidFill>
                  <a:srgbClr val="0079C1"/>
                </a:solidFill>
                <a:latin typeface="Arial" charset="0"/>
                <a:ea typeface="ＭＳ Ｐゴシック" pitchFamily="48" charset="-128"/>
              </a:defRPr>
            </a:lvl2pPr>
            <a:lvl3pPr marL="1143000" indent="-228600" eaLnBrk="0" hangingPunct="0">
              <a:defRPr sz="2800" b="1">
                <a:solidFill>
                  <a:srgbClr val="0079C1"/>
                </a:solidFill>
                <a:latin typeface="Arial" charset="0"/>
                <a:ea typeface="ＭＳ Ｐゴシック" pitchFamily="48" charset="-128"/>
              </a:defRPr>
            </a:lvl3pPr>
            <a:lvl4pPr marL="1600200" indent="-228600" eaLnBrk="0" hangingPunct="0">
              <a:defRPr sz="2800" b="1">
                <a:solidFill>
                  <a:srgbClr val="0079C1"/>
                </a:solidFill>
                <a:latin typeface="Arial" charset="0"/>
                <a:ea typeface="ＭＳ Ｐゴシック" pitchFamily="48" charset="-128"/>
              </a:defRPr>
            </a:lvl4pPr>
            <a:lvl5pPr marL="2057400" indent="-228600" eaLnBrk="0" hangingPunct="0">
              <a:defRPr sz="2800" b="1">
                <a:solidFill>
                  <a:srgbClr val="0079C1"/>
                </a:solidFill>
                <a:latin typeface="Arial" charset="0"/>
                <a:ea typeface="ＭＳ Ｐゴシック" pitchFamily="48"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48"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48"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48"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48" charset="-128"/>
              </a:defRPr>
            </a:lvl9pPr>
          </a:lstStyle>
          <a:p>
            <a:pPr eaLnBrk="1" hangingPunct="1"/>
            <a:fld id="{2CBECE3E-AB00-4B82-B587-62859AE7E4CF}" type="slidenum">
              <a:rPr lang="en-US" altLang="en-US" sz="1200" smtClean="0"/>
              <a:pPr eaLnBrk="1" hangingPunct="1"/>
              <a:t>21</a:t>
            </a:fld>
            <a:endParaRPr lang="en-US" altLang="en-US" sz="1200" smtClean="0"/>
          </a:p>
        </p:txBody>
      </p:sp>
    </p:spTree>
    <p:extLst>
      <p:ext uri="{BB962C8B-B14F-4D97-AF65-F5344CB8AC3E}">
        <p14:creationId xmlns:p14="http://schemas.microsoft.com/office/powerpoint/2010/main" val="42755319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GB" smtClean="0"/>
              <a:t>Demand Assessment Phase</a:t>
            </a:r>
          </a:p>
        </p:txBody>
      </p:sp>
      <p:sp>
        <p:nvSpPr>
          <p:cNvPr id="8195" name="Slide Number Placeholder 3"/>
          <p:cNvSpPr>
            <a:spLocks noGrp="1"/>
          </p:cNvSpPr>
          <p:nvPr>
            <p:ph type="sldNum" sz="quarter" idx="12"/>
          </p:nvPr>
        </p:nvSpPr>
        <p:spPr>
          <a:noFill/>
        </p:spPr>
        <p:txBody>
          <a:bodyPr/>
          <a:lstStyle>
            <a:lvl1pPr eaLnBrk="0" hangingPunct="0">
              <a:defRPr sz="2800" b="1">
                <a:solidFill>
                  <a:srgbClr val="0079C1"/>
                </a:solidFill>
                <a:latin typeface="Arial" charset="0"/>
                <a:ea typeface="ＭＳ Ｐゴシック" pitchFamily="48" charset="-128"/>
              </a:defRPr>
            </a:lvl1pPr>
            <a:lvl2pPr marL="742950" indent="-285750" eaLnBrk="0" hangingPunct="0">
              <a:defRPr sz="2800" b="1">
                <a:solidFill>
                  <a:srgbClr val="0079C1"/>
                </a:solidFill>
                <a:latin typeface="Arial" charset="0"/>
                <a:ea typeface="ＭＳ Ｐゴシック" pitchFamily="48" charset="-128"/>
              </a:defRPr>
            </a:lvl2pPr>
            <a:lvl3pPr marL="1143000" indent="-228600" eaLnBrk="0" hangingPunct="0">
              <a:defRPr sz="2800" b="1">
                <a:solidFill>
                  <a:srgbClr val="0079C1"/>
                </a:solidFill>
                <a:latin typeface="Arial" charset="0"/>
                <a:ea typeface="ＭＳ Ｐゴシック" pitchFamily="48" charset="-128"/>
              </a:defRPr>
            </a:lvl3pPr>
            <a:lvl4pPr marL="1600200" indent="-228600" eaLnBrk="0" hangingPunct="0">
              <a:defRPr sz="2800" b="1">
                <a:solidFill>
                  <a:srgbClr val="0079C1"/>
                </a:solidFill>
                <a:latin typeface="Arial" charset="0"/>
                <a:ea typeface="ＭＳ Ｐゴシック" pitchFamily="48" charset="-128"/>
              </a:defRPr>
            </a:lvl4pPr>
            <a:lvl5pPr marL="2057400" indent="-228600" eaLnBrk="0" hangingPunct="0">
              <a:defRPr sz="2800" b="1">
                <a:solidFill>
                  <a:srgbClr val="0079C1"/>
                </a:solidFill>
                <a:latin typeface="Arial" charset="0"/>
                <a:ea typeface="ＭＳ Ｐゴシック" pitchFamily="48"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48"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48"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48"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48" charset="-128"/>
              </a:defRPr>
            </a:lvl9pPr>
          </a:lstStyle>
          <a:p>
            <a:pPr eaLnBrk="1" hangingPunct="1"/>
            <a:fld id="{162B6DD3-9943-4CF0-BFCD-7391DBD0EFE4}" type="slidenum">
              <a:rPr lang="en-US" sz="1200" smtClean="0">
                <a:solidFill>
                  <a:srgbClr val="000000"/>
                </a:solidFill>
              </a:rPr>
              <a:pPr eaLnBrk="1" hangingPunct="1"/>
              <a:t>22</a:t>
            </a:fld>
            <a:endParaRPr lang="en-US" sz="1200" smtClean="0">
              <a:solidFill>
                <a:srgbClr val="000000"/>
              </a:solidFill>
            </a:endParaRPr>
          </a:p>
        </p:txBody>
      </p:sp>
      <p:pic>
        <p:nvPicPr>
          <p:cNvPr id="81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7338" y="1476375"/>
            <a:ext cx="6029325" cy="390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7" name="TextBox 4"/>
          <p:cNvSpPr txBox="1">
            <a:spLocks noChangeArrowheads="1"/>
          </p:cNvSpPr>
          <p:nvPr/>
        </p:nvSpPr>
        <p:spPr bwMode="auto">
          <a:xfrm>
            <a:off x="3563938" y="5381625"/>
            <a:ext cx="10080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rgbClr val="0079C1"/>
                </a:solidFill>
                <a:latin typeface="Arial" charset="0"/>
                <a:ea typeface="ＭＳ Ｐゴシック" pitchFamily="48" charset="-128"/>
              </a:defRPr>
            </a:lvl1pPr>
            <a:lvl2pPr marL="742950" indent="-285750" eaLnBrk="0" hangingPunct="0">
              <a:defRPr sz="2800" b="1">
                <a:solidFill>
                  <a:srgbClr val="0079C1"/>
                </a:solidFill>
                <a:latin typeface="Arial" charset="0"/>
                <a:ea typeface="ＭＳ Ｐゴシック" pitchFamily="48" charset="-128"/>
              </a:defRPr>
            </a:lvl2pPr>
            <a:lvl3pPr marL="1143000" indent="-228600" eaLnBrk="0" hangingPunct="0">
              <a:defRPr sz="2800" b="1">
                <a:solidFill>
                  <a:srgbClr val="0079C1"/>
                </a:solidFill>
                <a:latin typeface="Arial" charset="0"/>
                <a:ea typeface="ＭＳ Ｐゴシック" pitchFamily="48" charset="-128"/>
              </a:defRPr>
            </a:lvl3pPr>
            <a:lvl4pPr marL="1600200" indent="-228600" eaLnBrk="0" hangingPunct="0">
              <a:defRPr sz="2800" b="1">
                <a:solidFill>
                  <a:srgbClr val="0079C1"/>
                </a:solidFill>
                <a:latin typeface="Arial" charset="0"/>
                <a:ea typeface="ＭＳ Ｐゴシック" pitchFamily="48" charset="-128"/>
              </a:defRPr>
            </a:lvl4pPr>
            <a:lvl5pPr marL="2057400" indent="-228600" eaLnBrk="0" hangingPunct="0">
              <a:defRPr sz="2800" b="1">
                <a:solidFill>
                  <a:srgbClr val="0079C1"/>
                </a:solidFill>
                <a:latin typeface="Arial" charset="0"/>
                <a:ea typeface="ＭＳ Ｐゴシック" pitchFamily="48"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48"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48"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48"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48" charset="-128"/>
              </a:defRPr>
            </a:lvl9pPr>
          </a:lstStyle>
          <a:p>
            <a:pPr eaLnBrk="1" hangingPunct="1"/>
            <a:r>
              <a:rPr lang="en-GB" sz="1000">
                <a:solidFill>
                  <a:srgbClr val="002060"/>
                </a:solidFill>
              </a:rPr>
              <a:t>6</a:t>
            </a:r>
            <a:r>
              <a:rPr lang="en-GB" sz="1000" baseline="30000">
                <a:solidFill>
                  <a:srgbClr val="002060"/>
                </a:solidFill>
              </a:rPr>
              <a:t>th</a:t>
            </a:r>
            <a:r>
              <a:rPr lang="en-GB" sz="1000">
                <a:solidFill>
                  <a:srgbClr val="002060"/>
                </a:solidFill>
              </a:rPr>
              <a:t> April 2017</a:t>
            </a:r>
          </a:p>
        </p:txBody>
      </p:sp>
      <p:sp>
        <p:nvSpPr>
          <p:cNvPr id="8198" name="TextBox 6"/>
          <p:cNvSpPr txBox="1">
            <a:spLocks noChangeArrowheads="1"/>
          </p:cNvSpPr>
          <p:nvPr/>
        </p:nvSpPr>
        <p:spPr bwMode="auto">
          <a:xfrm>
            <a:off x="4859338" y="5391150"/>
            <a:ext cx="100806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rgbClr val="0079C1"/>
                </a:solidFill>
                <a:latin typeface="Arial" charset="0"/>
                <a:ea typeface="ＭＳ Ｐゴシック" pitchFamily="48" charset="-128"/>
              </a:defRPr>
            </a:lvl1pPr>
            <a:lvl2pPr marL="742950" indent="-285750" eaLnBrk="0" hangingPunct="0">
              <a:defRPr sz="2800" b="1">
                <a:solidFill>
                  <a:srgbClr val="0079C1"/>
                </a:solidFill>
                <a:latin typeface="Arial" charset="0"/>
                <a:ea typeface="ＭＳ Ｐゴシック" pitchFamily="48" charset="-128"/>
              </a:defRPr>
            </a:lvl2pPr>
            <a:lvl3pPr marL="1143000" indent="-228600" eaLnBrk="0" hangingPunct="0">
              <a:defRPr sz="2800" b="1">
                <a:solidFill>
                  <a:srgbClr val="0079C1"/>
                </a:solidFill>
                <a:latin typeface="Arial" charset="0"/>
                <a:ea typeface="ＭＳ Ｐゴシック" pitchFamily="48" charset="-128"/>
              </a:defRPr>
            </a:lvl3pPr>
            <a:lvl4pPr marL="1600200" indent="-228600" eaLnBrk="0" hangingPunct="0">
              <a:defRPr sz="2800" b="1">
                <a:solidFill>
                  <a:srgbClr val="0079C1"/>
                </a:solidFill>
                <a:latin typeface="Arial" charset="0"/>
                <a:ea typeface="ＭＳ Ｐゴシック" pitchFamily="48" charset="-128"/>
              </a:defRPr>
            </a:lvl4pPr>
            <a:lvl5pPr marL="2057400" indent="-228600" eaLnBrk="0" hangingPunct="0">
              <a:defRPr sz="2800" b="1">
                <a:solidFill>
                  <a:srgbClr val="0079C1"/>
                </a:solidFill>
                <a:latin typeface="Arial" charset="0"/>
                <a:ea typeface="ＭＳ Ｐゴシック" pitchFamily="48"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48"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48"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48"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48" charset="-128"/>
              </a:defRPr>
            </a:lvl9pPr>
          </a:lstStyle>
          <a:p>
            <a:pPr eaLnBrk="1" hangingPunct="1"/>
            <a:r>
              <a:rPr lang="en-GB" sz="1000">
                <a:solidFill>
                  <a:srgbClr val="002060"/>
                </a:solidFill>
              </a:rPr>
              <a:t>1 June 2017</a:t>
            </a:r>
          </a:p>
        </p:txBody>
      </p:sp>
    </p:spTree>
    <p:extLst>
      <p:ext uri="{BB962C8B-B14F-4D97-AF65-F5344CB8AC3E}">
        <p14:creationId xmlns:p14="http://schemas.microsoft.com/office/powerpoint/2010/main" val="11280126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ctrTitle"/>
          </p:nvPr>
        </p:nvSpPr>
        <p:spPr>
          <a:xfrm>
            <a:off x="581025" y="1576388"/>
            <a:ext cx="8043863" cy="460375"/>
          </a:xfrm>
        </p:spPr>
        <p:txBody>
          <a:bodyPr/>
          <a:lstStyle/>
          <a:p>
            <a:pPr eaLnBrk="1" hangingPunct="1"/>
            <a:r>
              <a:rPr lang="en-US" altLang="en-US" sz="2400">
                <a:ea typeface="ＭＳ Ｐゴシック" pitchFamily="34" charset="-128"/>
              </a:rPr>
              <a:t>Future Topics</a:t>
            </a:r>
            <a:endParaRPr lang="en-US" altLang="en-US" sz="2400">
              <a:solidFill>
                <a:srgbClr val="FFC000"/>
              </a:solidFill>
              <a:ea typeface="ＭＳ Ｐゴシック" pitchFamily="34" charset="-128"/>
            </a:endParaRPr>
          </a:p>
        </p:txBody>
      </p:sp>
    </p:spTree>
    <p:extLst>
      <p:ext uri="{BB962C8B-B14F-4D97-AF65-F5344CB8AC3E}">
        <p14:creationId xmlns:p14="http://schemas.microsoft.com/office/powerpoint/2010/main" val="25963960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1"/>
          <p:cNvSpPr>
            <a:spLocks noGrp="1"/>
          </p:cNvSpPr>
          <p:nvPr>
            <p:ph type="title"/>
          </p:nvPr>
        </p:nvSpPr>
        <p:spPr>
          <a:xfrm>
            <a:off x="593725" y="757238"/>
            <a:ext cx="8093075" cy="523875"/>
          </a:xfrm>
        </p:spPr>
        <p:txBody>
          <a:bodyPr/>
          <a:lstStyle/>
          <a:p>
            <a:r>
              <a:rPr lang="en-GB" altLang="en-US">
                <a:ea typeface="ＭＳ Ｐゴシック" pitchFamily="34" charset="-128"/>
              </a:rPr>
              <a:t>Future Topics</a:t>
            </a:r>
          </a:p>
        </p:txBody>
      </p:sp>
      <p:graphicFrame>
        <p:nvGraphicFramePr>
          <p:cNvPr id="5" name="Group 72"/>
          <p:cNvGraphicFramePr>
            <a:graphicFrameLocks noGrp="1"/>
          </p:cNvGraphicFramePr>
          <p:nvPr>
            <p:extLst>
              <p:ext uri="{D42A27DB-BD31-4B8C-83A1-F6EECF244321}">
                <p14:modId xmlns:p14="http://schemas.microsoft.com/office/powerpoint/2010/main" val="3288187511"/>
              </p:ext>
            </p:extLst>
          </p:nvPr>
        </p:nvGraphicFramePr>
        <p:xfrm>
          <a:off x="684213" y="1773238"/>
          <a:ext cx="7991475" cy="2976724"/>
        </p:xfrm>
        <a:graphic>
          <a:graphicData uri="http://schemas.openxmlformats.org/drawingml/2006/table">
            <a:tbl>
              <a:tblPr/>
              <a:tblGrid>
                <a:gridCol w="2954475">
                  <a:extLst>
                    <a:ext uri="{9D8B030D-6E8A-4147-A177-3AD203B41FA5}">
                      <a16:colId xmlns:a16="http://schemas.microsoft.com/office/drawing/2014/main" xmlns="" val="20000"/>
                    </a:ext>
                  </a:extLst>
                </a:gridCol>
                <a:gridCol w="5037000">
                  <a:extLst>
                    <a:ext uri="{9D8B030D-6E8A-4147-A177-3AD203B41FA5}">
                      <a16:colId xmlns:a16="http://schemas.microsoft.com/office/drawing/2014/main" xmlns="" val="20001"/>
                    </a:ext>
                  </a:extLst>
                </a:gridCol>
              </a:tblGrid>
              <a:tr h="56817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rgbClr val="FFFFFF"/>
                          </a:solidFill>
                          <a:effectLst/>
                          <a:latin typeface="Arial" pitchFamily="34" charset="0"/>
                          <a:ea typeface="ＭＳ Ｐゴシック" pitchFamily="34" charset="-128"/>
                        </a:rPr>
                        <a:t>Topic Area</a:t>
                      </a:r>
                    </a:p>
                  </a:txBody>
                  <a:tcPr marL="91416" marR="91416"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rgbClr val="FFFFFF"/>
                          </a:solidFill>
                          <a:effectLst/>
                          <a:latin typeface="Arial" pitchFamily="34" charset="0"/>
                          <a:ea typeface="ＭＳ Ｐゴシック" pitchFamily="34" charset="-128"/>
                        </a:rPr>
                        <a:t>Provisional Date</a:t>
                      </a:r>
                    </a:p>
                  </a:txBody>
                  <a:tcPr marL="91416" marR="91416"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8842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34" charset="0"/>
                          <a:ea typeface="ＭＳ Ｐゴシック" pitchFamily="34" charset="-128"/>
                        </a:rPr>
                        <a:t>Tariffs Code</a:t>
                      </a:r>
                    </a:p>
                  </a:txBody>
                  <a:tcPr marL="91416" marR="91416"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r>
                        <a:rPr lang="en-GB" sz="1800" dirty="0"/>
                        <a:t>Monthly updates</a:t>
                      </a:r>
                    </a:p>
                  </a:txBody>
                  <a:tcPr marL="91416" marR="91416"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extLst>
                  <a:ext uri="{0D108BD9-81ED-4DB2-BD59-A6C34878D82A}">
                    <a16:rowId xmlns:a16="http://schemas.microsoft.com/office/drawing/2014/main" xmlns="" val="10001"/>
                  </a:ext>
                </a:extLst>
              </a:tr>
              <a:tr h="8842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34" charset="0"/>
                          <a:ea typeface="ＭＳ Ｐゴシック" pitchFamily="34" charset="-128"/>
                        </a:rPr>
                        <a:t>Transparency requirements</a:t>
                      </a:r>
                    </a:p>
                  </a:txBody>
                  <a:tcPr marL="91416" marR="91416"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r>
                        <a:rPr lang="en-GB" sz="1800" dirty="0"/>
                        <a:t>Monthly updates</a:t>
                      </a:r>
                    </a:p>
                  </a:txBody>
                  <a:tcPr marL="91416" marR="91416"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extLst>
                  <a:ext uri="{0D108BD9-81ED-4DB2-BD59-A6C34878D82A}">
                    <a16:rowId xmlns:a16="http://schemas.microsoft.com/office/drawing/2014/main" xmlns="" val="10003"/>
                  </a:ext>
                </a:extLst>
              </a:tr>
              <a:tr h="6399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rgbClr val="000000"/>
                          </a:solidFill>
                          <a:effectLst/>
                          <a:latin typeface="Arial" pitchFamily="34" charset="0"/>
                          <a:ea typeface="ＭＳ Ｐゴシック" pitchFamily="34" charset="-128"/>
                          <a:cs typeface="+mn-cs"/>
                        </a:rPr>
                        <a:t>CAM </a:t>
                      </a:r>
                      <a:r>
                        <a:rPr kumimoji="0" lang="en-US" sz="1800" b="0" i="0" u="none" strike="noStrike" kern="1200" cap="none" normalizeH="0" baseline="0" dirty="0" smtClean="0">
                          <a:ln>
                            <a:noFill/>
                          </a:ln>
                          <a:solidFill>
                            <a:srgbClr val="000000"/>
                          </a:solidFill>
                          <a:effectLst/>
                          <a:latin typeface="Arial" pitchFamily="34" charset="0"/>
                          <a:ea typeface="ＭＳ Ｐゴシック" pitchFamily="34" charset="-128"/>
                          <a:cs typeface="+mn-cs"/>
                        </a:rPr>
                        <a:t>Amendment – Capacity Conversion</a:t>
                      </a:r>
                      <a:endParaRPr kumimoji="0" lang="en-US" sz="1800" b="0" i="0" u="none" strike="noStrike" kern="1200" cap="none" normalizeH="0" baseline="0" dirty="0">
                        <a:ln>
                          <a:noFill/>
                        </a:ln>
                        <a:solidFill>
                          <a:srgbClr val="000000"/>
                        </a:solidFill>
                        <a:effectLst/>
                        <a:latin typeface="Arial" pitchFamily="34" charset="0"/>
                        <a:ea typeface="ＭＳ Ｐゴシック" pitchFamily="34" charset="-128"/>
                        <a:cs typeface="+mn-cs"/>
                      </a:endParaRPr>
                    </a:p>
                  </a:txBody>
                  <a:tcPr marL="91416" marR="91416"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1800" dirty="0"/>
                        <a:t>Monthly updates</a:t>
                      </a:r>
                    </a:p>
                  </a:txBody>
                  <a:tcPr marL="91416" marR="91416"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9127910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ctrTitle"/>
          </p:nvPr>
        </p:nvSpPr>
        <p:spPr>
          <a:xfrm>
            <a:off x="581025" y="1576388"/>
            <a:ext cx="8043863" cy="460375"/>
          </a:xfrm>
        </p:spPr>
        <p:txBody>
          <a:bodyPr/>
          <a:lstStyle/>
          <a:p>
            <a:pPr eaLnBrk="1" hangingPunct="1"/>
            <a:r>
              <a:rPr lang="en-US" altLang="en-US" sz="2400">
                <a:ea typeface="ＭＳ Ｐゴシック" pitchFamily="34" charset="-128"/>
              </a:rPr>
              <a:t>Future Topics</a:t>
            </a:r>
            <a:endParaRPr lang="en-US" altLang="en-US" sz="2400">
              <a:solidFill>
                <a:srgbClr val="FFC000"/>
              </a:solidFill>
              <a:ea typeface="ＭＳ Ｐゴシック" pitchFamily="34" charset="-128"/>
            </a:endParaRPr>
          </a:p>
        </p:txBody>
      </p:sp>
    </p:spTree>
    <p:extLst>
      <p:ext uri="{BB962C8B-B14F-4D97-AF65-F5344CB8AC3E}">
        <p14:creationId xmlns:p14="http://schemas.microsoft.com/office/powerpoint/2010/main" val="2637081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1"/>
          <p:cNvSpPr>
            <a:spLocks noGrp="1"/>
          </p:cNvSpPr>
          <p:nvPr>
            <p:ph type="title"/>
          </p:nvPr>
        </p:nvSpPr>
        <p:spPr>
          <a:xfrm>
            <a:off x="593725" y="757238"/>
            <a:ext cx="8093075" cy="523875"/>
          </a:xfrm>
        </p:spPr>
        <p:txBody>
          <a:bodyPr/>
          <a:lstStyle/>
          <a:p>
            <a:r>
              <a:rPr lang="en-GB" altLang="en-US">
                <a:ea typeface="ＭＳ Ｐゴシック" pitchFamily="34" charset="-128"/>
              </a:rPr>
              <a:t>Future Topics</a:t>
            </a:r>
          </a:p>
        </p:txBody>
      </p:sp>
      <p:graphicFrame>
        <p:nvGraphicFramePr>
          <p:cNvPr id="5" name="Group 72"/>
          <p:cNvGraphicFramePr>
            <a:graphicFrameLocks noGrp="1"/>
          </p:cNvGraphicFramePr>
          <p:nvPr>
            <p:extLst>
              <p:ext uri="{D42A27DB-BD31-4B8C-83A1-F6EECF244321}">
                <p14:modId xmlns:p14="http://schemas.microsoft.com/office/powerpoint/2010/main" val="2996009890"/>
              </p:ext>
            </p:extLst>
          </p:nvPr>
        </p:nvGraphicFramePr>
        <p:xfrm>
          <a:off x="684213" y="1773238"/>
          <a:ext cx="7991475" cy="3616480"/>
        </p:xfrm>
        <a:graphic>
          <a:graphicData uri="http://schemas.openxmlformats.org/drawingml/2006/table">
            <a:tbl>
              <a:tblPr/>
              <a:tblGrid>
                <a:gridCol w="2954475">
                  <a:extLst>
                    <a:ext uri="{9D8B030D-6E8A-4147-A177-3AD203B41FA5}">
                      <a16:colId xmlns:a16="http://schemas.microsoft.com/office/drawing/2014/main" xmlns="" val="20000"/>
                    </a:ext>
                  </a:extLst>
                </a:gridCol>
                <a:gridCol w="5037000">
                  <a:extLst>
                    <a:ext uri="{9D8B030D-6E8A-4147-A177-3AD203B41FA5}">
                      <a16:colId xmlns:a16="http://schemas.microsoft.com/office/drawing/2014/main" xmlns="" val="20001"/>
                    </a:ext>
                  </a:extLst>
                </a:gridCol>
              </a:tblGrid>
              <a:tr h="56817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rgbClr val="FFFFFF"/>
                          </a:solidFill>
                          <a:effectLst/>
                          <a:latin typeface="Arial" pitchFamily="34" charset="0"/>
                          <a:ea typeface="ＭＳ Ｐゴシック" pitchFamily="34" charset="-128"/>
                        </a:rPr>
                        <a:t>Topic Area</a:t>
                      </a:r>
                    </a:p>
                  </a:txBody>
                  <a:tcPr marL="91416" marR="91416"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rgbClr val="FFFFFF"/>
                          </a:solidFill>
                          <a:effectLst/>
                          <a:latin typeface="Arial" pitchFamily="34" charset="0"/>
                          <a:ea typeface="ＭＳ Ｐゴシック" pitchFamily="34" charset="-128"/>
                        </a:rPr>
                        <a:t>Provisional Date</a:t>
                      </a:r>
                    </a:p>
                  </a:txBody>
                  <a:tcPr marL="91416" marR="91416"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8842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34" charset="0"/>
                          <a:ea typeface="ＭＳ Ｐゴシック" pitchFamily="34" charset="-128"/>
                        </a:rPr>
                        <a:t>Tariffs Code</a:t>
                      </a:r>
                    </a:p>
                  </a:txBody>
                  <a:tcPr marL="91416" marR="91416"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r>
                        <a:rPr lang="en-GB" sz="1800" dirty="0"/>
                        <a:t>Monthly updates</a:t>
                      </a:r>
                    </a:p>
                  </a:txBody>
                  <a:tcPr marL="91416" marR="91416"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extLst>
                  <a:ext uri="{0D108BD9-81ED-4DB2-BD59-A6C34878D82A}">
                    <a16:rowId xmlns:a16="http://schemas.microsoft.com/office/drawing/2014/main" xmlns="" val="10001"/>
                  </a:ext>
                </a:extLst>
              </a:tr>
              <a:tr h="8842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34" charset="0"/>
                          <a:ea typeface="ＭＳ Ｐゴシック" pitchFamily="34" charset="-128"/>
                        </a:rPr>
                        <a:t>Transparency requirements</a:t>
                      </a:r>
                    </a:p>
                  </a:txBody>
                  <a:tcPr marL="91416" marR="91416"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r>
                        <a:rPr lang="en-GB" sz="1800" dirty="0"/>
                        <a:t>Monthly updates</a:t>
                      </a:r>
                    </a:p>
                  </a:txBody>
                  <a:tcPr marL="91416" marR="91416"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extLst>
                  <a:ext uri="{0D108BD9-81ED-4DB2-BD59-A6C34878D82A}">
                    <a16:rowId xmlns:a16="http://schemas.microsoft.com/office/drawing/2014/main" xmlns="" val="10003"/>
                  </a:ext>
                </a:extLst>
              </a:tr>
              <a:tr h="6399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rgbClr val="000000"/>
                          </a:solidFill>
                          <a:effectLst/>
                          <a:latin typeface="Arial" pitchFamily="34" charset="0"/>
                          <a:ea typeface="ＭＳ Ｐゴシック" pitchFamily="34" charset="-128"/>
                          <a:cs typeface="+mn-cs"/>
                        </a:rPr>
                        <a:t>CAM Amendment</a:t>
                      </a:r>
                    </a:p>
                  </a:txBody>
                  <a:tcPr marL="91416" marR="91416"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1800" dirty="0"/>
                        <a:t>Monthly updates</a:t>
                      </a:r>
                    </a:p>
                  </a:txBody>
                  <a:tcPr marL="91416" marR="91416"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extLst>
                  <a:ext uri="{0D108BD9-81ED-4DB2-BD59-A6C34878D82A}">
                    <a16:rowId xmlns:a16="http://schemas.microsoft.com/office/drawing/2014/main" xmlns="" val="10002"/>
                  </a:ext>
                </a:extLst>
              </a:tr>
              <a:tr h="6399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rgbClr val="000000"/>
                          </a:solidFill>
                          <a:effectLst/>
                          <a:latin typeface="Arial" pitchFamily="34" charset="0"/>
                          <a:ea typeface="ＭＳ Ｐゴシック" pitchFamily="34" charset="-128"/>
                          <a:cs typeface="+mn-cs"/>
                        </a:rPr>
                        <a:t>Incremental</a:t>
                      </a:r>
                    </a:p>
                  </a:txBody>
                  <a:tcPr marL="91416" marR="91416"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1800" dirty="0"/>
                        <a:t>Monthly updates</a:t>
                      </a:r>
                    </a:p>
                  </a:txBody>
                  <a:tcPr marL="91416" marR="91416"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7058939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593725" y="1337796"/>
            <a:ext cx="8043863" cy="523220"/>
          </a:xfrm>
        </p:spPr>
        <p:txBody>
          <a:bodyPr/>
          <a:lstStyle/>
          <a:p>
            <a:r>
              <a:rPr lang="en-GB" dirty="0" smtClean="0"/>
              <a:t>Modification 0605S</a:t>
            </a:r>
            <a:endParaRPr lang="en-GB" dirty="0"/>
          </a:p>
        </p:txBody>
      </p:sp>
      <p:sp>
        <p:nvSpPr>
          <p:cNvPr id="3" name="Subtitle 2"/>
          <p:cNvSpPr>
            <a:spLocks noGrp="1"/>
          </p:cNvSpPr>
          <p:nvPr>
            <p:ph type="subTitle" sz="quarter" idx="1"/>
          </p:nvPr>
        </p:nvSpPr>
        <p:spPr/>
        <p:txBody>
          <a:bodyPr/>
          <a:lstStyle/>
          <a:p>
            <a:r>
              <a:rPr lang="en-GB" dirty="0" smtClean="0"/>
              <a:t>Amendments to TPD Section K: Additional Methods to Procure and Dispose of Operating Margins Gas </a:t>
            </a:r>
          </a:p>
          <a:p>
            <a:endParaRPr lang="en-GB" dirty="0"/>
          </a:p>
        </p:txBody>
      </p:sp>
    </p:spTree>
    <p:extLst>
      <p:ext uri="{BB962C8B-B14F-4D97-AF65-F5344CB8AC3E}">
        <p14:creationId xmlns:p14="http://schemas.microsoft.com/office/powerpoint/2010/main" val="17549505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593725" y="1337796"/>
            <a:ext cx="8043863" cy="523220"/>
          </a:xfrm>
        </p:spPr>
        <p:txBody>
          <a:bodyPr/>
          <a:lstStyle/>
          <a:p>
            <a:r>
              <a:rPr lang="en-GB" dirty="0" smtClean="0"/>
              <a:t>Modification 0611</a:t>
            </a:r>
            <a:endParaRPr lang="en-GB" dirty="0"/>
          </a:p>
        </p:txBody>
      </p:sp>
      <p:sp>
        <p:nvSpPr>
          <p:cNvPr id="3" name="Subtitle 2"/>
          <p:cNvSpPr>
            <a:spLocks noGrp="1"/>
          </p:cNvSpPr>
          <p:nvPr>
            <p:ph type="subTitle" sz="quarter" idx="1"/>
          </p:nvPr>
        </p:nvSpPr>
        <p:spPr/>
        <p:txBody>
          <a:bodyPr/>
          <a:lstStyle/>
          <a:p>
            <a:r>
              <a:rPr lang="en-GB" dirty="0" smtClean="0"/>
              <a:t>Amendments to the Firm Capacity Payable Price at Interconnection Points </a:t>
            </a:r>
          </a:p>
          <a:p>
            <a:endParaRPr lang="en-GB" dirty="0"/>
          </a:p>
        </p:txBody>
      </p:sp>
    </p:spTree>
    <p:extLst>
      <p:ext uri="{BB962C8B-B14F-4D97-AF65-F5344CB8AC3E}">
        <p14:creationId xmlns:p14="http://schemas.microsoft.com/office/powerpoint/2010/main" val="29366687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593725" y="1337796"/>
            <a:ext cx="8043863" cy="523220"/>
          </a:xfrm>
        </p:spPr>
        <p:txBody>
          <a:bodyPr/>
          <a:lstStyle/>
          <a:p>
            <a:r>
              <a:rPr lang="en-GB" dirty="0" smtClean="0"/>
              <a:t>Modification 0616</a:t>
            </a:r>
            <a:endParaRPr lang="en-GB" dirty="0"/>
          </a:p>
        </p:txBody>
      </p:sp>
      <p:sp>
        <p:nvSpPr>
          <p:cNvPr id="3" name="Subtitle 2"/>
          <p:cNvSpPr>
            <a:spLocks noGrp="1"/>
          </p:cNvSpPr>
          <p:nvPr>
            <p:ph type="subTitle" sz="quarter" idx="1"/>
          </p:nvPr>
        </p:nvSpPr>
        <p:spPr/>
        <p:txBody>
          <a:bodyPr/>
          <a:lstStyle/>
          <a:p>
            <a:r>
              <a:rPr lang="en-GB" dirty="0" smtClean="0"/>
              <a:t>Capacity Conversion Mechanism for Interconnection Points</a:t>
            </a:r>
            <a:endParaRPr lang="en-GB" dirty="0"/>
          </a:p>
        </p:txBody>
      </p:sp>
    </p:spTree>
    <p:extLst>
      <p:ext uri="{BB962C8B-B14F-4D97-AF65-F5344CB8AC3E}">
        <p14:creationId xmlns:p14="http://schemas.microsoft.com/office/powerpoint/2010/main" val="5783582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p:cNvSpPr>
            <a:spLocks noGrp="1"/>
          </p:cNvSpPr>
          <p:nvPr>
            <p:ph type="title"/>
          </p:nvPr>
        </p:nvSpPr>
        <p:spPr/>
        <p:txBody>
          <a:bodyPr/>
          <a:lstStyle/>
          <a:p>
            <a:r>
              <a:rPr lang="en-GB" altLang="en-US" dirty="0">
                <a:ea typeface="ＭＳ Ｐゴシック" pitchFamily="34" charset="-128"/>
              </a:rPr>
              <a:t>Code Status Update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02352471"/>
              </p:ext>
            </p:extLst>
          </p:nvPr>
        </p:nvGraphicFramePr>
        <p:xfrm>
          <a:off x="107504" y="1293813"/>
          <a:ext cx="8856983" cy="4206280"/>
        </p:xfrm>
        <a:graphic>
          <a:graphicData uri="http://schemas.openxmlformats.org/drawingml/2006/table">
            <a:tbl>
              <a:tblPr firstRow="1" bandRow="1">
                <a:tableStyleId>{5C22544A-7EE6-4342-B048-85BDC9FD1C3A}</a:tableStyleId>
              </a:tblPr>
              <a:tblGrid>
                <a:gridCol w="2463436">
                  <a:extLst>
                    <a:ext uri="{9D8B030D-6E8A-4147-A177-3AD203B41FA5}">
                      <a16:colId xmlns="" xmlns:a16="http://schemas.microsoft.com/office/drawing/2014/main" val="20000"/>
                    </a:ext>
                  </a:extLst>
                </a:gridCol>
                <a:gridCol w="3801260">
                  <a:extLst>
                    <a:ext uri="{9D8B030D-6E8A-4147-A177-3AD203B41FA5}">
                      <a16:colId xmlns="" xmlns:a16="http://schemas.microsoft.com/office/drawing/2014/main" val="20001"/>
                    </a:ext>
                  </a:extLst>
                </a:gridCol>
                <a:gridCol w="2592287">
                  <a:extLst>
                    <a:ext uri="{9D8B030D-6E8A-4147-A177-3AD203B41FA5}">
                      <a16:colId xmlns="" xmlns:a16="http://schemas.microsoft.com/office/drawing/2014/main" val="20002"/>
                    </a:ext>
                  </a:extLst>
                </a:gridCol>
              </a:tblGrid>
              <a:tr h="365770">
                <a:tc>
                  <a:txBody>
                    <a:bodyPr/>
                    <a:lstStyle/>
                    <a:p>
                      <a:r>
                        <a:rPr lang="en-GB" sz="1800" dirty="0"/>
                        <a:t>Code</a:t>
                      </a:r>
                    </a:p>
                  </a:txBody>
                  <a:tcPr marT="45725" marB="45725"/>
                </a:tc>
                <a:tc>
                  <a:txBody>
                    <a:bodyPr/>
                    <a:lstStyle/>
                    <a:p>
                      <a:r>
                        <a:rPr lang="en-GB" sz="1800"/>
                        <a:t>Current Status</a:t>
                      </a:r>
                      <a:endParaRPr lang="en-GB" sz="1800" dirty="0"/>
                    </a:p>
                  </a:txBody>
                  <a:tcPr marT="45725" marB="45725"/>
                </a:tc>
                <a:tc>
                  <a:txBody>
                    <a:bodyPr/>
                    <a:lstStyle/>
                    <a:p>
                      <a:r>
                        <a:rPr lang="en-GB" sz="1800"/>
                        <a:t>Implementation date</a:t>
                      </a:r>
                      <a:endParaRPr lang="en-GB" sz="1800" dirty="0"/>
                    </a:p>
                  </a:txBody>
                  <a:tcPr marT="45725" marB="45725"/>
                </a:tc>
                <a:extLst>
                  <a:ext uri="{0D108BD9-81ED-4DB2-BD59-A6C34878D82A}">
                    <a16:rowId xmlns="" xmlns:a16="http://schemas.microsoft.com/office/drawing/2014/main" val="10000"/>
                  </a:ext>
                </a:extLst>
              </a:tr>
              <a:tr h="1188730">
                <a:tc>
                  <a:txBody>
                    <a:bodyPr/>
                    <a:lstStyle/>
                    <a:p>
                      <a:r>
                        <a:rPr lang="en-GB" sz="1800" dirty="0"/>
                        <a:t>Tariffs</a:t>
                      </a:r>
                      <a:r>
                        <a:rPr lang="en-GB" sz="1800" baseline="0" dirty="0"/>
                        <a:t> (TAR)</a:t>
                      </a:r>
                      <a:endParaRPr lang="en-GB" sz="1800" dirty="0"/>
                    </a:p>
                  </a:txBody>
                  <a:tcPr marT="45725" marB="45725"/>
                </a:tc>
                <a:tc>
                  <a:txBody>
                    <a:bodyPr/>
                    <a:lstStyle/>
                    <a:p>
                      <a:r>
                        <a:rPr lang="en-GB" sz="1800" dirty="0" smtClean="0"/>
                        <a:t>Entered</a:t>
                      </a:r>
                      <a:r>
                        <a:rPr lang="en-GB" sz="1800" baseline="0" dirty="0" smtClean="0"/>
                        <a:t> into Force 6 April 2017, Mods now being raised</a:t>
                      </a:r>
                      <a:endParaRPr lang="en-GB" sz="1800" dirty="0"/>
                    </a:p>
                  </a:txBody>
                  <a:tcPr marT="45725" marB="45725"/>
                </a:tc>
                <a:tc>
                  <a:txBody>
                    <a:bodyPr/>
                    <a:lstStyle/>
                    <a:p>
                      <a:r>
                        <a:rPr lang="en-GB" sz="1800" dirty="0">
                          <a:solidFill>
                            <a:schemeClr val="tx1"/>
                          </a:solidFill>
                        </a:rPr>
                        <a:t>Applicable from </a:t>
                      </a:r>
                    </a:p>
                    <a:p>
                      <a:r>
                        <a:rPr lang="en-GB" sz="1800" baseline="0" dirty="0" smtClean="0">
                          <a:solidFill>
                            <a:schemeClr val="tx1"/>
                          </a:solidFill>
                        </a:rPr>
                        <a:t>6 </a:t>
                      </a:r>
                      <a:r>
                        <a:rPr lang="en-GB" sz="1800" dirty="0" smtClean="0">
                          <a:solidFill>
                            <a:schemeClr val="tx1"/>
                          </a:solidFill>
                        </a:rPr>
                        <a:t>April 2017, 1 October</a:t>
                      </a:r>
                      <a:r>
                        <a:rPr lang="en-GB" sz="1800" baseline="0" dirty="0" smtClean="0">
                          <a:solidFill>
                            <a:schemeClr val="tx1"/>
                          </a:solidFill>
                        </a:rPr>
                        <a:t> </a:t>
                      </a:r>
                      <a:r>
                        <a:rPr lang="en-GB" sz="1800" baseline="0" dirty="0">
                          <a:solidFill>
                            <a:schemeClr val="tx1"/>
                          </a:solidFill>
                        </a:rPr>
                        <a:t>2017, 31 May 2019.</a:t>
                      </a:r>
                      <a:endParaRPr lang="en-GB" sz="1800" dirty="0">
                        <a:solidFill>
                          <a:schemeClr val="tx1"/>
                        </a:solidFill>
                      </a:endParaRPr>
                    </a:p>
                  </a:txBody>
                  <a:tcPr marT="45725" marB="45725"/>
                </a:tc>
                <a:extLst>
                  <a:ext uri="{0D108BD9-81ED-4DB2-BD59-A6C34878D82A}">
                    <a16:rowId xmlns="" xmlns:a16="http://schemas.microsoft.com/office/drawing/2014/main" val="10003"/>
                  </a:ext>
                </a:extLst>
              </a:tr>
              <a:tr h="1188730">
                <a:tc>
                  <a:txBody>
                    <a:bodyPr/>
                    <a:lstStyle/>
                    <a:p>
                      <a:r>
                        <a:rPr lang="en-GB" sz="1800" dirty="0"/>
                        <a:t>Transparency (TRA)</a:t>
                      </a:r>
                    </a:p>
                  </a:txBody>
                  <a:tcPr marT="45725" marB="45725"/>
                </a:tc>
                <a:tc>
                  <a:txBody>
                    <a:bodyPr/>
                    <a:lstStyle/>
                    <a:p>
                      <a:r>
                        <a:rPr lang="en-GB" sz="1800" dirty="0" smtClean="0"/>
                        <a:t>Entered</a:t>
                      </a:r>
                      <a:r>
                        <a:rPr lang="en-GB" sz="1800" baseline="0" dirty="0" smtClean="0"/>
                        <a:t> into Force 6 April 2017</a:t>
                      </a:r>
                      <a:endParaRPr lang="en-GB" sz="1800" dirty="0"/>
                    </a:p>
                  </a:txBody>
                  <a:tcPr marT="45725" marB="45725"/>
                </a:tc>
                <a:tc>
                  <a:txBody>
                    <a:bodyPr/>
                    <a:lstStyle/>
                    <a:p>
                      <a:r>
                        <a:rPr lang="en-GB" sz="1800" dirty="0"/>
                        <a:t>Applicable from 01 October 2017, </a:t>
                      </a:r>
                    </a:p>
                    <a:p>
                      <a:r>
                        <a:rPr lang="en-GB" sz="1800" dirty="0"/>
                        <a:t>First</a:t>
                      </a:r>
                      <a:r>
                        <a:rPr lang="en-GB" sz="1800" baseline="0" dirty="0"/>
                        <a:t> publication </a:t>
                      </a:r>
                      <a:r>
                        <a:rPr lang="en-GB" sz="1800" baseline="0" dirty="0" smtClean="0"/>
                        <a:t>end 2017</a:t>
                      </a:r>
                      <a:endParaRPr lang="en-GB" sz="1800" dirty="0"/>
                    </a:p>
                  </a:txBody>
                  <a:tcPr marT="45725" marB="45725"/>
                </a:tc>
                <a:extLst>
                  <a:ext uri="{0D108BD9-81ED-4DB2-BD59-A6C34878D82A}">
                    <a16:rowId xmlns="" xmlns:a16="http://schemas.microsoft.com/office/drawing/2014/main" val="10004"/>
                  </a:ext>
                </a:extLst>
              </a:tr>
              <a:tr h="595833">
                <a:tc>
                  <a:txBody>
                    <a:bodyPr/>
                    <a:lstStyle/>
                    <a:p>
                      <a:r>
                        <a:rPr lang="en-GB" sz="1800" dirty="0"/>
                        <a:t>CAM amendments</a:t>
                      </a:r>
                    </a:p>
                  </a:txBody>
                  <a:tcPr marT="45725" marB="45725"/>
                </a:tc>
                <a:tc>
                  <a:txBody>
                    <a:bodyPr/>
                    <a:lstStyle/>
                    <a:p>
                      <a:r>
                        <a:rPr lang="en-GB" sz="1800" dirty="0" smtClean="0"/>
                        <a:t>Entered</a:t>
                      </a:r>
                      <a:r>
                        <a:rPr lang="en-GB" sz="1800" baseline="0" dirty="0" smtClean="0"/>
                        <a:t> into Force 6 April 2017</a:t>
                      </a:r>
                      <a:endParaRPr lang="en-GB" sz="1800" dirty="0"/>
                    </a:p>
                  </a:txBody>
                  <a:tcPr marT="45725" marB="45725"/>
                </a:tc>
                <a:tc>
                  <a:txBody>
                    <a:bodyPr/>
                    <a:lstStyle/>
                    <a:p>
                      <a:r>
                        <a:rPr lang="en-GB" sz="1800" dirty="0" smtClean="0">
                          <a:solidFill>
                            <a:schemeClr val="tx1"/>
                          </a:solidFill>
                        </a:rPr>
                        <a:t>Applicable from </a:t>
                      </a:r>
                    </a:p>
                    <a:p>
                      <a:r>
                        <a:rPr lang="en-GB" sz="1800" baseline="0" dirty="0" smtClean="0">
                          <a:solidFill>
                            <a:schemeClr val="tx1"/>
                          </a:solidFill>
                        </a:rPr>
                        <a:t>6 </a:t>
                      </a:r>
                      <a:r>
                        <a:rPr lang="en-GB" sz="1800" dirty="0" smtClean="0">
                          <a:solidFill>
                            <a:schemeClr val="tx1"/>
                          </a:solidFill>
                        </a:rPr>
                        <a:t>April 2017</a:t>
                      </a:r>
                    </a:p>
                    <a:p>
                      <a:r>
                        <a:rPr lang="en-GB" sz="1800" dirty="0" smtClean="0">
                          <a:solidFill>
                            <a:schemeClr val="tx1"/>
                          </a:solidFill>
                        </a:rPr>
                        <a:t>Capacity</a:t>
                      </a:r>
                      <a:r>
                        <a:rPr lang="en-GB" sz="1800" baseline="0" dirty="0" smtClean="0">
                          <a:solidFill>
                            <a:schemeClr val="tx1"/>
                          </a:solidFill>
                        </a:rPr>
                        <a:t> Conversion effective from 1</a:t>
                      </a:r>
                      <a:r>
                        <a:rPr lang="en-GB" sz="1800" baseline="30000" dirty="0" smtClean="0">
                          <a:solidFill>
                            <a:schemeClr val="tx1"/>
                          </a:solidFill>
                        </a:rPr>
                        <a:t>st</a:t>
                      </a:r>
                      <a:r>
                        <a:rPr lang="en-GB" sz="1800" baseline="0" dirty="0" smtClean="0">
                          <a:solidFill>
                            <a:schemeClr val="tx1"/>
                          </a:solidFill>
                        </a:rPr>
                        <a:t> Jan 2018.</a:t>
                      </a:r>
                      <a:endParaRPr lang="en-GB" sz="1800" dirty="0"/>
                    </a:p>
                  </a:txBody>
                  <a:tcPr marT="45725" marB="45725"/>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31918214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593725" y="1337796"/>
            <a:ext cx="8043863" cy="523220"/>
          </a:xfrm>
        </p:spPr>
        <p:txBody>
          <a:bodyPr/>
          <a:lstStyle/>
          <a:p>
            <a:r>
              <a:rPr lang="en-GB" dirty="0" smtClean="0"/>
              <a:t>Any Other Business</a:t>
            </a:r>
            <a:endParaRPr lang="en-GB" dirty="0"/>
          </a:p>
        </p:txBody>
      </p:sp>
    </p:spTree>
    <p:extLst>
      <p:ext uri="{BB962C8B-B14F-4D97-AF65-F5344CB8AC3E}">
        <p14:creationId xmlns:p14="http://schemas.microsoft.com/office/powerpoint/2010/main" val="23138513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593725" y="1337796"/>
            <a:ext cx="8043863" cy="523220"/>
          </a:xfrm>
        </p:spPr>
        <p:txBody>
          <a:bodyPr/>
          <a:lstStyle/>
          <a:p>
            <a:r>
              <a:rPr lang="en-GB" dirty="0" smtClean="0"/>
              <a:t>Negative Implied Flow Rate</a:t>
            </a:r>
            <a:endParaRPr lang="en-GB" dirty="0"/>
          </a:p>
        </p:txBody>
      </p:sp>
    </p:spTree>
    <p:extLst>
      <p:ext uri="{BB962C8B-B14F-4D97-AF65-F5344CB8AC3E}">
        <p14:creationId xmlns:p14="http://schemas.microsoft.com/office/powerpoint/2010/main" val="24679459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593725" y="1338263"/>
            <a:ext cx="8043863" cy="522287"/>
          </a:xfrm>
        </p:spPr>
        <p:txBody>
          <a:bodyPr/>
          <a:lstStyle/>
          <a:p>
            <a:pPr eaLnBrk="1" hangingPunct="1"/>
            <a:r>
              <a:rPr lang="en-US" altLang="en-US" dirty="0" smtClean="0"/>
              <a:t>Gas Quality Information Provision</a:t>
            </a:r>
          </a:p>
        </p:txBody>
      </p:sp>
    </p:spTree>
    <p:extLst>
      <p:ext uri="{BB962C8B-B14F-4D97-AF65-F5344CB8AC3E}">
        <p14:creationId xmlns:p14="http://schemas.microsoft.com/office/powerpoint/2010/main" val="6889854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eaLnBrk="1" hangingPunct="1"/>
            <a:fld id="{237B2804-983B-44CC-BB3C-62EA5FB338F6}" type="slidenum">
              <a:rPr lang="en-US" altLang="en-US" sz="1200" smtClean="0"/>
              <a:pPr eaLnBrk="1" hangingPunct="1"/>
              <a:t>33</a:t>
            </a:fld>
            <a:endParaRPr lang="en-US" altLang="en-US" sz="1200" smtClean="0"/>
          </a:p>
        </p:txBody>
      </p:sp>
      <p:sp>
        <p:nvSpPr>
          <p:cNvPr id="6147" name="Rectangle 2"/>
          <p:cNvSpPr>
            <a:spLocks noGrp="1" noChangeArrowheads="1"/>
          </p:cNvSpPr>
          <p:nvPr>
            <p:ph type="title"/>
          </p:nvPr>
        </p:nvSpPr>
        <p:spPr/>
        <p:txBody>
          <a:bodyPr/>
          <a:lstStyle/>
          <a:p>
            <a:pPr eaLnBrk="1" hangingPunct="1"/>
            <a:r>
              <a:rPr lang="en-US" altLang="en-US" smtClean="0"/>
              <a:t>Background </a:t>
            </a:r>
          </a:p>
        </p:txBody>
      </p:sp>
      <p:sp>
        <p:nvSpPr>
          <p:cNvPr id="6148" name="Rectangle 5"/>
          <p:cNvSpPr>
            <a:spLocks noGrp="1" noChangeArrowheads="1"/>
          </p:cNvSpPr>
          <p:nvPr>
            <p:ph type="body" idx="1"/>
          </p:nvPr>
        </p:nvSpPr>
        <p:spPr>
          <a:xfrm>
            <a:off x="593725" y="1485900"/>
            <a:ext cx="8321675" cy="4648200"/>
          </a:xfrm>
        </p:spPr>
        <p:txBody>
          <a:bodyPr/>
          <a:lstStyle/>
          <a:p>
            <a:r>
              <a:rPr lang="en-US" altLang="en-US" sz="1800" dirty="0" smtClean="0"/>
              <a:t>Last year NG ran a “Information Provision Consultation” on both the balancing and the gas quality data we provide </a:t>
            </a:r>
          </a:p>
          <a:p>
            <a:r>
              <a:rPr lang="en-US" altLang="en-US" sz="1800" dirty="0" smtClean="0"/>
              <a:t>Gas Balancing: Obligation in the EU Balancing Code for the TSO to consult stakeholders on, and assess the benefit of, </a:t>
            </a:r>
          </a:p>
          <a:p>
            <a:pPr marL="457200" lvl="1" indent="0">
              <a:buFont typeface="Wingdings 2" pitchFamily="18" charset="2"/>
              <a:buNone/>
            </a:pPr>
            <a:r>
              <a:rPr lang="en-US" altLang="en-US" sz="1600" dirty="0" smtClean="0"/>
              <a:t>Article 38 (1)   (a) increasing the frequency of information provision to network users</a:t>
            </a:r>
          </a:p>
          <a:p>
            <a:pPr marL="457200" lvl="1" indent="0">
              <a:buFont typeface="Wingdings 2" pitchFamily="18" charset="2"/>
              <a:buNone/>
            </a:pPr>
            <a:r>
              <a:rPr lang="en-US" altLang="en-US" sz="1600" dirty="0" smtClean="0"/>
              <a:t>	               (b) reducing the related timeline of information provision;</a:t>
            </a:r>
          </a:p>
          <a:p>
            <a:pPr marL="457200" lvl="1" indent="0">
              <a:buFont typeface="Wingdings 2" pitchFamily="18" charset="2"/>
              <a:buNone/>
            </a:pPr>
            <a:r>
              <a:rPr lang="en-US" altLang="en-US" sz="1600" dirty="0" smtClean="0"/>
              <a:t>	               (c) improving the accuracy of the information provided </a:t>
            </a:r>
          </a:p>
          <a:p>
            <a:r>
              <a:rPr lang="en-US" altLang="en-US" sz="1800" dirty="0" smtClean="0"/>
              <a:t>Gas Quality: Obligation in the EU Interoperability Code for the TSO to assess;</a:t>
            </a:r>
          </a:p>
          <a:p>
            <a:pPr marL="457200" lvl="1" indent="0">
              <a:buFont typeface="Wingdings 2" pitchFamily="18" charset="2"/>
              <a:buNone/>
            </a:pPr>
            <a:r>
              <a:rPr lang="en-US" altLang="en-US" sz="1600" dirty="0" smtClean="0"/>
              <a:t>Article 17.3 (b)	(</a:t>
            </a:r>
            <a:r>
              <a:rPr lang="en-US" altLang="en-US" sz="1600" dirty="0" err="1" smtClean="0"/>
              <a:t>i</a:t>
            </a:r>
            <a:r>
              <a:rPr lang="en-US" altLang="en-US" sz="1600" dirty="0" smtClean="0"/>
              <a:t>) the relevant information on gas quality parameters to be provided</a:t>
            </a:r>
          </a:p>
          <a:p>
            <a:pPr marL="457200" lvl="1" indent="0">
              <a:buFont typeface="Wingdings 2" pitchFamily="18" charset="2"/>
              <a:buNone/>
            </a:pPr>
            <a:r>
              <a:rPr lang="en-US" altLang="en-US" sz="1600" dirty="0" smtClean="0"/>
              <a:t>	     	(ii) the frequency of the information to be provided </a:t>
            </a:r>
          </a:p>
          <a:p>
            <a:pPr marL="457200" lvl="1" indent="0">
              <a:buFont typeface="Wingdings 2" pitchFamily="18" charset="2"/>
              <a:buNone/>
            </a:pPr>
            <a:r>
              <a:rPr lang="en-US" altLang="en-US" sz="1600" dirty="0" smtClean="0"/>
              <a:t>            	(iii) the lead time</a:t>
            </a:r>
          </a:p>
          <a:p>
            <a:pPr marL="457200" lvl="1" indent="0">
              <a:buFont typeface="Wingdings 2" pitchFamily="18" charset="2"/>
              <a:buNone/>
            </a:pPr>
            <a:r>
              <a:rPr lang="en-US" altLang="en-US" sz="1600" dirty="0" smtClean="0"/>
              <a:t>		(iv) the method of communication</a:t>
            </a:r>
            <a:r>
              <a:rPr lang="en-US" altLang="en-US" sz="1800" dirty="0" smtClean="0"/>
              <a:t>” </a:t>
            </a:r>
          </a:p>
          <a:p>
            <a:r>
              <a:rPr lang="en-US" altLang="en-US" sz="1800" dirty="0" smtClean="0"/>
              <a:t>Received 3 responses to the consultation from </a:t>
            </a:r>
            <a:r>
              <a:rPr lang="en-US" altLang="en-US" sz="1800" dirty="0" err="1" smtClean="0"/>
              <a:t>RWE</a:t>
            </a:r>
            <a:r>
              <a:rPr lang="en-US" altLang="en-US" sz="1800" dirty="0" smtClean="0"/>
              <a:t>, </a:t>
            </a:r>
            <a:r>
              <a:rPr lang="en-US" altLang="en-US" sz="1800" dirty="0" err="1" smtClean="0"/>
              <a:t>EDF</a:t>
            </a:r>
            <a:r>
              <a:rPr lang="en-US" altLang="en-US" sz="1800" dirty="0" smtClean="0"/>
              <a:t> Energy and Energy UK </a:t>
            </a:r>
          </a:p>
        </p:txBody>
      </p:sp>
    </p:spTree>
    <p:extLst>
      <p:ext uri="{BB962C8B-B14F-4D97-AF65-F5344CB8AC3E}">
        <p14:creationId xmlns:p14="http://schemas.microsoft.com/office/powerpoint/2010/main" val="1983140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4"/>
          <p:cNvSpPr>
            <a:spLocks noGrp="1"/>
          </p:cNvSpPr>
          <p:nvPr>
            <p:ph type="ctrTitle" sz="quarter"/>
          </p:nvPr>
        </p:nvSpPr>
        <p:spPr>
          <a:xfrm>
            <a:off x="593725" y="1338263"/>
            <a:ext cx="8043863" cy="522287"/>
          </a:xfrm>
        </p:spPr>
        <p:txBody>
          <a:bodyPr/>
          <a:lstStyle/>
          <a:p>
            <a:r>
              <a:rPr lang="en-GB" altLang="en-US" dirty="0" smtClean="0"/>
              <a:t>Data Issues</a:t>
            </a:r>
          </a:p>
        </p:txBody>
      </p:sp>
      <p:sp>
        <p:nvSpPr>
          <p:cNvPr id="7171" name="Slide Number Placeholder 3"/>
          <p:cNvSpPr>
            <a:spLocks noGrp="1"/>
          </p:cNvSpPr>
          <p:nvPr>
            <p:ph type="sldNum" sz="quarter" idx="4294967295"/>
          </p:nvPr>
        </p:nvSpPr>
        <p:spPr>
          <a:xfrm>
            <a:off x="7010400" y="6245225"/>
            <a:ext cx="2133600" cy="476250"/>
          </a:xfrm>
          <a:noFill/>
        </p:spPr>
        <p:txBody>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eaLnBrk="1" hangingPunct="1"/>
            <a:fld id="{591321E2-B615-423A-BC27-86AD386A042C}" type="slidenum">
              <a:rPr lang="en-US" altLang="en-US" sz="1400" smtClean="0"/>
              <a:pPr eaLnBrk="1" hangingPunct="1"/>
              <a:t>34</a:t>
            </a:fld>
            <a:endParaRPr lang="en-US" altLang="en-US" sz="1400" smtClean="0"/>
          </a:p>
        </p:txBody>
      </p:sp>
    </p:spTree>
    <p:extLst>
      <p:ext uri="{BB962C8B-B14F-4D97-AF65-F5344CB8AC3E}">
        <p14:creationId xmlns:p14="http://schemas.microsoft.com/office/powerpoint/2010/main" val="40654224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GB" altLang="en-US" smtClean="0"/>
              <a:t>Data inconsistencies </a:t>
            </a:r>
          </a:p>
        </p:txBody>
      </p:sp>
      <p:sp>
        <p:nvSpPr>
          <p:cNvPr id="3" name="Content Placeholder 2"/>
          <p:cNvSpPr>
            <a:spLocks noGrp="1"/>
          </p:cNvSpPr>
          <p:nvPr>
            <p:ph idx="1"/>
          </p:nvPr>
        </p:nvSpPr>
        <p:spPr/>
        <p:txBody>
          <a:bodyPr/>
          <a:lstStyle/>
          <a:p>
            <a:pPr>
              <a:defRPr/>
            </a:pPr>
            <a:r>
              <a:rPr lang="en-GB" sz="1800" dirty="0" smtClean="0"/>
              <a:t>Allocations and nominations data in MIPI are not the same as measured End of Day data in Gemini meaning that there was a mismatch between physical flows measured in the “Actual Offtake Flows Report” and the “Aggregate Allocation Report” and the “Nominations Report” (the later 2 having the issue). </a:t>
            </a:r>
          </a:p>
          <a:p>
            <a:pPr lvl="1">
              <a:defRPr/>
            </a:pPr>
            <a:r>
              <a:rPr lang="en-GB" sz="1600" dirty="0" smtClean="0"/>
              <a:t>Gemini sending information across to MIPI light; or</a:t>
            </a:r>
          </a:p>
          <a:p>
            <a:pPr lvl="1">
              <a:defRPr/>
            </a:pPr>
            <a:r>
              <a:rPr lang="en-GB" sz="1600" dirty="0" smtClean="0"/>
              <a:t>MIPI is not processing </a:t>
            </a:r>
          </a:p>
          <a:p>
            <a:pPr>
              <a:defRPr/>
            </a:pPr>
            <a:r>
              <a:rPr lang="en-GB" sz="1800" dirty="0" smtClean="0"/>
              <a:t>Fix to this data was deployed since 13</a:t>
            </a:r>
            <a:r>
              <a:rPr lang="en-GB" sz="1800" baseline="30000" dirty="0" smtClean="0"/>
              <a:t>th</a:t>
            </a:r>
            <a:r>
              <a:rPr lang="en-GB" sz="1800" dirty="0" smtClean="0"/>
              <a:t> February which aligned the three  reports </a:t>
            </a:r>
            <a:endParaRPr lang="en-GB" sz="1800" dirty="0"/>
          </a:p>
          <a:p>
            <a:pPr>
              <a:defRPr/>
            </a:pPr>
            <a:r>
              <a:rPr lang="en-GB" sz="1800" dirty="0" smtClean="0"/>
              <a:t>Historical data was also corrected at the beginning of April 2017 </a:t>
            </a:r>
          </a:p>
          <a:p>
            <a:pPr>
              <a:defRPr/>
            </a:pPr>
            <a:r>
              <a:rPr lang="en-GB" sz="1800" dirty="0" smtClean="0"/>
              <a:t>Any future data issues should be directed to </a:t>
            </a:r>
            <a:r>
              <a:rPr lang="en-GB" sz="1800" dirty="0" smtClean="0">
                <a:hlinkClick r:id="rId2"/>
              </a:rPr>
              <a:t>box.OperationalLiaison@nationalgrid.com</a:t>
            </a:r>
            <a:endParaRPr lang="en-GB" sz="1800" dirty="0" smtClean="0"/>
          </a:p>
          <a:p>
            <a:pPr marL="0" indent="0">
              <a:buFont typeface="Wingdings 2" pitchFamily="18" charset="2"/>
              <a:buNone/>
              <a:defRPr/>
            </a:pPr>
            <a:r>
              <a:rPr lang="en-GB" sz="1800" dirty="0" smtClean="0"/>
              <a:t> </a:t>
            </a:r>
            <a:endParaRPr lang="en-GB" sz="1800" dirty="0"/>
          </a:p>
        </p:txBody>
      </p:sp>
      <p:sp>
        <p:nvSpPr>
          <p:cNvPr id="8196" name="Slide Number Placeholder 3"/>
          <p:cNvSpPr>
            <a:spLocks noGrp="1"/>
          </p:cNvSpPr>
          <p:nvPr>
            <p:ph type="sldNum" sz="quarter" idx="12"/>
          </p:nvPr>
        </p:nvSpPr>
        <p:spPr>
          <a:noFill/>
        </p:spPr>
        <p:txBody>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eaLnBrk="1" hangingPunct="1"/>
            <a:fld id="{F3BAFE72-764A-43EB-99DB-AA0DEA085236}" type="slidenum">
              <a:rPr lang="en-US" altLang="en-US" sz="1400" smtClean="0"/>
              <a:pPr eaLnBrk="1" hangingPunct="1"/>
              <a:t>35</a:t>
            </a:fld>
            <a:endParaRPr lang="en-US" altLang="en-US" sz="1400" smtClean="0"/>
          </a:p>
        </p:txBody>
      </p:sp>
    </p:spTree>
    <p:extLst>
      <p:ext uri="{BB962C8B-B14F-4D97-AF65-F5344CB8AC3E}">
        <p14:creationId xmlns:p14="http://schemas.microsoft.com/office/powerpoint/2010/main" val="33316486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593725" y="1122413"/>
            <a:ext cx="8043863" cy="953984"/>
          </a:xfrm>
        </p:spPr>
        <p:txBody>
          <a:bodyPr/>
          <a:lstStyle/>
          <a:p>
            <a:r>
              <a:rPr lang="en-US" dirty="0" smtClean="0">
                <a:latin typeface="+mn-lt"/>
                <a:cs typeface="Calibri" panose="020F0502020204030204" pitchFamily="34" charset="0"/>
              </a:rPr>
              <a:t>Incentives</a:t>
            </a:r>
            <a:r>
              <a:rPr lang="en-US" dirty="0" smtClean="0">
                <a:latin typeface="Calibri" panose="020F0502020204030204" pitchFamily="34" charset="0"/>
                <a:cs typeface="Calibri" panose="020F0502020204030204" pitchFamily="34" charset="0"/>
              </a:rPr>
              <a:t/>
            </a:r>
            <a:br>
              <a:rPr lang="en-US" dirty="0" smtClean="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	</a:t>
            </a:r>
            <a:endParaRPr lang="en-GB" sz="2000"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39705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xfrm>
            <a:off x="489097" y="742471"/>
            <a:ext cx="8229600" cy="523220"/>
          </a:xfrm>
        </p:spPr>
        <p:txBody>
          <a:bodyPr/>
          <a:lstStyle/>
          <a:p>
            <a:r>
              <a:rPr lang="en-GB" dirty="0" smtClean="0">
                <a:latin typeface="Calibri" panose="020F0502020204030204" pitchFamily="34" charset="0"/>
                <a:cs typeface="Calibri" panose="020F0502020204030204" pitchFamily="34" charset="0"/>
              </a:rPr>
              <a:t>Executive Summary	</a:t>
            </a:r>
          </a:p>
        </p:txBody>
      </p:sp>
      <p:sp>
        <p:nvSpPr>
          <p:cNvPr id="4" name="Slide Number Placeholder 3"/>
          <p:cNvSpPr>
            <a:spLocks noGrp="1"/>
          </p:cNvSpPr>
          <p:nvPr>
            <p:ph type="sldNum" sz="quarter" idx="12"/>
          </p:nvPr>
        </p:nvSpPr>
        <p:spPr/>
        <p:txBody>
          <a:bodyPr/>
          <a:lstStyle/>
          <a:p>
            <a:pPr>
              <a:defRPr/>
            </a:pPr>
            <a:fld id="{97F9DABA-3865-4F98-96A9-7974BABC1530}" type="slidenum">
              <a:rPr lang="en-US" sz="1000" smtClean="0">
                <a:solidFill>
                  <a:prstClr val="black"/>
                </a:solidFill>
              </a:rPr>
              <a:pPr>
                <a:defRPr/>
              </a:pPr>
              <a:t>37</a:t>
            </a:fld>
            <a:endParaRPr lang="en-US" sz="1000" dirty="0">
              <a:solidFill>
                <a:prstClr val="black"/>
              </a:solidFill>
            </a:endParaRPr>
          </a:p>
        </p:txBody>
      </p:sp>
      <p:sp>
        <p:nvSpPr>
          <p:cNvPr id="2" name="Rectangle 1"/>
          <p:cNvSpPr/>
          <p:nvPr/>
        </p:nvSpPr>
        <p:spPr>
          <a:xfrm>
            <a:off x="332509" y="1210300"/>
            <a:ext cx="8478982" cy="5647700"/>
          </a:xfrm>
          <a:prstGeom prst="rect">
            <a:avLst/>
          </a:prstGeom>
        </p:spPr>
        <p:txBody>
          <a:bodyPr wrap="square">
            <a:spAutoFit/>
          </a:bodyPr>
          <a:lstStyle/>
          <a:p>
            <a:pPr fontAlgn="auto">
              <a:spcBef>
                <a:spcPts val="0"/>
              </a:spcBef>
              <a:spcAft>
                <a:spcPts val="0"/>
              </a:spcAft>
            </a:pPr>
            <a:endParaRPr lang="en-US" sz="1100" b="0" dirty="0">
              <a:solidFill>
                <a:prstClr val="black"/>
              </a:solidFill>
              <a:latin typeface="+mj-lt"/>
              <a:ea typeface="ＭＳ Ｐゴシック"/>
              <a:cs typeface="Calibri" panose="020F0502020204030204" pitchFamily="34" charset="0"/>
            </a:endParaRPr>
          </a:p>
          <a:p>
            <a:pPr marL="171450" indent="-171450" fontAlgn="auto">
              <a:spcBef>
                <a:spcPts val="0"/>
              </a:spcBef>
              <a:spcAft>
                <a:spcPts val="0"/>
              </a:spcAft>
              <a:buFont typeface="Arial" panose="020B0604020202020204" pitchFamily="34" charset="0"/>
              <a:buChar char="•"/>
            </a:pPr>
            <a:r>
              <a:rPr lang="en-US" sz="1400" b="0" dirty="0" smtClean="0">
                <a:solidFill>
                  <a:prstClr val="black"/>
                </a:solidFill>
                <a:latin typeface="+mj-lt"/>
                <a:ea typeface="ＭＳ Ｐゴシック"/>
                <a:cs typeface="Calibri" panose="020F0502020204030204" pitchFamily="34" charset="0"/>
              </a:rPr>
              <a:t>National </a:t>
            </a:r>
            <a:r>
              <a:rPr lang="en-US" sz="1400" b="0" dirty="0">
                <a:solidFill>
                  <a:prstClr val="black"/>
                </a:solidFill>
                <a:latin typeface="+mj-lt"/>
                <a:ea typeface="ＭＳ Ｐゴシック"/>
                <a:cs typeface="Calibri" panose="020F0502020204030204" pitchFamily="34" charset="0"/>
              </a:rPr>
              <a:t>Grid Gas (NGG) undertakes the role of System Operator (SO) for the high pressure gas National Transmission System (NTS) in Great Britain</a:t>
            </a:r>
            <a:r>
              <a:rPr lang="en-US" sz="1400" b="0" dirty="0" smtClean="0">
                <a:solidFill>
                  <a:prstClr val="black"/>
                </a:solidFill>
                <a:latin typeface="+mj-lt"/>
                <a:ea typeface="ＭＳ Ｐゴシック"/>
                <a:cs typeface="Calibri" panose="020F0502020204030204" pitchFamily="34" charset="0"/>
              </a:rPr>
              <a:t>.</a:t>
            </a:r>
          </a:p>
          <a:p>
            <a:pPr fontAlgn="auto">
              <a:spcBef>
                <a:spcPts val="0"/>
              </a:spcBef>
              <a:spcAft>
                <a:spcPts val="0"/>
              </a:spcAft>
            </a:pPr>
            <a:endParaRPr lang="en-US" sz="1400" b="0" dirty="0" smtClean="0">
              <a:solidFill>
                <a:prstClr val="black"/>
              </a:solidFill>
              <a:latin typeface="+mj-lt"/>
              <a:ea typeface="ＭＳ Ｐゴシック"/>
              <a:cs typeface="Calibri" panose="020F0502020204030204" pitchFamily="34" charset="0"/>
            </a:endParaRPr>
          </a:p>
          <a:p>
            <a:pPr marL="171450" indent="-171450" fontAlgn="auto">
              <a:spcBef>
                <a:spcPts val="0"/>
              </a:spcBef>
              <a:spcAft>
                <a:spcPts val="0"/>
              </a:spcAft>
              <a:buFont typeface="Arial" panose="020B0604020202020204" pitchFamily="34" charset="0"/>
              <a:buChar char="•"/>
            </a:pPr>
            <a:r>
              <a:rPr lang="en-US" sz="1400" b="0" dirty="0">
                <a:solidFill>
                  <a:prstClr val="black"/>
                </a:solidFill>
                <a:latin typeface="+mj-lt"/>
                <a:ea typeface="ＭＳ Ｐゴシック"/>
                <a:cs typeface="Calibri" panose="020F0502020204030204" pitchFamily="34" charset="0"/>
              </a:rPr>
              <a:t> </a:t>
            </a:r>
            <a:r>
              <a:rPr lang="en-US" sz="1400" b="0" dirty="0" smtClean="0">
                <a:solidFill>
                  <a:prstClr val="black"/>
                </a:solidFill>
                <a:latin typeface="+mj-lt"/>
                <a:ea typeface="ＭＳ Ｐゴシック"/>
                <a:cs typeface="Calibri" panose="020F0502020204030204" pitchFamily="34" charset="0"/>
              </a:rPr>
              <a:t>NGG </a:t>
            </a:r>
            <a:r>
              <a:rPr lang="en-US" sz="1400" b="0" dirty="0">
                <a:solidFill>
                  <a:prstClr val="black"/>
                </a:solidFill>
                <a:latin typeface="+mj-lt"/>
                <a:ea typeface="ＭＳ Ｐゴシック"/>
                <a:cs typeface="Calibri" panose="020F0502020204030204" pitchFamily="34" charset="0"/>
              </a:rPr>
              <a:t>is currently operating within the first price control to be set up through the new RIIO regulatory framework model (Revenue = Incentives + Innovation + Outputs). </a:t>
            </a:r>
            <a:endParaRPr lang="en-US" sz="1400" b="0" dirty="0" smtClean="0">
              <a:solidFill>
                <a:prstClr val="black"/>
              </a:solidFill>
              <a:latin typeface="+mj-lt"/>
              <a:ea typeface="ＭＳ Ｐゴシック"/>
              <a:cs typeface="Calibri" panose="020F0502020204030204" pitchFamily="34" charset="0"/>
            </a:endParaRPr>
          </a:p>
          <a:p>
            <a:pPr fontAlgn="auto">
              <a:spcBef>
                <a:spcPts val="0"/>
              </a:spcBef>
              <a:spcAft>
                <a:spcPts val="0"/>
              </a:spcAft>
            </a:pPr>
            <a:endParaRPr lang="en-US" sz="1400" b="0" dirty="0" smtClean="0">
              <a:solidFill>
                <a:prstClr val="black"/>
              </a:solidFill>
              <a:latin typeface="+mj-lt"/>
              <a:ea typeface="ＭＳ Ｐゴシック"/>
              <a:cs typeface="Calibri" panose="020F0502020204030204" pitchFamily="34" charset="0"/>
            </a:endParaRPr>
          </a:p>
          <a:p>
            <a:pPr marL="171450" indent="-171450" fontAlgn="auto">
              <a:spcBef>
                <a:spcPts val="0"/>
              </a:spcBef>
              <a:spcAft>
                <a:spcPts val="0"/>
              </a:spcAft>
              <a:buFont typeface="Arial" panose="020B0604020202020204" pitchFamily="34" charset="0"/>
              <a:buChar char="•"/>
            </a:pPr>
            <a:r>
              <a:rPr lang="en-US" sz="1400" b="0" dirty="0" smtClean="0">
                <a:solidFill>
                  <a:prstClr val="black"/>
                </a:solidFill>
                <a:latin typeface="+mj-lt"/>
                <a:ea typeface="ＭＳ Ｐゴシック"/>
                <a:cs typeface="Calibri" panose="020F0502020204030204" pitchFamily="34" charset="0"/>
              </a:rPr>
              <a:t>Under </a:t>
            </a:r>
            <a:r>
              <a:rPr lang="en-US" sz="1400" b="0" dirty="0">
                <a:solidFill>
                  <a:prstClr val="black"/>
                </a:solidFill>
                <a:latin typeface="+mj-lt"/>
                <a:ea typeface="ＭＳ Ｐゴシック"/>
                <a:cs typeface="Calibri" panose="020F0502020204030204" pitchFamily="34" charset="0"/>
              </a:rPr>
              <a:t>the first RIIO framework two new incentives were introduced, </a:t>
            </a:r>
            <a:r>
              <a:rPr lang="en-US" sz="1400" b="0" dirty="0" smtClean="0">
                <a:solidFill>
                  <a:prstClr val="black"/>
                </a:solidFill>
                <a:latin typeface="+mj-lt"/>
                <a:ea typeface="ＭＳ Ｐゴシック"/>
                <a:cs typeface="Calibri" panose="020F0502020204030204" pitchFamily="34" charset="0"/>
              </a:rPr>
              <a:t>focusing </a:t>
            </a:r>
            <a:r>
              <a:rPr lang="en-US" sz="1400" b="0" dirty="0">
                <a:solidFill>
                  <a:prstClr val="black"/>
                </a:solidFill>
                <a:latin typeface="+mj-lt"/>
                <a:ea typeface="ＭＳ Ｐゴシック"/>
                <a:cs typeface="Calibri" panose="020F0502020204030204" pitchFamily="34" charset="0"/>
              </a:rPr>
              <a:t>on delivering the outputs that stakeholders highlighted were of core value</a:t>
            </a:r>
            <a:r>
              <a:rPr lang="en-US" sz="1400" b="0" dirty="0" smtClean="0">
                <a:solidFill>
                  <a:prstClr val="black"/>
                </a:solidFill>
                <a:latin typeface="+mj-lt"/>
                <a:ea typeface="ＭＳ Ｐゴシック"/>
                <a:cs typeface="Calibri" panose="020F0502020204030204" pitchFamily="34" charset="0"/>
              </a:rPr>
              <a:t>. These incentives known as shallow incentives were set out for a trial period. </a:t>
            </a:r>
            <a:r>
              <a:rPr lang="en-US" sz="1400" b="0" dirty="0">
                <a:solidFill>
                  <a:prstClr val="black"/>
                </a:solidFill>
                <a:latin typeface="+mj-lt"/>
                <a:ea typeface="ＭＳ Ｐゴシック"/>
                <a:cs typeface="Calibri" panose="020F0502020204030204" pitchFamily="34" charset="0"/>
              </a:rPr>
              <a:t>This led to the introduction of a Maintenance incentive and the extension of the Demand forecasting incentive to cover the D-2 to D-5 time period.  </a:t>
            </a:r>
            <a:endParaRPr lang="en-US" sz="1400" b="0" dirty="0" smtClean="0">
              <a:solidFill>
                <a:prstClr val="black"/>
              </a:solidFill>
              <a:latin typeface="+mj-lt"/>
              <a:ea typeface="ＭＳ Ｐゴシック"/>
              <a:cs typeface="Calibri" panose="020F0502020204030204" pitchFamily="34" charset="0"/>
            </a:endParaRPr>
          </a:p>
          <a:p>
            <a:pPr fontAlgn="auto">
              <a:spcBef>
                <a:spcPts val="0"/>
              </a:spcBef>
              <a:spcAft>
                <a:spcPts val="0"/>
              </a:spcAft>
            </a:pPr>
            <a:endParaRPr lang="en-US" sz="1400" b="0" dirty="0" smtClean="0">
              <a:solidFill>
                <a:prstClr val="black"/>
              </a:solidFill>
              <a:latin typeface="+mj-lt"/>
              <a:ea typeface="ＭＳ Ｐゴシック"/>
              <a:cs typeface="Calibri" panose="020F0502020204030204" pitchFamily="34" charset="0"/>
            </a:endParaRPr>
          </a:p>
          <a:p>
            <a:pPr marL="171450" indent="-171450" fontAlgn="auto">
              <a:spcBef>
                <a:spcPts val="0"/>
              </a:spcBef>
              <a:spcAft>
                <a:spcPts val="0"/>
              </a:spcAft>
              <a:buFont typeface="Arial" panose="020B0604020202020204" pitchFamily="34" charset="0"/>
              <a:buChar char="•"/>
            </a:pPr>
            <a:r>
              <a:rPr lang="en-US" sz="1400" b="0" dirty="0" smtClean="0">
                <a:solidFill>
                  <a:prstClr val="black"/>
                </a:solidFill>
                <a:latin typeface="+mj-lt"/>
                <a:ea typeface="ＭＳ Ｐゴシック"/>
                <a:cs typeface="Calibri" panose="020F0502020204030204" pitchFamily="34" charset="0"/>
              </a:rPr>
              <a:t>As </a:t>
            </a:r>
            <a:r>
              <a:rPr lang="en-US" sz="1400" b="0" dirty="0">
                <a:solidFill>
                  <a:prstClr val="black"/>
                </a:solidFill>
                <a:latin typeface="+mj-lt"/>
                <a:ea typeface="ＭＳ Ｐゴシック"/>
                <a:cs typeface="Calibri" panose="020F0502020204030204" pitchFamily="34" charset="0"/>
              </a:rPr>
              <a:t>well as these two incentives, the Greenhouse Gas incentive framework was set for a period of three years. This was to allow National Grid to undertake further work to review operational venting sources and to further investigate current internationally accepted best practice. </a:t>
            </a:r>
            <a:endParaRPr lang="en-US" sz="1400" b="0" dirty="0" smtClean="0">
              <a:solidFill>
                <a:prstClr val="black"/>
              </a:solidFill>
              <a:latin typeface="+mj-lt"/>
              <a:ea typeface="ＭＳ Ｐゴシック"/>
              <a:cs typeface="Calibri" panose="020F0502020204030204" pitchFamily="34" charset="0"/>
            </a:endParaRPr>
          </a:p>
          <a:p>
            <a:pPr fontAlgn="auto">
              <a:spcBef>
                <a:spcPts val="0"/>
              </a:spcBef>
              <a:spcAft>
                <a:spcPts val="0"/>
              </a:spcAft>
            </a:pPr>
            <a:endParaRPr lang="en-US" sz="1400" b="0" dirty="0" smtClean="0">
              <a:solidFill>
                <a:prstClr val="black"/>
              </a:solidFill>
              <a:latin typeface="+mj-lt"/>
              <a:ea typeface="ＭＳ Ｐゴシック"/>
              <a:cs typeface="Calibri" panose="020F0502020204030204" pitchFamily="34" charset="0"/>
            </a:endParaRPr>
          </a:p>
          <a:p>
            <a:pPr marL="171450" indent="-171450" fontAlgn="auto">
              <a:spcBef>
                <a:spcPts val="0"/>
              </a:spcBef>
              <a:spcAft>
                <a:spcPts val="0"/>
              </a:spcAft>
              <a:buFont typeface="Arial" panose="020B0604020202020204" pitchFamily="34" charset="0"/>
              <a:buChar char="•"/>
            </a:pPr>
            <a:r>
              <a:rPr lang="en-US" sz="1400" b="0" dirty="0" smtClean="0">
                <a:solidFill>
                  <a:prstClr val="black"/>
                </a:solidFill>
                <a:latin typeface="+mj-lt"/>
                <a:ea typeface="ＭＳ Ｐゴシック"/>
                <a:cs typeface="Calibri" panose="020F0502020204030204" pitchFamily="34" charset="0"/>
              </a:rPr>
              <a:t>The </a:t>
            </a:r>
            <a:r>
              <a:rPr lang="en-US" sz="1400" b="0" dirty="0">
                <a:solidFill>
                  <a:prstClr val="black"/>
                </a:solidFill>
                <a:latin typeface="+mj-lt"/>
                <a:ea typeface="ＭＳ Ｐゴシック"/>
                <a:cs typeface="Calibri" panose="020F0502020204030204" pitchFamily="34" charset="0"/>
              </a:rPr>
              <a:t>incentive three year period is up for review in 2017/18 the outputs from the review are set to be implemented in 2018/19. NGG initially proposed its recommendations to </a:t>
            </a:r>
            <a:r>
              <a:rPr lang="en-US" sz="1400" b="0" dirty="0" smtClean="0">
                <a:solidFill>
                  <a:prstClr val="black"/>
                </a:solidFill>
                <a:latin typeface="+mj-lt"/>
                <a:ea typeface="ＭＳ Ｐゴシック"/>
                <a:cs typeface="Calibri" panose="020F0502020204030204" pitchFamily="34" charset="0"/>
              </a:rPr>
              <a:t>OFGEM in </a:t>
            </a:r>
            <a:r>
              <a:rPr lang="en-US" sz="1400" b="0" dirty="0">
                <a:solidFill>
                  <a:prstClr val="black"/>
                </a:solidFill>
                <a:latin typeface="+mj-lt"/>
                <a:ea typeface="ＭＳ Ｐゴシック"/>
                <a:cs typeface="Calibri" panose="020F0502020204030204" pitchFamily="34" charset="0"/>
              </a:rPr>
              <a:t>April 2017. </a:t>
            </a:r>
            <a:r>
              <a:rPr lang="en-US" sz="1400" b="0" dirty="0" smtClean="0">
                <a:solidFill>
                  <a:prstClr val="black"/>
                </a:solidFill>
                <a:latin typeface="+mj-lt"/>
                <a:ea typeface="ＭＳ Ｐゴシック"/>
                <a:cs typeface="Calibri" panose="020F0502020204030204" pitchFamily="34" charset="0"/>
              </a:rPr>
              <a:t>This engagement builds </a:t>
            </a:r>
            <a:r>
              <a:rPr lang="en-US" sz="1400" b="0" dirty="0">
                <a:solidFill>
                  <a:prstClr val="black"/>
                </a:solidFill>
                <a:latin typeface="+mj-lt"/>
                <a:ea typeface="ＭＳ Ｐゴシック"/>
                <a:cs typeface="Calibri" panose="020F0502020204030204" pitchFamily="34" charset="0"/>
              </a:rPr>
              <a:t>upon stakeholder and customer comments received into NGG </a:t>
            </a:r>
            <a:r>
              <a:rPr lang="en-US" sz="1400" b="0" dirty="0" smtClean="0">
                <a:solidFill>
                  <a:prstClr val="black"/>
                </a:solidFill>
                <a:latin typeface="+mj-lt"/>
                <a:ea typeface="ＭＳ Ｐゴシック"/>
                <a:cs typeface="Calibri" panose="020F0502020204030204" pitchFamily="34" charset="0"/>
              </a:rPr>
              <a:t>and </a:t>
            </a:r>
            <a:r>
              <a:rPr lang="en-US" sz="1400" b="0" dirty="0">
                <a:solidFill>
                  <a:prstClr val="black"/>
                </a:solidFill>
                <a:latin typeface="+mj-lt"/>
                <a:ea typeface="ＭＳ Ｐゴシック"/>
                <a:cs typeface="Calibri" panose="020F0502020204030204" pitchFamily="34" charset="0"/>
              </a:rPr>
              <a:t>from additional events that we </a:t>
            </a:r>
            <a:r>
              <a:rPr lang="en-US" sz="1400" b="0" dirty="0" smtClean="0">
                <a:solidFill>
                  <a:prstClr val="black"/>
                </a:solidFill>
                <a:latin typeface="+mj-lt"/>
                <a:ea typeface="ＭＳ Ｐゴシック"/>
                <a:cs typeface="Calibri" panose="020F0502020204030204" pitchFamily="34" charset="0"/>
              </a:rPr>
              <a:t>are</a:t>
            </a:r>
            <a:r>
              <a:rPr lang="en-US" sz="1400" b="0" dirty="0">
                <a:solidFill>
                  <a:prstClr val="black"/>
                </a:solidFill>
                <a:latin typeface="+mj-lt"/>
                <a:ea typeface="ＭＳ Ｐゴシック"/>
                <a:cs typeface="Calibri" panose="020F0502020204030204" pitchFamily="34" charset="0"/>
              </a:rPr>
              <a:t> attending </a:t>
            </a:r>
            <a:r>
              <a:rPr lang="en-US" sz="1400" b="0" dirty="0" smtClean="0">
                <a:solidFill>
                  <a:prstClr val="black"/>
                </a:solidFill>
                <a:latin typeface="+mj-lt"/>
                <a:ea typeface="ＭＳ Ｐゴシック"/>
                <a:cs typeface="Calibri" panose="020F0502020204030204" pitchFamily="34" charset="0"/>
              </a:rPr>
              <a:t>prior to a formal proposal. </a:t>
            </a:r>
            <a:r>
              <a:rPr lang="en-US" sz="1400" b="0" dirty="0">
                <a:solidFill>
                  <a:prstClr val="black"/>
                </a:solidFill>
                <a:latin typeface="+mj-lt"/>
                <a:ea typeface="ＭＳ Ｐゴシック"/>
                <a:cs typeface="Calibri" panose="020F0502020204030204" pitchFamily="34" charset="0"/>
              </a:rPr>
              <a:t>It sets out the shape of potential incentive frameworks that are designed to encourage us to innovate in the delivery of key outputs valued by customers, whilst ensuring continued focus on delivering real value for consumers. </a:t>
            </a:r>
            <a:endParaRPr lang="en-US" sz="1400" b="0" dirty="0" smtClean="0">
              <a:solidFill>
                <a:prstClr val="black"/>
              </a:solidFill>
              <a:latin typeface="+mj-lt"/>
              <a:ea typeface="ＭＳ Ｐゴシック"/>
              <a:cs typeface="Calibri" panose="020F0502020204030204" pitchFamily="34" charset="0"/>
            </a:endParaRPr>
          </a:p>
          <a:p>
            <a:pPr fontAlgn="auto">
              <a:spcBef>
                <a:spcPts val="0"/>
              </a:spcBef>
              <a:spcAft>
                <a:spcPts val="0"/>
              </a:spcAft>
            </a:pPr>
            <a:endParaRPr lang="en-US" sz="1400" b="0" dirty="0">
              <a:solidFill>
                <a:prstClr val="black"/>
              </a:solidFill>
              <a:latin typeface="+mj-lt"/>
              <a:ea typeface="ＭＳ Ｐゴシック"/>
              <a:cs typeface="Calibri" panose="020F0502020204030204" pitchFamily="34" charset="0"/>
            </a:endParaRPr>
          </a:p>
          <a:p>
            <a:pPr marL="171450" indent="-171450" fontAlgn="auto">
              <a:spcBef>
                <a:spcPts val="0"/>
              </a:spcBef>
              <a:spcAft>
                <a:spcPts val="0"/>
              </a:spcAft>
              <a:buFont typeface="Arial" panose="020B0604020202020204" pitchFamily="34" charset="0"/>
              <a:buChar char="•"/>
            </a:pPr>
            <a:r>
              <a:rPr lang="en-US" sz="1400" b="0" dirty="0" smtClean="0">
                <a:solidFill>
                  <a:prstClr val="black"/>
                </a:solidFill>
                <a:latin typeface="+mj-lt"/>
                <a:ea typeface="ＭＳ Ｐゴシック"/>
                <a:cs typeface="Calibri" panose="020F0502020204030204" pitchFamily="34" charset="0"/>
              </a:rPr>
              <a:t>Our </a:t>
            </a:r>
            <a:r>
              <a:rPr lang="en-US" sz="1400" b="0" dirty="0">
                <a:solidFill>
                  <a:prstClr val="black"/>
                </a:solidFill>
                <a:latin typeface="+mj-lt"/>
                <a:ea typeface="ＭＳ Ｐゴシック"/>
                <a:cs typeface="Calibri" panose="020F0502020204030204" pitchFamily="34" charset="0"/>
              </a:rPr>
              <a:t>high level proposals for the incentives that fall within the scope of the review are </a:t>
            </a:r>
            <a:r>
              <a:rPr lang="en-US" sz="1400" b="0" dirty="0" err="1" smtClean="0">
                <a:solidFill>
                  <a:prstClr val="black"/>
                </a:solidFill>
                <a:latin typeface="+mj-lt"/>
                <a:ea typeface="ＭＳ Ｐゴシック"/>
                <a:cs typeface="Calibri" panose="020F0502020204030204" pitchFamily="34" charset="0"/>
              </a:rPr>
              <a:t>summarised</a:t>
            </a:r>
            <a:r>
              <a:rPr lang="en-US" sz="1400" b="0" dirty="0" smtClean="0">
                <a:solidFill>
                  <a:prstClr val="black"/>
                </a:solidFill>
                <a:latin typeface="+mj-lt"/>
                <a:ea typeface="ＭＳ Ｐゴシック"/>
                <a:cs typeface="Calibri" panose="020F0502020204030204" pitchFamily="34" charset="0"/>
              </a:rPr>
              <a:t> </a:t>
            </a:r>
            <a:r>
              <a:rPr lang="en-US" sz="1400" b="0" dirty="0">
                <a:solidFill>
                  <a:prstClr val="black"/>
                </a:solidFill>
                <a:latin typeface="+mj-lt"/>
                <a:ea typeface="ＭＳ Ｐゴシック"/>
                <a:cs typeface="Calibri" panose="020F0502020204030204" pitchFamily="34" charset="0"/>
              </a:rPr>
              <a:t>in </a:t>
            </a:r>
            <a:r>
              <a:rPr lang="en-US" sz="1400" b="0" dirty="0" smtClean="0">
                <a:solidFill>
                  <a:prstClr val="black"/>
                </a:solidFill>
                <a:latin typeface="+mj-lt"/>
                <a:ea typeface="ＭＳ Ｐゴシック"/>
                <a:cs typeface="Calibri" panose="020F0502020204030204" pitchFamily="34" charset="0"/>
              </a:rPr>
              <a:t>this presentation</a:t>
            </a:r>
            <a:endParaRPr lang="en-US" sz="1400" b="0" dirty="0">
              <a:solidFill>
                <a:prstClr val="black"/>
              </a:solidFill>
              <a:latin typeface="+mj-lt"/>
              <a:ea typeface="ＭＳ Ｐゴシック"/>
              <a:cs typeface="Calibri" panose="020F0502020204030204" pitchFamily="34" charset="0"/>
            </a:endParaRPr>
          </a:p>
          <a:p>
            <a:pPr fontAlgn="auto">
              <a:spcBef>
                <a:spcPts val="0"/>
              </a:spcBef>
              <a:spcAft>
                <a:spcPts val="0"/>
              </a:spcAft>
            </a:pPr>
            <a:endParaRPr lang="en-GB" sz="1400" b="0" dirty="0">
              <a:solidFill>
                <a:prstClr val="black"/>
              </a:solidFill>
              <a:latin typeface="Calibri" panose="020F0502020204030204" pitchFamily="34" charset="0"/>
              <a:ea typeface="ＭＳ Ｐゴシック"/>
              <a:cs typeface="Calibri" panose="020F0502020204030204" pitchFamily="34" charset="0"/>
            </a:endParaRPr>
          </a:p>
        </p:txBody>
      </p:sp>
    </p:spTree>
    <p:extLst>
      <p:ext uri="{BB962C8B-B14F-4D97-AF65-F5344CB8AC3E}">
        <p14:creationId xmlns:p14="http://schemas.microsoft.com/office/powerpoint/2010/main" val="22825331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xfrm>
            <a:off x="489097" y="742471"/>
            <a:ext cx="8229600" cy="523220"/>
          </a:xfrm>
        </p:spPr>
        <p:txBody>
          <a:bodyPr/>
          <a:lstStyle/>
          <a:p>
            <a:r>
              <a:rPr lang="en-GB" dirty="0" smtClean="0">
                <a:latin typeface="Calibri" panose="020F0502020204030204" pitchFamily="34" charset="0"/>
                <a:cs typeface="Calibri" panose="020F0502020204030204" pitchFamily="34" charset="0"/>
              </a:rPr>
              <a:t>Overview</a:t>
            </a:r>
          </a:p>
        </p:txBody>
      </p:sp>
      <p:sp>
        <p:nvSpPr>
          <p:cNvPr id="4" name="Slide Number Placeholder 3"/>
          <p:cNvSpPr>
            <a:spLocks noGrp="1"/>
          </p:cNvSpPr>
          <p:nvPr>
            <p:ph type="sldNum" sz="quarter" idx="12"/>
          </p:nvPr>
        </p:nvSpPr>
        <p:spPr/>
        <p:txBody>
          <a:bodyPr/>
          <a:lstStyle/>
          <a:p>
            <a:pPr>
              <a:defRPr/>
            </a:pPr>
            <a:fld id="{97F9DABA-3865-4F98-96A9-7974BABC1530}" type="slidenum">
              <a:rPr lang="en-US" sz="1000" smtClean="0">
                <a:solidFill>
                  <a:prstClr val="black"/>
                </a:solidFill>
              </a:rPr>
              <a:pPr>
                <a:defRPr/>
              </a:pPr>
              <a:t>38</a:t>
            </a:fld>
            <a:endParaRPr lang="en-US" sz="1000">
              <a:solidFill>
                <a:prstClr val="black"/>
              </a:solidFill>
            </a:endParaRPr>
          </a:p>
        </p:txBody>
      </p:sp>
      <p:sp>
        <p:nvSpPr>
          <p:cNvPr id="2" name="Rectangle 1"/>
          <p:cNvSpPr/>
          <p:nvPr/>
        </p:nvSpPr>
        <p:spPr>
          <a:xfrm>
            <a:off x="332509" y="1542187"/>
            <a:ext cx="8478982" cy="4616648"/>
          </a:xfrm>
          <a:prstGeom prst="rect">
            <a:avLst/>
          </a:prstGeom>
        </p:spPr>
        <p:txBody>
          <a:bodyPr wrap="square">
            <a:spAutoFit/>
          </a:bodyPr>
          <a:lstStyle/>
          <a:p>
            <a:pPr fontAlgn="auto">
              <a:spcBef>
                <a:spcPts val="0"/>
              </a:spcBef>
              <a:spcAft>
                <a:spcPts val="0"/>
              </a:spcAft>
            </a:pPr>
            <a:r>
              <a:rPr lang="en-GB" sz="1100" b="0" dirty="0">
                <a:solidFill>
                  <a:prstClr val="black"/>
                </a:solidFill>
                <a:latin typeface="+mj-lt"/>
                <a:ea typeface="ＭＳ Ｐゴシック"/>
                <a:cs typeface="Calibri" panose="020F0502020204030204" pitchFamily="34" charset="0"/>
              </a:rPr>
              <a:t> </a:t>
            </a:r>
            <a:r>
              <a:rPr lang="en-GB" sz="1400" b="0" dirty="0" smtClean="0">
                <a:solidFill>
                  <a:prstClr val="black"/>
                </a:solidFill>
                <a:latin typeface="+mj-lt"/>
                <a:ea typeface="ＭＳ Ｐゴシック"/>
                <a:cs typeface="Calibri" panose="020F0502020204030204" pitchFamily="34" charset="0"/>
              </a:rPr>
              <a:t>High level summary </a:t>
            </a:r>
            <a:endParaRPr lang="en-GB" sz="1400" b="0" dirty="0">
              <a:solidFill>
                <a:prstClr val="black"/>
              </a:solidFill>
              <a:latin typeface="+mj-lt"/>
              <a:ea typeface="ＭＳ Ｐゴシック"/>
              <a:cs typeface="Calibri" panose="020F0502020204030204" pitchFamily="34" charset="0"/>
            </a:endParaRPr>
          </a:p>
          <a:p>
            <a:pPr fontAlgn="auto">
              <a:spcBef>
                <a:spcPts val="0"/>
              </a:spcBef>
              <a:spcAft>
                <a:spcPts val="0"/>
              </a:spcAft>
            </a:pPr>
            <a:r>
              <a:rPr lang="en-GB" sz="1400" b="0" dirty="0">
                <a:solidFill>
                  <a:prstClr val="black"/>
                </a:solidFill>
                <a:latin typeface="+mj-lt"/>
                <a:ea typeface="ＭＳ Ｐゴシック"/>
                <a:cs typeface="Calibri" panose="020F0502020204030204" pitchFamily="34" charset="0"/>
              </a:rPr>
              <a:t> </a:t>
            </a:r>
          </a:p>
          <a:p>
            <a:pPr fontAlgn="auto">
              <a:spcBef>
                <a:spcPts val="0"/>
              </a:spcBef>
              <a:spcAft>
                <a:spcPts val="0"/>
              </a:spcAft>
            </a:pPr>
            <a:r>
              <a:rPr lang="en-GB" sz="1400" dirty="0">
                <a:solidFill>
                  <a:prstClr val="black"/>
                </a:solidFill>
                <a:latin typeface="+mj-lt"/>
                <a:ea typeface="ＭＳ Ｐゴシック"/>
                <a:cs typeface="Calibri" panose="020F0502020204030204" pitchFamily="34" charset="0"/>
              </a:rPr>
              <a:t>GHG</a:t>
            </a:r>
            <a:r>
              <a:rPr lang="en-GB" sz="1400" b="0" dirty="0">
                <a:solidFill>
                  <a:prstClr val="black"/>
                </a:solidFill>
                <a:latin typeface="+mj-lt"/>
                <a:ea typeface="ＭＳ Ｐゴシック"/>
                <a:cs typeface="Calibri" panose="020F0502020204030204" pitchFamily="34" charset="0"/>
              </a:rPr>
              <a:t> – We </a:t>
            </a:r>
            <a:r>
              <a:rPr lang="en-GB" sz="1400" b="0" dirty="0" smtClean="0">
                <a:solidFill>
                  <a:prstClr val="black"/>
                </a:solidFill>
                <a:latin typeface="+mj-lt"/>
                <a:ea typeface="ＭＳ Ｐゴシック"/>
                <a:cs typeface="Calibri" panose="020F0502020204030204" pitchFamily="34" charset="0"/>
              </a:rPr>
              <a:t>are proposing to make some changes to </a:t>
            </a:r>
            <a:r>
              <a:rPr lang="en-GB" sz="1400" b="0" dirty="0">
                <a:solidFill>
                  <a:prstClr val="black"/>
                </a:solidFill>
                <a:latin typeface="+mj-lt"/>
                <a:ea typeface="ＭＳ Ｐゴシック"/>
                <a:cs typeface="Calibri" panose="020F0502020204030204" pitchFamily="34" charset="0"/>
              </a:rPr>
              <a:t>this </a:t>
            </a:r>
            <a:r>
              <a:rPr lang="en-GB" sz="1400" b="0" dirty="0" smtClean="0">
                <a:solidFill>
                  <a:prstClr val="black"/>
                </a:solidFill>
                <a:latin typeface="+mj-lt"/>
                <a:ea typeface="ＭＳ Ｐゴシック"/>
                <a:cs typeface="Calibri" panose="020F0502020204030204" pitchFamily="34" charset="0"/>
              </a:rPr>
              <a:t>scheme to ensure maximum effectiveness in driving the right behaviours. To ensure the incentive mechanism is fit for purpose, </a:t>
            </a:r>
            <a:r>
              <a:rPr lang="en-GB" sz="1400" b="0" dirty="0">
                <a:solidFill>
                  <a:prstClr val="black"/>
                </a:solidFill>
                <a:latin typeface="+mj-lt"/>
                <a:ea typeface="ＭＳ Ｐゴシック"/>
                <a:cs typeface="Calibri" panose="020F0502020204030204" pitchFamily="34" charset="0"/>
              </a:rPr>
              <a:t>the </a:t>
            </a:r>
            <a:r>
              <a:rPr lang="en-GB" sz="1400" b="0" dirty="0" smtClean="0">
                <a:solidFill>
                  <a:prstClr val="black"/>
                </a:solidFill>
                <a:latin typeface="+mj-lt"/>
                <a:ea typeface="ＭＳ Ｐゴシック"/>
                <a:cs typeface="Calibri" panose="020F0502020204030204" pitchFamily="34" charset="0"/>
              </a:rPr>
              <a:t>mechanism </a:t>
            </a:r>
            <a:r>
              <a:rPr lang="en-GB" sz="1400" b="0" dirty="0">
                <a:solidFill>
                  <a:prstClr val="black"/>
                </a:solidFill>
                <a:latin typeface="+mj-lt"/>
                <a:ea typeface="ＭＳ Ｐゴシック"/>
                <a:cs typeface="Calibri" panose="020F0502020204030204" pitchFamily="34" charset="0"/>
              </a:rPr>
              <a:t>will only include performance measures that are under National Grid’s  direct </a:t>
            </a:r>
            <a:r>
              <a:rPr lang="en-GB" sz="1400" b="0" dirty="0" smtClean="0">
                <a:solidFill>
                  <a:prstClr val="black"/>
                </a:solidFill>
                <a:latin typeface="+mj-lt"/>
                <a:ea typeface="ＭＳ Ｐゴシック"/>
                <a:cs typeface="Calibri" panose="020F0502020204030204" pitchFamily="34" charset="0"/>
              </a:rPr>
              <a:t>control.</a:t>
            </a:r>
            <a:endParaRPr lang="en-GB" sz="1400" b="0" dirty="0">
              <a:solidFill>
                <a:prstClr val="black"/>
              </a:solidFill>
              <a:latin typeface="+mj-lt"/>
              <a:ea typeface="ＭＳ Ｐゴシック"/>
              <a:cs typeface="Calibri" panose="020F0502020204030204" pitchFamily="34" charset="0"/>
            </a:endParaRPr>
          </a:p>
          <a:p>
            <a:pPr fontAlgn="auto">
              <a:spcBef>
                <a:spcPts val="0"/>
              </a:spcBef>
              <a:spcAft>
                <a:spcPts val="0"/>
              </a:spcAft>
            </a:pPr>
            <a:r>
              <a:rPr lang="en-GB" sz="1400" b="0" dirty="0" smtClean="0">
                <a:solidFill>
                  <a:prstClr val="black"/>
                </a:solidFill>
                <a:latin typeface="+mj-lt"/>
                <a:ea typeface="ＭＳ Ｐゴシック"/>
                <a:cs typeface="Calibri" panose="020F0502020204030204" pitchFamily="34" charset="0"/>
              </a:rPr>
              <a:t>We propose </a:t>
            </a:r>
            <a:r>
              <a:rPr lang="en-GB" sz="1400" b="0" dirty="0">
                <a:solidFill>
                  <a:prstClr val="black"/>
                </a:solidFill>
                <a:latin typeface="+mj-lt"/>
                <a:ea typeface="ＭＳ Ｐゴシック"/>
                <a:cs typeface="Calibri" panose="020F0502020204030204" pitchFamily="34" charset="0"/>
              </a:rPr>
              <a:t>a change from the down side only incentive to a symmetrical incentive with an </a:t>
            </a:r>
            <a:r>
              <a:rPr lang="en-GB" sz="1400" b="0" dirty="0" smtClean="0">
                <a:solidFill>
                  <a:prstClr val="black"/>
                </a:solidFill>
                <a:latin typeface="+mj-lt"/>
                <a:ea typeface="ＭＳ Ｐゴシック"/>
                <a:cs typeface="Calibri" panose="020F0502020204030204" pitchFamily="34" charset="0"/>
              </a:rPr>
              <a:t>upside.</a:t>
            </a:r>
            <a:endParaRPr lang="en-GB" sz="1400" b="0" dirty="0">
              <a:solidFill>
                <a:prstClr val="black"/>
              </a:solidFill>
              <a:latin typeface="+mj-lt"/>
              <a:ea typeface="ＭＳ Ｐゴシック"/>
              <a:cs typeface="Calibri" panose="020F0502020204030204" pitchFamily="34" charset="0"/>
            </a:endParaRPr>
          </a:p>
          <a:p>
            <a:pPr fontAlgn="auto">
              <a:spcBef>
                <a:spcPts val="0"/>
              </a:spcBef>
              <a:spcAft>
                <a:spcPts val="0"/>
              </a:spcAft>
            </a:pPr>
            <a:r>
              <a:rPr lang="en-GB" sz="1400" b="0" dirty="0">
                <a:solidFill>
                  <a:prstClr val="black"/>
                </a:solidFill>
                <a:latin typeface="+mj-lt"/>
                <a:ea typeface="ＭＳ Ｐゴシック"/>
                <a:cs typeface="Calibri" panose="020F0502020204030204" pitchFamily="34" charset="0"/>
              </a:rPr>
              <a:t> </a:t>
            </a:r>
          </a:p>
          <a:p>
            <a:pPr fontAlgn="auto">
              <a:spcBef>
                <a:spcPts val="0"/>
              </a:spcBef>
              <a:spcAft>
                <a:spcPts val="0"/>
              </a:spcAft>
            </a:pPr>
            <a:r>
              <a:rPr lang="en-GB" sz="1400" dirty="0">
                <a:solidFill>
                  <a:prstClr val="black"/>
                </a:solidFill>
                <a:latin typeface="+mj-lt"/>
                <a:ea typeface="ＭＳ Ｐゴシック"/>
                <a:cs typeface="Calibri" panose="020F0502020204030204" pitchFamily="34" charset="0"/>
              </a:rPr>
              <a:t>Demand forecasting</a:t>
            </a:r>
            <a:r>
              <a:rPr lang="en-GB" sz="1400" b="0" dirty="0">
                <a:solidFill>
                  <a:prstClr val="black"/>
                </a:solidFill>
                <a:latin typeface="+mj-lt"/>
                <a:ea typeface="ＭＳ Ｐゴシック"/>
                <a:cs typeface="Calibri" panose="020F0502020204030204" pitchFamily="34" charset="0"/>
              </a:rPr>
              <a:t> – We are not proposing any changes to this incentive scheme, we intend to continue to forecast D- 2-5 as </a:t>
            </a:r>
            <a:r>
              <a:rPr lang="en-GB" sz="1400" b="0" dirty="0" smtClean="0">
                <a:solidFill>
                  <a:prstClr val="black"/>
                </a:solidFill>
                <a:latin typeface="+mj-lt"/>
                <a:ea typeface="ＭＳ Ｐゴシック"/>
                <a:cs typeface="Calibri" panose="020F0502020204030204" pitchFamily="34" charset="0"/>
              </a:rPr>
              <a:t>is, using the </a:t>
            </a:r>
            <a:r>
              <a:rPr lang="en-GB" sz="1400" b="0" dirty="0">
                <a:solidFill>
                  <a:prstClr val="black"/>
                </a:solidFill>
                <a:latin typeface="+mj-lt"/>
                <a:ea typeface="ＭＳ Ｐゴシック"/>
                <a:cs typeface="Calibri" panose="020F0502020204030204" pitchFamily="34" charset="0"/>
              </a:rPr>
              <a:t>current </a:t>
            </a:r>
            <a:r>
              <a:rPr lang="en-GB" sz="1400" b="0" dirty="0" smtClean="0">
                <a:solidFill>
                  <a:prstClr val="black"/>
                </a:solidFill>
                <a:latin typeface="+mj-lt"/>
                <a:ea typeface="ＭＳ Ｐゴシック"/>
                <a:cs typeface="Calibri" panose="020F0502020204030204" pitchFamily="34" charset="0"/>
              </a:rPr>
              <a:t>mechanism and cap </a:t>
            </a:r>
            <a:r>
              <a:rPr lang="en-GB" sz="1400" b="0" dirty="0">
                <a:solidFill>
                  <a:prstClr val="black"/>
                </a:solidFill>
                <a:latin typeface="+mj-lt"/>
                <a:ea typeface="ＭＳ Ｐゴシック"/>
                <a:cs typeface="Calibri" panose="020F0502020204030204" pitchFamily="34" charset="0"/>
              </a:rPr>
              <a:t>and collar </a:t>
            </a:r>
            <a:r>
              <a:rPr lang="en-GB" sz="1400" b="0" dirty="0" smtClean="0">
                <a:solidFill>
                  <a:prstClr val="black"/>
                </a:solidFill>
                <a:latin typeface="+mj-lt"/>
                <a:ea typeface="ＭＳ Ｐゴシック"/>
                <a:cs typeface="Calibri" panose="020F0502020204030204" pitchFamily="34" charset="0"/>
              </a:rPr>
              <a:t>targets. </a:t>
            </a:r>
            <a:r>
              <a:rPr lang="en-GB" sz="1400" b="0" dirty="0">
                <a:solidFill>
                  <a:prstClr val="black"/>
                </a:solidFill>
                <a:latin typeface="+mj-lt"/>
                <a:ea typeface="ＭＳ Ｐゴシック"/>
                <a:cs typeface="Calibri" panose="020F0502020204030204" pitchFamily="34" charset="0"/>
              </a:rPr>
              <a:t>T</a:t>
            </a:r>
            <a:r>
              <a:rPr lang="en-GB" sz="1400" b="0" dirty="0" smtClean="0">
                <a:solidFill>
                  <a:prstClr val="black"/>
                </a:solidFill>
                <a:latin typeface="+mj-lt"/>
                <a:ea typeface="ＭＳ Ｐゴシック"/>
                <a:cs typeface="Calibri" panose="020F0502020204030204" pitchFamily="34" charset="0"/>
              </a:rPr>
              <a:t>he </a:t>
            </a:r>
            <a:r>
              <a:rPr lang="en-GB" sz="1400" b="0" dirty="0">
                <a:solidFill>
                  <a:prstClr val="black"/>
                </a:solidFill>
                <a:latin typeface="+mj-lt"/>
                <a:ea typeface="ＭＳ Ｐゴシック"/>
                <a:cs typeface="Calibri" panose="020F0502020204030204" pitchFamily="34" charset="0"/>
              </a:rPr>
              <a:t>targets remain challenging due to increased </a:t>
            </a:r>
            <a:r>
              <a:rPr lang="en-GB" sz="1400" b="0" dirty="0" smtClean="0">
                <a:solidFill>
                  <a:prstClr val="black"/>
                </a:solidFill>
                <a:latin typeface="+mj-lt"/>
                <a:ea typeface="ＭＳ Ｐゴシック"/>
                <a:cs typeface="Calibri" panose="020F0502020204030204" pitchFamily="34" charset="0"/>
              </a:rPr>
              <a:t>volatility. </a:t>
            </a:r>
            <a:endParaRPr lang="en-GB" sz="1400" b="0" dirty="0">
              <a:solidFill>
                <a:prstClr val="black"/>
              </a:solidFill>
              <a:latin typeface="+mj-lt"/>
              <a:ea typeface="ＭＳ Ｐゴシック"/>
              <a:cs typeface="Calibri" panose="020F0502020204030204" pitchFamily="34" charset="0"/>
            </a:endParaRPr>
          </a:p>
          <a:p>
            <a:pPr fontAlgn="auto">
              <a:spcBef>
                <a:spcPts val="0"/>
              </a:spcBef>
              <a:spcAft>
                <a:spcPts val="0"/>
              </a:spcAft>
            </a:pPr>
            <a:r>
              <a:rPr lang="en-GB" sz="1400" b="0" dirty="0">
                <a:solidFill>
                  <a:prstClr val="black"/>
                </a:solidFill>
                <a:latin typeface="+mj-lt"/>
                <a:ea typeface="ＭＳ Ｐゴシック"/>
                <a:cs typeface="Calibri" panose="020F0502020204030204" pitchFamily="34" charset="0"/>
              </a:rPr>
              <a:t>The introduction of new data ranges and or publication times can be progressed </a:t>
            </a:r>
            <a:r>
              <a:rPr lang="en-GB" sz="1400" b="0" dirty="0" smtClean="0">
                <a:solidFill>
                  <a:prstClr val="black"/>
                </a:solidFill>
                <a:latin typeface="+mj-lt"/>
                <a:ea typeface="ＭＳ Ｐゴシック"/>
                <a:cs typeface="Calibri" panose="020F0502020204030204" pitchFamily="34" charset="0"/>
              </a:rPr>
              <a:t>outside the remit of the shallow incentive review.</a:t>
            </a:r>
            <a:endParaRPr lang="en-GB" sz="1400" b="0" dirty="0">
              <a:solidFill>
                <a:prstClr val="black"/>
              </a:solidFill>
              <a:latin typeface="+mj-lt"/>
              <a:ea typeface="ＭＳ Ｐゴシック"/>
              <a:cs typeface="Calibri" panose="020F0502020204030204" pitchFamily="34" charset="0"/>
            </a:endParaRPr>
          </a:p>
          <a:p>
            <a:pPr fontAlgn="auto">
              <a:spcBef>
                <a:spcPts val="0"/>
              </a:spcBef>
              <a:spcAft>
                <a:spcPts val="0"/>
              </a:spcAft>
            </a:pPr>
            <a:r>
              <a:rPr lang="en-GB" sz="1400" b="0" dirty="0">
                <a:solidFill>
                  <a:prstClr val="black"/>
                </a:solidFill>
                <a:latin typeface="+mj-lt"/>
                <a:ea typeface="ＭＳ Ｐゴシック"/>
                <a:cs typeface="Calibri" panose="020F0502020204030204" pitchFamily="34" charset="0"/>
              </a:rPr>
              <a:t> </a:t>
            </a:r>
          </a:p>
          <a:p>
            <a:pPr fontAlgn="auto">
              <a:spcBef>
                <a:spcPts val="0"/>
              </a:spcBef>
              <a:spcAft>
                <a:spcPts val="0"/>
              </a:spcAft>
            </a:pPr>
            <a:r>
              <a:rPr lang="en-GB" sz="1400" dirty="0">
                <a:solidFill>
                  <a:prstClr val="black"/>
                </a:solidFill>
                <a:latin typeface="+mj-lt"/>
                <a:ea typeface="ＭＳ Ｐゴシック"/>
                <a:cs typeface="Calibri" panose="020F0502020204030204" pitchFamily="34" charset="0"/>
              </a:rPr>
              <a:t>Maintenance</a:t>
            </a:r>
            <a:r>
              <a:rPr lang="en-GB" sz="1400" b="0" dirty="0">
                <a:solidFill>
                  <a:prstClr val="black"/>
                </a:solidFill>
                <a:latin typeface="+mj-lt"/>
                <a:ea typeface="ＭＳ Ｐゴシック"/>
                <a:cs typeface="Calibri" panose="020F0502020204030204" pitchFamily="34" charset="0"/>
              </a:rPr>
              <a:t> – We are proposing to </a:t>
            </a:r>
            <a:r>
              <a:rPr lang="en-GB" sz="1400" b="0" dirty="0" smtClean="0">
                <a:solidFill>
                  <a:prstClr val="black"/>
                </a:solidFill>
                <a:latin typeface="+mj-lt"/>
                <a:ea typeface="ＭＳ Ｐゴシック"/>
                <a:cs typeface="Calibri" panose="020F0502020204030204" pitchFamily="34" charset="0"/>
              </a:rPr>
              <a:t>have changes </a:t>
            </a:r>
            <a:r>
              <a:rPr lang="en-GB" sz="1400" b="0" dirty="0">
                <a:solidFill>
                  <a:prstClr val="black"/>
                </a:solidFill>
                <a:latin typeface="+mj-lt"/>
                <a:ea typeface="ＭＳ Ｐゴシック"/>
                <a:cs typeface="Calibri" panose="020F0502020204030204" pitchFamily="34" charset="0"/>
              </a:rPr>
              <a:t>made to this incentive </a:t>
            </a:r>
            <a:r>
              <a:rPr lang="en-GB" sz="1400" b="0" dirty="0" smtClean="0">
                <a:solidFill>
                  <a:prstClr val="black"/>
                </a:solidFill>
                <a:latin typeface="+mj-lt"/>
                <a:ea typeface="ＭＳ Ｐゴシック"/>
                <a:cs typeface="Calibri" panose="020F0502020204030204" pitchFamily="34" charset="0"/>
              </a:rPr>
              <a:t>scheme to </a:t>
            </a:r>
            <a:r>
              <a:rPr lang="en-GB" sz="1400" b="0" dirty="0">
                <a:solidFill>
                  <a:prstClr val="black"/>
                </a:solidFill>
                <a:latin typeface="+mj-lt"/>
                <a:ea typeface="ＭＳ Ｐゴシック"/>
                <a:cs typeface="Calibri" panose="020F0502020204030204" pitchFamily="34" charset="0"/>
              </a:rPr>
              <a:t>mitigate the risk of continuing with the incentive as </a:t>
            </a:r>
            <a:r>
              <a:rPr lang="en-GB" sz="1400" b="0" dirty="0" smtClean="0">
                <a:solidFill>
                  <a:prstClr val="black"/>
                </a:solidFill>
                <a:latin typeface="+mj-lt"/>
                <a:ea typeface="ＭＳ Ｐゴシック"/>
                <a:cs typeface="Calibri" panose="020F0502020204030204" pitchFamily="34" charset="0"/>
              </a:rPr>
              <a:t>is. This </a:t>
            </a:r>
            <a:r>
              <a:rPr lang="en-GB" sz="1400" b="0" dirty="0">
                <a:solidFill>
                  <a:prstClr val="black"/>
                </a:solidFill>
                <a:latin typeface="+mj-lt"/>
                <a:ea typeface="ＭＳ Ｐゴシック"/>
                <a:cs typeface="Calibri" panose="020F0502020204030204" pitchFamily="34" charset="0"/>
              </a:rPr>
              <a:t>incentive has driven massive financial rewards for our customers</a:t>
            </a:r>
            <a:r>
              <a:rPr lang="en-GB" sz="1400" b="0" dirty="0" smtClean="0">
                <a:solidFill>
                  <a:prstClr val="black"/>
                </a:solidFill>
                <a:latin typeface="+mj-lt"/>
                <a:ea typeface="ＭＳ Ｐゴシック"/>
                <a:cs typeface="Calibri" panose="020F0502020204030204" pitchFamily="34" charset="0"/>
              </a:rPr>
              <a:t>, NGG are proposing to increase maintenance activity alignment meaning less disturbance to the customer and ensuring more availability. </a:t>
            </a:r>
          </a:p>
          <a:p>
            <a:pPr fontAlgn="auto">
              <a:spcBef>
                <a:spcPts val="0"/>
              </a:spcBef>
              <a:spcAft>
                <a:spcPts val="0"/>
              </a:spcAft>
            </a:pPr>
            <a:r>
              <a:rPr lang="en-GB" sz="1400" b="0" dirty="0">
                <a:solidFill>
                  <a:prstClr val="black"/>
                </a:solidFill>
                <a:latin typeface="+mj-lt"/>
                <a:ea typeface="ＭＳ Ｐゴシック"/>
                <a:cs typeface="Calibri" panose="020F0502020204030204" pitchFamily="34" charset="0"/>
              </a:rPr>
              <a:t> </a:t>
            </a:r>
          </a:p>
          <a:p>
            <a:pPr fontAlgn="auto">
              <a:spcBef>
                <a:spcPts val="0"/>
              </a:spcBef>
              <a:spcAft>
                <a:spcPts val="0"/>
              </a:spcAft>
            </a:pPr>
            <a:r>
              <a:rPr lang="en-GB" sz="1400" dirty="0" smtClean="0">
                <a:solidFill>
                  <a:prstClr val="black"/>
                </a:solidFill>
                <a:latin typeface="+mj-lt"/>
                <a:ea typeface="ＭＳ Ｐゴシック"/>
                <a:cs typeface="Calibri" panose="020F0502020204030204" pitchFamily="34" charset="0"/>
              </a:rPr>
              <a:t>Operating </a:t>
            </a:r>
            <a:r>
              <a:rPr lang="en-GB" sz="1400" dirty="0">
                <a:solidFill>
                  <a:prstClr val="black"/>
                </a:solidFill>
                <a:latin typeface="+mj-lt"/>
                <a:ea typeface="ＭＳ Ｐゴシック"/>
                <a:cs typeface="Calibri" panose="020F0502020204030204" pitchFamily="34" charset="0"/>
              </a:rPr>
              <a:t>Margins- </a:t>
            </a:r>
            <a:r>
              <a:rPr lang="en-GB" sz="1400" b="0" dirty="0">
                <a:solidFill>
                  <a:prstClr val="black"/>
                </a:solidFill>
                <a:latin typeface="+mj-lt"/>
                <a:ea typeface="ＭＳ Ｐゴシック"/>
                <a:cs typeface="Calibri" panose="020F0502020204030204" pitchFamily="34" charset="0"/>
              </a:rPr>
              <a:t>Although not part of the Gas SO Shallow Incentive review, we </a:t>
            </a:r>
            <a:r>
              <a:rPr lang="en-GB" sz="1400" b="0" dirty="0" smtClean="0">
                <a:solidFill>
                  <a:prstClr val="black"/>
                </a:solidFill>
                <a:latin typeface="+mj-lt"/>
                <a:ea typeface="ＭＳ Ｐゴシック"/>
                <a:cs typeface="Calibri" panose="020F0502020204030204" pitchFamily="34" charset="0"/>
              </a:rPr>
              <a:t>are also reviewing whether the Operating Margins incentive should remain reputational or return to a risk sharing financial incentive. We would welcome customer views on this.</a:t>
            </a:r>
            <a:endParaRPr lang="en-GB" sz="1400" b="0" dirty="0">
              <a:solidFill>
                <a:prstClr val="black"/>
              </a:solidFill>
              <a:latin typeface="+mj-lt"/>
              <a:ea typeface="ＭＳ Ｐゴシック"/>
              <a:cs typeface="Calibri" panose="020F0502020204030204" pitchFamily="34" charset="0"/>
            </a:endParaRPr>
          </a:p>
        </p:txBody>
      </p:sp>
    </p:spTree>
    <p:extLst>
      <p:ext uri="{BB962C8B-B14F-4D97-AF65-F5344CB8AC3E}">
        <p14:creationId xmlns:p14="http://schemas.microsoft.com/office/powerpoint/2010/main" val="1841032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bwMode="auto">
          <a:xfrm>
            <a:off x="-282089" y="3898900"/>
            <a:ext cx="4962454" cy="1566346"/>
          </a:xfrm>
          <a:prstGeom prst="roundRect">
            <a:avLst/>
          </a:pr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5" name="Rectangle 4"/>
          <p:cNvSpPr/>
          <p:nvPr/>
        </p:nvSpPr>
        <p:spPr bwMode="auto">
          <a:xfrm>
            <a:off x="344385" y="1507671"/>
            <a:ext cx="8146472" cy="5207825"/>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066800" fontAlgn="auto">
              <a:lnSpc>
                <a:spcPct val="90000"/>
              </a:lnSpc>
              <a:spcBef>
                <a:spcPts val="0"/>
              </a:spcBef>
              <a:spcAft>
                <a:spcPct val="35000"/>
              </a:spcAft>
              <a:defRPr/>
            </a:pPr>
            <a:endParaRPr lang="en-GB" sz="1200" b="0" dirty="0" smtClean="0">
              <a:solidFill>
                <a:prstClr val="black"/>
              </a:solidFill>
              <a:latin typeface="Arial"/>
              <a:ea typeface="ＭＳ Ｐゴシック"/>
            </a:endParaRPr>
          </a:p>
          <a:p>
            <a:pPr defTabSz="1066800" fontAlgn="auto">
              <a:lnSpc>
                <a:spcPct val="90000"/>
              </a:lnSpc>
              <a:spcBef>
                <a:spcPts val="0"/>
              </a:spcBef>
              <a:spcAft>
                <a:spcPct val="35000"/>
              </a:spcAft>
              <a:defRPr/>
            </a:pPr>
            <a:endParaRPr lang="en-GB" sz="1200" b="0" dirty="0">
              <a:solidFill>
                <a:prstClr val="black"/>
              </a:solidFill>
              <a:latin typeface="Arial"/>
              <a:ea typeface="ＭＳ Ｐゴシック"/>
            </a:endParaRPr>
          </a:p>
          <a:p>
            <a:pPr defTabSz="1066800" fontAlgn="auto">
              <a:lnSpc>
                <a:spcPct val="90000"/>
              </a:lnSpc>
              <a:spcBef>
                <a:spcPts val="0"/>
              </a:spcBef>
              <a:spcAft>
                <a:spcPct val="35000"/>
              </a:spcAft>
              <a:defRPr/>
            </a:pPr>
            <a:r>
              <a:rPr lang="en-GB" sz="1200" b="0" dirty="0" smtClean="0">
                <a:solidFill>
                  <a:prstClr val="black"/>
                </a:solidFill>
                <a:latin typeface="Arial"/>
                <a:ea typeface="ＭＳ Ｐゴシック"/>
              </a:rPr>
              <a:t/>
            </a:r>
            <a:br>
              <a:rPr lang="en-GB" sz="1200" b="0" dirty="0" smtClean="0">
                <a:solidFill>
                  <a:prstClr val="black"/>
                </a:solidFill>
                <a:latin typeface="Arial"/>
                <a:ea typeface="ＭＳ Ｐゴシック"/>
              </a:rPr>
            </a:br>
            <a:endParaRPr lang="en-GB" sz="1200" b="0" dirty="0">
              <a:solidFill>
                <a:prstClr val="black"/>
              </a:solidFill>
              <a:latin typeface="Arial"/>
              <a:ea typeface="ＭＳ Ｐゴシック"/>
            </a:endParaRPr>
          </a:p>
          <a:p>
            <a:pPr defTabSz="1066800" fontAlgn="auto">
              <a:lnSpc>
                <a:spcPct val="90000"/>
              </a:lnSpc>
              <a:spcBef>
                <a:spcPts val="0"/>
              </a:spcBef>
              <a:spcAft>
                <a:spcPct val="35000"/>
              </a:spcAft>
              <a:defRPr/>
            </a:pPr>
            <a:endParaRPr lang="en-GB" sz="1200" b="0" dirty="0">
              <a:solidFill>
                <a:prstClr val="black"/>
              </a:solidFill>
              <a:latin typeface="Arial"/>
              <a:ea typeface="ＭＳ Ｐゴシック"/>
            </a:endParaRPr>
          </a:p>
          <a:p>
            <a:pPr defTabSz="1066800" fontAlgn="auto">
              <a:lnSpc>
                <a:spcPct val="90000"/>
              </a:lnSpc>
              <a:spcBef>
                <a:spcPts val="0"/>
              </a:spcBef>
              <a:spcAft>
                <a:spcPct val="35000"/>
              </a:spcAft>
              <a:defRPr/>
            </a:pPr>
            <a:endParaRPr lang="en-GB" sz="1200" b="0" dirty="0" smtClean="0">
              <a:solidFill>
                <a:prstClr val="black"/>
              </a:solidFill>
              <a:latin typeface="Arial"/>
              <a:ea typeface="ＭＳ Ｐゴシック"/>
            </a:endParaRPr>
          </a:p>
          <a:p>
            <a:pPr defTabSz="1066800" fontAlgn="auto">
              <a:lnSpc>
                <a:spcPct val="90000"/>
              </a:lnSpc>
              <a:spcBef>
                <a:spcPts val="0"/>
              </a:spcBef>
              <a:spcAft>
                <a:spcPct val="35000"/>
              </a:spcAft>
              <a:defRPr/>
            </a:pPr>
            <a:endParaRPr lang="en-GB" sz="1400" b="0" dirty="0" smtClean="0">
              <a:solidFill>
                <a:prstClr val="black"/>
              </a:solidFill>
              <a:latin typeface="Arial"/>
              <a:ea typeface="ＭＳ Ｐゴシック"/>
            </a:endParaRPr>
          </a:p>
          <a:p>
            <a:pPr defTabSz="1066800" fontAlgn="auto">
              <a:lnSpc>
                <a:spcPct val="90000"/>
              </a:lnSpc>
              <a:spcBef>
                <a:spcPts val="0"/>
              </a:spcBef>
              <a:spcAft>
                <a:spcPct val="35000"/>
              </a:spcAft>
              <a:defRPr/>
            </a:pPr>
            <a:endParaRPr lang="en-GB" sz="1400" b="0" dirty="0" smtClean="0">
              <a:solidFill>
                <a:prstClr val="black"/>
              </a:solidFill>
              <a:latin typeface="Arial"/>
              <a:ea typeface="ＭＳ Ｐゴシック"/>
            </a:endParaRPr>
          </a:p>
          <a:p>
            <a:pPr defTabSz="1066800" fontAlgn="auto">
              <a:lnSpc>
                <a:spcPct val="90000"/>
              </a:lnSpc>
              <a:spcBef>
                <a:spcPts val="0"/>
              </a:spcBef>
              <a:spcAft>
                <a:spcPct val="35000"/>
              </a:spcAft>
              <a:defRPr/>
            </a:pPr>
            <a:endParaRPr lang="en-GB" sz="1400" b="0" dirty="0">
              <a:solidFill>
                <a:prstClr val="black"/>
              </a:solidFill>
              <a:latin typeface="Arial"/>
              <a:ea typeface="ＭＳ Ｐゴシック"/>
            </a:endParaRPr>
          </a:p>
          <a:p>
            <a:pPr defTabSz="1066800" fontAlgn="auto">
              <a:lnSpc>
                <a:spcPct val="90000"/>
              </a:lnSpc>
              <a:spcBef>
                <a:spcPts val="0"/>
              </a:spcBef>
              <a:spcAft>
                <a:spcPct val="35000"/>
              </a:spcAft>
              <a:defRPr/>
            </a:pPr>
            <a:endParaRPr lang="en-GB" sz="1400" b="0" dirty="0" smtClean="0">
              <a:solidFill>
                <a:prstClr val="black"/>
              </a:solidFill>
              <a:latin typeface="Arial"/>
              <a:ea typeface="ＭＳ Ｐゴシック"/>
            </a:endParaRPr>
          </a:p>
          <a:p>
            <a:pPr defTabSz="1066800" fontAlgn="auto">
              <a:lnSpc>
                <a:spcPct val="90000"/>
              </a:lnSpc>
              <a:spcBef>
                <a:spcPts val="0"/>
              </a:spcBef>
              <a:spcAft>
                <a:spcPct val="35000"/>
              </a:spcAft>
              <a:defRPr/>
            </a:pPr>
            <a:endParaRPr lang="en-GB" sz="1400" b="0" dirty="0" smtClean="0">
              <a:solidFill>
                <a:prstClr val="black"/>
              </a:solidFill>
              <a:latin typeface="Arial"/>
              <a:ea typeface="ＭＳ Ｐゴシック"/>
            </a:endParaRPr>
          </a:p>
          <a:p>
            <a:pPr defTabSz="1066800" fontAlgn="auto">
              <a:lnSpc>
                <a:spcPct val="90000"/>
              </a:lnSpc>
              <a:spcBef>
                <a:spcPts val="0"/>
              </a:spcBef>
              <a:spcAft>
                <a:spcPct val="35000"/>
              </a:spcAft>
              <a:defRPr/>
            </a:pPr>
            <a:endParaRPr lang="en-GB" sz="1400" b="0" dirty="0">
              <a:solidFill>
                <a:prstClr val="black"/>
              </a:solidFill>
              <a:latin typeface="Arial"/>
              <a:ea typeface="ＭＳ Ｐゴシック"/>
            </a:endParaRPr>
          </a:p>
          <a:p>
            <a:pPr defTabSz="1066800" fontAlgn="auto">
              <a:lnSpc>
                <a:spcPct val="90000"/>
              </a:lnSpc>
              <a:spcBef>
                <a:spcPts val="0"/>
              </a:spcBef>
              <a:spcAft>
                <a:spcPct val="35000"/>
              </a:spcAft>
              <a:defRPr/>
            </a:pPr>
            <a:endParaRPr lang="en-GB" sz="1400" b="0" dirty="0" smtClean="0">
              <a:solidFill>
                <a:prstClr val="black"/>
              </a:solidFill>
              <a:latin typeface="Arial"/>
              <a:ea typeface="ＭＳ Ｐゴシック"/>
            </a:endParaRPr>
          </a:p>
          <a:p>
            <a:pPr defTabSz="1066800" fontAlgn="auto">
              <a:lnSpc>
                <a:spcPct val="90000"/>
              </a:lnSpc>
              <a:spcBef>
                <a:spcPts val="0"/>
              </a:spcBef>
              <a:spcAft>
                <a:spcPct val="35000"/>
              </a:spcAft>
              <a:defRPr/>
            </a:pPr>
            <a:endParaRPr lang="en-GB" sz="1400" b="0" dirty="0">
              <a:solidFill>
                <a:prstClr val="black"/>
              </a:solidFill>
              <a:latin typeface="Arial"/>
              <a:ea typeface="ＭＳ Ｐゴシック"/>
            </a:endParaRPr>
          </a:p>
          <a:p>
            <a:pPr defTabSz="1066800" fontAlgn="auto">
              <a:lnSpc>
                <a:spcPct val="90000"/>
              </a:lnSpc>
              <a:spcBef>
                <a:spcPts val="0"/>
              </a:spcBef>
              <a:spcAft>
                <a:spcPct val="35000"/>
              </a:spcAft>
              <a:defRPr/>
            </a:pPr>
            <a:endParaRPr lang="en-GB" sz="1400" b="0" dirty="0" smtClean="0">
              <a:solidFill>
                <a:prstClr val="black"/>
              </a:solidFill>
              <a:latin typeface="Arial"/>
              <a:ea typeface="ＭＳ Ｐゴシック"/>
            </a:endParaRPr>
          </a:p>
          <a:p>
            <a:pPr defTabSz="1066800" fontAlgn="auto">
              <a:lnSpc>
                <a:spcPct val="90000"/>
              </a:lnSpc>
              <a:spcBef>
                <a:spcPts val="0"/>
              </a:spcBef>
              <a:spcAft>
                <a:spcPct val="35000"/>
              </a:spcAft>
              <a:defRPr/>
            </a:pPr>
            <a:endParaRPr lang="en-GB" sz="1400" b="0" dirty="0" smtClean="0">
              <a:solidFill>
                <a:prstClr val="black"/>
              </a:solidFill>
              <a:latin typeface="Arial"/>
              <a:ea typeface="ＭＳ Ｐゴシック"/>
            </a:endParaRPr>
          </a:p>
          <a:p>
            <a:pPr defTabSz="1066800" fontAlgn="auto">
              <a:lnSpc>
                <a:spcPct val="90000"/>
              </a:lnSpc>
              <a:spcBef>
                <a:spcPts val="0"/>
              </a:spcBef>
              <a:spcAft>
                <a:spcPct val="35000"/>
              </a:spcAft>
              <a:defRPr/>
            </a:pPr>
            <a:endParaRPr lang="en-GB" sz="1400" b="0" dirty="0">
              <a:solidFill>
                <a:prstClr val="black"/>
              </a:solidFill>
              <a:latin typeface="Arial"/>
              <a:ea typeface="ＭＳ Ｐゴシック"/>
            </a:endParaRPr>
          </a:p>
          <a:p>
            <a:pPr defTabSz="1066800" fontAlgn="auto">
              <a:lnSpc>
                <a:spcPct val="90000"/>
              </a:lnSpc>
              <a:spcBef>
                <a:spcPts val="0"/>
              </a:spcBef>
              <a:spcAft>
                <a:spcPct val="35000"/>
              </a:spcAft>
              <a:defRPr/>
            </a:pPr>
            <a:endParaRPr lang="en-GB" sz="1400" b="0" dirty="0" smtClean="0">
              <a:solidFill>
                <a:prstClr val="black"/>
              </a:solidFill>
              <a:latin typeface="Arial"/>
              <a:ea typeface="ＭＳ Ｐゴシック"/>
            </a:endParaRPr>
          </a:p>
          <a:p>
            <a:pPr defTabSz="1066800" fontAlgn="auto">
              <a:lnSpc>
                <a:spcPct val="90000"/>
              </a:lnSpc>
              <a:spcBef>
                <a:spcPts val="0"/>
              </a:spcBef>
              <a:spcAft>
                <a:spcPct val="35000"/>
              </a:spcAft>
              <a:defRPr/>
            </a:pPr>
            <a:endParaRPr lang="en-GB" sz="1400" u="sng" dirty="0">
              <a:solidFill>
                <a:prstClr val="black"/>
              </a:solidFill>
              <a:latin typeface="Arial"/>
              <a:ea typeface="ＭＳ Ｐゴシック"/>
            </a:endParaRPr>
          </a:p>
        </p:txBody>
      </p:sp>
      <p:sp>
        <p:nvSpPr>
          <p:cNvPr id="9" name="Title 1"/>
          <p:cNvSpPr txBox="1">
            <a:spLocks/>
          </p:cNvSpPr>
          <p:nvPr/>
        </p:nvSpPr>
        <p:spPr bwMode="auto">
          <a:xfrm>
            <a:off x="571500" y="707129"/>
            <a:ext cx="8229600" cy="541406"/>
          </a:xfrm>
          <a:prstGeom prst="rect">
            <a:avLst/>
          </a:prstGeom>
          <a:noFill/>
          <a:ln w="9525">
            <a:noFill/>
            <a:miter lim="800000"/>
            <a:headEnd/>
            <a:tailEnd/>
          </a:ln>
        </p:spPr>
        <p:txBody>
          <a:bodyPr vert="horz" wrap="square" lIns="91316" tIns="45659" rIns="91316" bIns="45659" numCol="1" anchor="b" anchorCtr="0" compatLnSpc="1">
            <a:prstTxWarp prst="textNoShape">
              <a:avLst/>
            </a:prstTxWarp>
            <a:spAutoFit/>
          </a:bodyPr>
          <a:lstStyle>
            <a:lvl1pPr algn="l" rtl="0" eaLnBrk="1" fontAlgn="base" hangingPunct="1">
              <a:spcBef>
                <a:spcPct val="0"/>
              </a:spcBef>
              <a:spcAft>
                <a:spcPct val="0"/>
              </a:spcAft>
              <a:defRPr sz="2800" b="1">
                <a:solidFill>
                  <a:srgbClr val="0079C1"/>
                </a:solidFill>
                <a:latin typeface="+mj-lt"/>
                <a:ea typeface="+mj-ea"/>
                <a:cs typeface="+mj-cs"/>
              </a:defRPr>
            </a:lvl1pPr>
            <a:lvl2pPr algn="l" rtl="0" eaLnBrk="1" fontAlgn="base" hangingPunct="1">
              <a:spcBef>
                <a:spcPct val="0"/>
              </a:spcBef>
              <a:spcAft>
                <a:spcPct val="0"/>
              </a:spcAft>
              <a:defRPr sz="2800" b="1">
                <a:solidFill>
                  <a:srgbClr val="0079C1"/>
                </a:solidFill>
                <a:latin typeface="Arial" charset="0"/>
                <a:ea typeface="ＭＳ Ｐゴシック" pitchFamily="-80" charset="-128"/>
              </a:defRPr>
            </a:lvl2pPr>
            <a:lvl3pPr algn="l" rtl="0" eaLnBrk="1" fontAlgn="base" hangingPunct="1">
              <a:spcBef>
                <a:spcPct val="0"/>
              </a:spcBef>
              <a:spcAft>
                <a:spcPct val="0"/>
              </a:spcAft>
              <a:defRPr sz="2800" b="1">
                <a:solidFill>
                  <a:srgbClr val="0079C1"/>
                </a:solidFill>
                <a:latin typeface="Arial" charset="0"/>
                <a:ea typeface="ＭＳ Ｐゴシック" pitchFamily="-80" charset="-128"/>
              </a:defRPr>
            </a:lvl3pPr>
            <a:lvl4pPr algn="l" rtl="0" eaLnBrk="1" fontAlgn="base" hangingPunct="1">
              <a:spcBef>
                <a:spcPct val="0"/>
              </a:spcBef>
              <a:spcAft>
                <a:spcPct val="0"/>
              </a:spcAft>
              <a:defRPr sz="2800" b="1">
                <a:solidFill>
                  <a:srgbClr val="0079C1"/>
                </a:solidFill>
                <a:latin typeface="Arial" charset="0"/>
                <a:ea typeface="ＭＳ Ｐゴシック" pitchFamily="-80" charset="-128"/>
              </a:defRPr>
            </a:lvl4pPr>
            <a:lvl5pPr algn="l" rtl="0" eaLnBrk="1" fontAlgn="base" hangingPunct="1">
              <a:spcBef>
                <a:spcPct val="0"/>
              </a:spcBef>
              <a:spcAft>
                <a:spcPct val="0"/>
              </a:spcAft>
              <a:defRPr sz="2800" b="1">
                <a:solidFill>
                  <a:srgbClr val="0079C1"/>
                </a:solidFill>
                <a:latin typeface="Arial" charset="0"/>
                <a:ea typeface="ＭＳ Ｐゴシック" pitchFamily="-80" charset="-128"/>
              </a:defRPr>
            </a:lvl5pPr>
            <a:lvl6pPr marL="456579" algn="l" rtl="0" eaLnBrk="1" fontAlgn="base" hangingPunct="1">
              <a:spcBef>
                <a:spcPct val="0"/>
              </a:spcBef>
              <a:spcAft>
                <a:spcPct val="0"/>
              </a:spcAft>
              <a:defRPr sz="2800" b="1">
                <a:solidFill>
                  <a:srgbClr val="0079C1"/>
                </a:solidFill>
                <a:latin typeface="Arial" charset="0"/>
                <a:ea typeface="ＭＳ Ｐゴシック" pitchFamily="-80" charset="-128"/>
              </a:defRPr>
            </a:lvl6pPr>
            <a:lvl7pPr marL="913160" algn="l" rtl="0" eaLnBrk="1" fontAlgn="base" hangingPunct="1">
              <a:spcBef>
                <a:spcPct val="0"/>
              </a:spcBef>
              <a:spcAft>
                <a:spcPct val="0"/>
              </a:spcAft>
              <a:defRPr sz="2800" b="1">
                <a:solidFill>
                  <a:srgbClr val="0079C1"/>
                </a:solidFill>
                <a:latin typeface="Arial" charset="0"/>
                <a:ea typeface="ＭＳ Ｐゴシック" pitchFamily="-80" charset="-128"/>
              </a:defRPr>
            </a:lvl7pPr>
            <a:lvl8pPr marL="1369741" algn="l" rtl="0" eaLnBrk="1" fontAlgn="base" hangingPunct="1">
              <a:spcBef>
                <a:spcPct val="0"/>
              </a:spcBef>
              <a:spcAft>
                <a:spcPct val="0"/>
              </a:spcAft>
              <a:defRPr sz="2800" b="1">
                <a:solidFill>
                  <a:srgbClr val="0079C1"/>
                </a:solidFill>
                <a:latin typeface="Arial" charset="0"/>
                <a:ea typeface="ＭＳ Ｐゴシック" pitchFamily="-80" charset="-128"/>
              </a:defRPr>
            </a:lvl8pPr>
            <a:lvl9pPr marL="1826320" algn="l" rtl="0" eaLnBrk="1" fontAlgn="base" hangingPunct="1">
              <a:spcBef>
                <a:spcPct val="0"/>
              </a:spcBef>
              <a:spcAft>
                <a:spcPct val="0"/>
              </a:spcAft>
              <a:defRPr sz="2800" b="1">
                <a:solidFill>
                  <a:srgbClr val="0079C1"/>
                </a:solidFill>
                <a:latin typeface="Arial" charset="0"/>
                <a:ea typeface="ＭＳ Ｐゴシック" pitchFamily="-80" charset="-128"/>
              </a:defRPr>
            </a:lvl9pPr>
          </a:lstStyle>
          <a:p>
            <a:r>
              <a:rPr lang="en-GB" kern="0" dirty="0" smtClean="0">
                <a:latin typeface="Calibri" panose="020F0502020204030204" pitchFamily="34" charset="0"/>
                <a:cs typeface="Calibri" panose="020F0502020204030204" pitchFamily="34" charset="0"/>
              </a:rPr>
              <a:t>Greenhouse Gas Emissions</a:t>
            </a:r>
            <a:endParaRPr lang="en-GB" kern="0" dirty="0">
              <a:latin typeface="Calibri" panose="020F0502020204030204" pitchFamily="34" charset="0"/>
              <a:cs typeface="Calibri" panose="020F0502020204030204" pitchFamily="34" charset="0"/>
            </a:endParaRPr>
          </a:p>
        </p:txBody>
      </p:sp>
      <p:sp>
        <p:nvSpPr>
          <p:cNvPr id="2" name="Rectangle 1"/>
          <p:cNvSpPr/>
          <p:nvPr/>
        </p:nvSpPr>
        <p:spPr bwMode="auto">
          <a:xfrm>
            <a:off x="344385" y="1591293"/>
            <a:ext cx="8342415" cy="4928259"/>
          </a:xfrm>
          <a:prstGeom prst="rect">
            <a:avLst/>
          </a:prstGeom>
          <a:solidFill>
            <a:schemeClr val="bg1">
              <a:lumMod val="8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066800" fontAlgn="auto">
              <a:lnSpc>
                <a:spcPct val="90000"/>
              </a:lnSpc>
              <a:spcBef>
                <a:spcPts val="0"/>
              </a:spcBef>
              <a:spcAft>
                <a:spcPct val="35000"/>
              </a:spcAft>
              <a:defRPr/>
            </a:pPr>
            <a:r>
              <a:rPr lang="en-GB" sz="1800" dirty="0" smtClean="0">
                <a:solidFill>
                  <a:prstClr val="black"/>
                </a:solidFill>
                <a:latin typeface="+mj-lt"/>
                <a:ea typeface="ＭＳ Ｐゴシック"/>
                <a:cs typeface="Calibri" panose="020F0502020204030204" pitchFamily="34" charset="0"/>
              </a:rPr>
              <a:t>Position</a:t>
            </a:r>
          </a:p>
          <a:p>
            <a:pPr defTabSz="1066800" fontAlgn="auto">
              <a:lnSpc>
                <a:spcPct val="90000"/>
              </a:lnSpc>
              <a:spcBef>
                <a:spcPts val="0"/>
              </a:spcBef>
              <a:spcAft>
                <a:spcPct val="35000"/>
              </a:spcAft>
              <a:defRPr/>
            </a:pPr>
            <a:r>
              <a:rPr lang="en-GB" sz="1600" b="0" dirty="0" smtClean="0">
                <a:solidFill>
                  <a:prstClr val="black"/>
                </a:solidFill>
                <a:latin typeface="+mj-lt"/>
                <a:ea typeface="ＭＳ Ｐゴシック"/>
                <a:cs typeface="Calibri" panose="020F0502020204030204" pitchFamily="34" charset="0"/>
              </a:rPr>
              <a:t>Currently the GHG incentive mechanism includes performance measures that are outside the control of National Grid and its processes. The current mechanism does not allow National Grid to drive performance improvements effectively. </a:t>
            </a:r>
          </a:p>
          <a:p>
            <a:pPr defTabSz="1066800" fontAlgn="auto">
              <a:lnSpc>
                <a:spcPct val="90000"/>
              </a:lnSpc>
              <a:spcBef>
                <a:spcPts val="0"/>
              </a:spcBef>
              <a:spcAft>
                <a:spcPct val="35000"/>
              </a:spcAft>
              <a:defRPr/>
            </a:pPr>
            <a:endParaRPr lang="en-GB" sz="1800" b="0" dirty="0" smtClean="0">
              <a:solidFill>
                <a:prstClr val="black"/>
              </a:solidFill>
              <a:latin typeface="+mj-lt"/>
              <a:ea typeface="ＭＳ Ｐゴシック"/>
              <a:cs typeface="Calibri" panose="020F0502020204030204" pitchFamily="34" charset="0"/>
            </a:endParaRPr>
          </a:p>
          <a:p>
            <a:pPr defTabSz="1066800" fontAlgn="auto">
              <a:lnSpc>
                <a:spcPct val="90000"/>
              </a:lnSpc>
              <a:spcBef>
                <a:spcPts val="0"/>
              </a:spcBef>
              <a:spcAft>
                <a:spcPct val="35000"/>
              </a:spcAft>
              <a:defRPr/>
            </a:pPr>
            <a:r>
              <a:rPr lang="en-GB" sz="1800" dirty="0" smtClean="0">
                <a:solidFill>
                  <a:prstClr val="black"/>
                </a:solidFill>
                <a:latin typeface="+mj-lt"/>
                <a:ea typeface="ＭＳ Ｐゴシック"/>
                <a:cs typeface="Calibri" panose="020F0502020204030204" pitchFamily="34" charset="0"/>
              </a:rPr>
              <a:t>Proposed Amendments</a:t>
            </a:r>
            <a:endParaRPr lang="en-GB" sz="1800" dirty="0">
              <a:solidFill>
                <a:prstClr val="black"/>
              </a:solidFill>
              <a:latin typeface="+mj-lt"/>
              <a:ea typeface="ＭＳ Ｐゴシック"/>
              <a:cs typeface="Calibri" panose="020F0502020204030204" pitchFamily="34" charset="0"/>
            </a:endParaRPr>
          </a:p>
          <a:p>
            <a:pPr marL="285750" indent="-285750" fontAlgn="auto">
              <a:spcBef>
                <a:spcPts val="0"/>
              </a:spcBef>
              <a:spcAft>
                <a:spcPts val="0"/>
              </a:spcAft>
              <a:buFont typeface="Arial" panose="020B0604020202020204" pitchFamily="34" charset="0"/>
              <a:buChar char="•"/>
            </a:pPr>
            <a:r>
              <a:rPr lang="en-US" sz="1600" b="0" dirty="0" smtClean="0">
                <a:solidFill>
                  <a:prstClr val="black"/>
                </a:solidFill>
                <a:latin typeface="+mj-lt"/>
                <a:ea typeface="ＭＳ Ｐゴシック"/>
                <a:cs typeface="Calibri" panose="020F0502020204030204" pitchFamily="34" charset="0"/>
              </a:rPr>
              <a:t>Scheme </a:t>
            </a:r>
            <a:r>
              <a:rPr lang="en-US" sz="1600" b="0" dirty="0">
                <a:solidFill>
                  <a:prstClr val="black"/>
                </a:solidFill>
                <a:latin typeface="+mj-lt"/>
                <a:ea typeface="ＭＳ Ｐゴシック"/>
                <a:cs typeface="Calibri" panose="020F0502020204030204" pitchFamily="34" charset="0"/>
              </a:rPr>
              <a:t>extended for a further three years</a:t>
            </a:r>
          </a:p>
          <a:p>
            <a:pPr marL="285750" indent="-285750" fontAlgn="auto">
              <a:spcBef>
                <a:spcPts val="0"/>
              </a:spcBef>
              <a:spcAft>
                <a:spcPts val="0"/>
              </a:spcAft>
              <a:buFont typeface="Arial" panose="020B0604020202020204" pitchFamily="34" charset="0"/>
              <a:buChar char="•"/>
            </a:pPr>
            <a:r>
              <a:rPr lang="en-US" sz="1600" b="0" dirty="0" smtClean="0">
                <a:solidFill>
                  <a:prstClr val="black"/>
                </a:solidFill>
                <a:latin typeface="+mj-lt"/>
                <a:ea typeface="ＭＳ Ｐゴシック"/>
                <a:cs typeface="Calibri" panose="020F0502020204030204" pitchFamily="34" charset="0"/>
              </a:rPr>
              <a:t>Scheme </a:t>
            </a:r>
            <a:r>
              <a:rPr lang="en-US" sz="1600" b="0" dirty="0">
                <a:solidFill>
                  <a:prstClr val="black"/>
                </a:solidFill>
                <a:latin typeface="+mj-lt"/>
                <a:ea typeface="ＭＳ Ｐゴシック"/>
                <a:cs typeface="Calibri" panose="020F0502020204030204" pitchFamily="34" charset="0"/>
              </a:rPr>
              <a:t>structure to be based on a symmetrical basis (pain/gain)</a:t>
            </a:r>
          </a:p>
          <a:p>
            <a:pPr marL="285750" indent="-285750" fontAlgn="auto">
              <a:spcBef>
                <a:spcPts val="0"/>
              </a:spcBef>
              <a:spcAft>
                <a:spcPts val="0"/>
              </a:spcAft>
              <a:buFont typeface="Arial" panose="020B0604020202020204" pitchFamily="34" charset="0"/>
              <a:buChar char="•"/>
            </a:pPr>
            <a:r>
              <a:rPr lang="en-US" sz="1600" b="0" dirty="0" smtClean="0">
                <a:solidFill>
                  <a:prstClr val="black"/>
                </a:solidFill>
                <a:latin typeface="+mj-lt"/>
                <a:ea typeface="ＭＳ Ｐゴシック"/>
                <a:cs typeface="Calibri" panose="020F0502020204030204" pitchFamily="34" charset="0"/>
              </a:rPr>
              <a:t>Performance </a:t>
            </a:r>
            <a:r>
              <a:rPr lang="en-US" sz="1600" b="0" dirty="0">
                <a:solidFill>
                  <a:prstClr val="black"/>
                </a:solidFill>
                <a:latin typeface="+mj-lt"/>
                <a:ea typeface="ＭＳ Ｐゴシック"/>
                <a:cs typeface="Calibri" panose="020F0502020204030204" pitchFamily="34" charset="0"/>
              </a:rPr>
              <a:t>to be calculated on an annual basis</a:t>
            </a:r>
          </a:p>
          <a:p>
            <a:pPr marL="285750" indent="-285750" fontAlgn="auto">
              <a:spcBef>
                <a:spcPts val="0"/>
              </a:spcBef>
              <a:spcAft>
                <a:spcPts val="0"/>
              </a:spcAft>
              <a:buFont typeface="Arial" panose="020B0604020202020204" pitchFamily="34" charset="0"/>
              <a:buChar char="•"/>
            </a:pPr>
            <a:r>
              <a:rPr lang="en-US" sz="1600" b="0" dirty="0" smtClean="0">
                <a:solidFill>
                  <a:prstClr val="black"/>
                </a:solidFill>
                <a:latin typeface="+mj-lt"/>
                <a:ea typeface="ＭＳ Ｐゴシック"/>
                <a:cs typeface="Calibri" panose="020F0502020204030204" pitchFamily="34" charset="0"/>
              </a:rPr>
              <a:t>Incentive </a:t>
            </a:r>
            <a:r>
              <a:rPr lang="en-US" sz="1600" b="0" dirty="0">
                <a:solidFill>
                  <a:prstClr val="black"/>
                </a:solidFill>
                <a:latin typeface="+mj-lt"/>
                <a:ea typeface="ＭＳ Ｐゴシック"/>
                <a:cs typeface="Calibri" panose="020F0502020204030204" pitchFamily="34" charset="0"/>
              </a:rPr>
              <a:t>to remain </a:t>
            </a:r>
            <a:r>
              <a:rPr lang="en-US" sz="1600" b="0" dirty="0" smtClean="0">
                <a:solidFill>
                  <a:prstClr val="black"/>
                </a:solidFill>
                <a:latin typeface="+mj-lt"/>
                <a:ea typeface="ＭＳ Ｐゴシック"/>
                <a:cs typeface="Calibri" panose="020F0502020204030204" pitchFamily="34" charset="0"/>
              </a:rPr>
              <a:t>focused </a:t>
            </a:r>
            <a:r>
              <a:rPr lang="en-US" sz="1600" b="0" dirty="0">
                <a:solidFill>
                  <a:prstClr val="black"/>
                </a:solidFill>
                <a:latin typeface="+mj-lt"/>
                <a:ea typeface="ＭＳ Ｐゴシック"/>
                <a:cs typeface="Calibri" panose="020F0502020204030204" pitchFamily="34" charset="0"/>
              </a:rPr>
              <a:t>on compressor emissions</a:t>
            </a:r>
          </a:p>
          <a:p>
            <a:pPr marL="285750" indent="-285750" fontAlgn="auto">
              <a:spcBef>
                <a:spcPts val="0"/>
              </a:spcBef>
              <a:spcAft>
                <a:spcPts val="0"/>
              </a:spcAft>
              <a:buFont typeface="Arial" panose="020B0604020202020204" pitchFamily="34" charset="0"/>
              <a:buChar char="•"/>
            </a:pPr>
            <a:r>
              <a:rPr lang="en-US" sz="1600" b="0" dirty="0">
                <a:solidFill>
                  <a:prstClr val="black"/>
                </a:solidFill>
                <a:latin typeface="+mj-lt"/>
                <a:ea typeface="ＭＳ Ｐゴシック"/>
                <a:cs typeface="Calibri" panose="020F0502020204030204" pitchFamily="34" charset="0"/>
              </a:rPr>
              <a:t>Scheme </a:t>
            </a:r>
            <a:r>
              <a:rPr lang="en-US" sz="1600" b="0" dirty="0" smtClean="0">
                <a:solidFill>
                  <a:prstClr val="black"/>
                </a:solidFill>
                <a:latin typeface="+mj-lt"/>
                <a:ea typeface="ＭＳ Ｐゴシック"/>
                <a:cs typeface="Calibri" panose="020F0502020204030204" pitchFamily="34" charset="0"/>
              </a:rPr>
              <a:t>should not </a:t>
            </a:r>
            <a:r>
              <a:rPr lang="en-US" sz="1600" b="0" dirty="0">
                <a:solidFill>
                  <a:prstClr val="black"/>
                </a:solidFill>
                <a:latin typeface="+mj-lt"/>
                <a:ea typeface="ＭＳ Ｐゴシック"/>
                <a:cs typeface="Calibri" panose="020F0502020204030204" pitchFamily="34" charset="0"/>
              </a:rPr>
              <a:t>include any types of seal leakage </a:t>
            </a:r>
          </a:p>
          <a:p>
            <a:pPr defTabSz="1066800" fontAlgn="auto">
              <a:lnSpc>
                <a:spcPct val="90000"/>
              </a:lnSpc>
              <a:spcBef>
                <a:spcPts val="0"/>
              </a:spcBef>
              <a:spcAft>
                <a:spcPct val="35000"/>
              </a:spcAft>
              <a:defRPr/>
            </a:pPr>
            <a:endParaRPr lang="en-GB" sz="1600" b="0" dirty="0" smtClean="0">
              <a:solidFill>
                <a:prstClr val="black"/>
              </a:solidFill>
              <a:latin typeface="Calibri" panose="020F0502020204030204" pitchFamily="34" charset="0"/>
              <a:ea typeface="ＭＳ Ｐゴシック"/>
              <a:cs typeface="Calibri" panose="020F0502020204030204" pitchFamily="34" charset="0"/>
            </a:endParaRPr>
          </a:p>
          <a:p>
            <a:pPr defTabSz="1066800" fontAlgn="auto">
              <a:lnSpc>
                <a:spcPct val="90000"/>
              </a:lnSpc>
              <a:spcBef>
                <a:spcPts val="0"/>
              </a:spcBef>
              <a:spcAft>
                <a:spcPct val="35000"/>
              </a:spcAft>
              <a:defRPr/>
            </a:pPr>
            <a:endParaRPr lang="en-GB" sz="1100" dirty="0" smtClean="0">
              <a:latin typeface="Calibri" panose="020F0502020204030204" pitchFamily="34" charset="0"/>
              <a:ea typeface="ＭＳ Ｐゴシック" pitchFamily="-80" charset="-128"/>
              <a:cs typeface="Calibri" panose="020F0502020204030204" pitchFamily="34" charset="0"/>
            </a:endParaRPr>
          </a:p>
        </p:txBody>
      </p:sp>
    </p:spTree>
    <p:extLst>
      <p:ext uri="{BB962C8B-B14F-4D97-AF65-F5344CB8AC3E}">
        <p14:creationId xmlns:p14="http://schemas.microsoft.com/office/powerpoint/2010/main" val="12660057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Rectangle 365"/>
          <p:cNvSpPr/>
          <p:nvPr/>
        </p:nvSpPr>
        <p:spPr bwMode="auto">
          <a:xfrm flipV="1">
            <a:off x="61215" y="1333751"/>
            <a:ext cx="8676804" cy="290177"/>
          </a:xfrm>
          <a:prstGeom prst="rect">
            <a:avLst/>
          </a:prstGeom>
          <a:solidFill>
            <a:srgbClr val="FFFFFF"/>
          </a:solidFill>
          <a:ln w="25400" cap="flat" cmpd="sng" algn="ctr">
            <a:solidFill>
              <a:schemeClr val="bg1"/>
            </a:solidFill>
            <a:prstDash val="solid"/>
            <a:round/>
            <a:headEnd type="none" w="med" len="med"/>
            <a:tailEnd type="none" w="med" len="med"/>
          </a:ln>
          <a:effectLst/>
          <a:extLst/>
        </p:spPr>
        <p:txBody>
          <a:bodyPr vert="horz" wrap="square" lIns="50800" tIns="50800" rIns="50800" bIns="50800" numCol="1" rtlCol="0" anchor="ctr" anchorCtr="0" compatLnSpc="1">
            <a:prstTxWarp prst="textNoShape">
              <a:avLst/>
            </a:prstTxWarp>
          </a:bodyPr>
          <a:lstStyle/>
          <a:p>
            <a:pPr marL="228600" defTabSz="457200" hangingPunct="0"/>
            <a:endParaRPr lang="en-GB" sz="1200" b="0" dirty="0">
              <a:solidFill>
                <a:srgbClr val="000000"/>
              </a:solidFill>
              <a:latin typeface="Helvetica" charset="0"/>
              <a:ea typeface="Helvetica" charset="0"/>
              <a:cs typeface="Helvetica" charset="0"/>
              <a:sym typeface="Helvetica" charset="0"/>
            </a:endParaRPr>
          </a:p>
        </p:txBody>
      </p:sp>
      <p:cxnSp>
        <p:nvCxnSpPr>
          <p:cNvPr id="505" name="Straight Connector 504"/>
          <p:cNvCxnSpPr/>
          <p:nvPr/>
        </p:nvCxnSpPr>
        <p:spPr bwMode="auto">
          <a:xfrm flipH="1">
            <a:off x="3928843" y="622749"/>
            <a:ext cx="34271" cy="6117050"/>
          </a:xfrm>
          <a:prstGeom prst="line">
            <a:avLst/>
          </a:prstGeom>
          <a:noFill/>
          <a:ln w="9525">
            <a:solidFill>
              <a:srgbClr val="969696"/>
            </a:solidFill>
            <a:prstDash val="sysDot"/>
            <a:round/>
            <a:headEnd/>
            <a:tailEnd/>
          </a:ln>
          <a:extLst/>
        </p:spPr>
      </p:cxnSp>
      <p:cxnSp>
        <p:nvCxnSpPr>
          <p:cNvPr id="217" name="Straight Connector 216"/>
          <p:cNvCxnSpPr/>
          <p:nvPr/>
        </p:nvCxnSpPr>
        <p:spPr bwMode="auto">
          <a:xfrm>
            <a:off x="7417002" y="622749"/>
            <a:ext cx="2496" cy="6071474"/>
          </a:xfrm>
          <a:prstGeom prst="line">
            <a:avLst/>
          </a:prstGeom>
          <a:noFill/>
          <a:ln w="9525">
            <a:solidFill>
              <a:srgbClr val="969696"/>
            </a:solidFill>
            <a:prstDash val="sysDot"/>
            <a:round/>
            <a:headEnd/>
            <a:tailEnd/>
          </a:ln>
          <a:extLst/>
        </p:spPr>
      </p:cxnSp>
      <p:sp>
        <p:nvSpPr>
          <p:cNvPr id="11" name="Rectangle 10"/>
          <p:cNvSpPr/>
          <p:nvPr/>
        </p:nvSpPr>
        <p:spPr bwMode="auto">
          <a:xfrm>
            <a:off x="6622051" y="145989"/>
            <a:ext cx="2112681" cy="614921"/>
          </a:xfrm>
          <a:prstGeom prst="rect">
            <a:avLst/>
          </a:prstGeom>
          <a:solidFill>
            <a:srgbClr val="FFFFFF"/>
          </a:solidFill>
          <a:ln w="25400" cap="flat" cmpd="sng" algn="ctr">
            <a:noFill/>
            <a:prstDash val="solid"/>
            <a:round/>
            <a:headEnd type="none" w="med" len="med"/>
            <a:tailEnd type="none" w="med" len="med"/>
          </a:ln>
          <a:effectLst/>
          <a:extLst/>
        </p:spPr>
        <p:txBody>
          <a:bodyPr vert="horz" wrap="square" lIns="50800" tIns="50800" rIns="50800" bIns="50800" numCol="1" rtlCol="0" anchor="ctr" anchorCtr="0" compatLnSpc="1">
            <a:prstTxWarp prst="textNoShape">
              <a:avLst/>
            </a:prstTxWarp>
          </a:bodyPr>
          <a:lstStyle/>
          <a:p>
            <a:pPr marL="228600" defTabSz="457200" hangingPunct="0"/>
            <a:endParaRPr lang="en-GB" sz="1200" b="0" dirty="0">
              <a:solidFill>
                <a:srgbClr val="000000"/>
              </a:solidFill>
              <a:latin typeface="Helvetica" charset="0"/>
              <a:ea typeface="Helvetica" charset="0"/>
              <a:cs typeface="Helvetica" charset="0"/>
              <a:sym typeface="Helvetica" charset="0"/>
            </a:endParaRPr>
          </a:p>
        </p:txBody>
      </p:sp>
      <p:sp>
        <p:nvSpPr>
          <p:cNvPr id="159" name="Text Box 49"/>
          <p:cNvSpPr txBox="1">
            <a:spLocks noChangeArrowheads="1"/>
          </p:cNvSpPr>
          <p:nvPr/>
        </p:nvSpPr>
        <p:spPr bwMode="auto">
          <a:xfrm>
            <a:off x="251520" y="1140286"/>
            <a:ext cx="1314564" cy="338554"/>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gn="ctr" defTabSz="457200" hangingPunct="0"/>
            <a:r>
              <a:rPr lang="en-GB" sz="800" b="0" dirty="0">
                <a:solidFill>
                  <a:srgbClr val="000000"/>
                </a:solidFill>
                <a:latin typeface="Helvetica" charset="0"/>
                <a:ea typeface="ＭＳ Ｐゴシック"/>
                <a:cs typeface="Helvetica" charset="0"/>
                <a:sym typeface="Helvetica" charset="0"/>
              </a:rPr>
              <a:t>CAM </a:t>
            </a:r>
            <a:r>
              <a:rPr lang="en-GB" sz="800" b="0" dirty="0" smtClean="0">
                <a:solidFill>
                  <a:srgbClr val="000000"/>
                </a:solidFill>
                <a:latin typeface="Helvetica" charset="0"/>
                <a:ea typeface="ＭＳ Ｐゴシック"/>
                <a:cs typeface="Helvetica" charset="0"/>
                <a:sym typeface="Helvetica" charset="0"/>
              </a:rPr>
              <a:t>Amendments</a:t>
            </a:r>
          </a:p>
          <a:p>
            <a:pPr algn="ctr" defTabSz="457200" hangingPunct="0"/>
            <a:r>
              <a:rPr lang="en-GB" sz="800" b="0" dirty="0" smtClean="0">
                <a:solidFill>
                  <a:srgbClr val="000000"/>
                </a:solidFill>
                <a:latin typeface="Helvetica" charset="0"/>
                <a:ea typeface="ＭＳ Ｐゴシック"/>
                <a:cs typeface="Helvetica" charset="0"/>
                <a:sym typeface="Helvetica" charset="0"/>
              </a:rPr>
              <a:t>(Mod 598s)</a:t>
            </a:r>
            <a:endParaRPr lang="en-GB" sz="800" b="0" dirty="0">
              <a:solidFill>
                <a:srgbClr val="000000"/>
              </a:solidFill>
              <a:latin typeface="Helvetica" charset="0"/>
              <a:ea typeface="ＭＳ Ｐゴシック"/>
              <a:cs typeface="Helvetica" charset="0"/>
              <a:sym typeface="Helvetica" charset="0"/>
            </a:endParaRPr>
          </a:p>
        </p:txBody>
      </p:sp>
      <p:sp>
        <p:nvSpPr>
          <p:cNvPr id="364" name="AutoShape 14"/>
          <p:cNvSpPr>
            <a:spLocks noChangeArrowheads="1"/>
          </p:cNvSpPr>
          <p:nvPr/>
        </p:nvSpPr>
        <p:spPr bwMode="auto">
          <a:xfrm>
            <a:off x="809546" y="14088"/>
            <a:ext cx="7325764" cy="184625"/>
          </a:xfrm>
          <a:prstGeom prst="roundRect">
            <a:avLst>
              <a:gd name="adj" fmla="val 50000"/>
            </a:avLst>
          </a:prstGeom>
          <a:solidFill>
            <a:srgbClr val="6A2C91"/>
          </a:solidFill>
          <a:ln w="9525">
            <a:noFill/>
            <a:round/>
            <a:headEnd/>
            <a:tailEnd/>
          </a:ln>
        </p:spPr>
        <p:txBody>
          <a:bodyPr wrap="square" lIns="91419" tIns="45710" rIns="91419" bIns="4571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57200" hangingPunct="0"/>
            <a:r>
              <a:rPr lang="en-GB" sz="1800" dirty="0" smtClean="0">
                <a:solidFill>
                  <a:srgbClr val="F8F8F8"/>
                </a:solidFill>
                <a:sym typeface="Helvetica" charset="0"/>
              </a:rPr>
              <a:t>Draft Indicative Timeline – National Grid Gas</a:t>
            </a:r>
            <a:endParaRPr lang="en-GB" sz="1800" dirty="0">
              <a:solidFill>
                <a:srgbClr val="F8F8F8"/>
              </a:solidFill>
              <a:sym typeface="Helvetica" charset="0"/>
            </a:endParaRPr>
          </a:p>
        </p:txBody>
      </p:sp>
      <p:sp>
        <p:nvSpPr>
          <p:cNvPr id="321" name="Text Box 49"/>
          <p:cNvSpPr txBox="1">
            <a:spLocks noChangeArrowheads="1"/>
          </p:cNvSpPr>
          <p:nvPr/>
        </p:nvSpPr>
        <p:spPr bwMode="auto">
          <a:xfrm>
            <a:off x="256957" y="4619540"/>
            <a:ext cx="1071127" cy="215444"/>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defTabSz="457200" hangingPunct="0"/>
            <a:r>
              <a:rPr lang="en-GB" sz="800" b="0" dirty="0">
                <a:solidFill>
                  <a:srgbClr val="000000"/>
                </a:solidFill>
                <a:latin typeface="Helvetica" charset="0"/>
                <a:ea typeface="ＭＳ Ｐゴシック"/>
                <a:cs typeface="Helvetica" charset="0"/>
                <a:sym typeface="Helvetica" charset="0"/>
              </a:rPr>
              <a:t>TAR Network Code</a:t>
            </a:r>
          </a:p>
        </p:txBody>
      </p:sp>
      <p:sp>
        <p:nvSpPr>
          <p:cNvPr id="471" name="Text Box 49"/>
          <p:cNvSpPr txBox="1">
            <a:spLocks noChangeArrowheads="1"/>
          </p:cNvSpPr>
          <p:nvPr/>
        </p:nvSpPr>
        <p:spPr bwMode="auto">
          <a:xfrm>
            <a:off x="35496" y="2576493"/>
            <a:ext cx="1548101" cy="461665"/>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gn="ctr" defTabSz="457200" hangingPunct="0"/>
            <a:r>
              <a:rPr lang="en-GB" sz="800" b="0" dirty="0">
                <a:solidFill>
                  <a:srgbClr val="000000"/>
                </a:solidFill>
                <a:latin typeface="Helvetica" charset="0"/>
                <a:ea typeface="ＭＳ Ｐゴシック"/>
                <a:cs typeface="Helvetica" charset="0"/>
                <a:sym typeface="Helvetica" charset="0"/>
              </a:rPr>
              <a:t>Incremental </a:t>
            </a:r>
          </a:p>
          <a:p>
            <a:pPr algn="ctr" defTabSz="457200" hangingPunct="0"/>
            <a:r>
              <a:rPr lang="en-GB" sz="800" b="0" dirty="0" smtClean="0">
                <a:solidFill>
                  <a:srgbClr val="000000"/>
                </a:solidFill>
                <a:latin typeface="Helvetica" charset="0"/>
                <a:ea typeface="ＭＳ Ｐゴシック"/>
                <a:cs typeface="Helvetica" charset="0"/>
                <a:sym typeface="Helvetica" charset="0"/>
              </a:rPr>
              <a:t>Capacity</a:t>
            </a:r>
          </a:p>
          <a:p>
            <a:pPr algn="ctr" defTabSz="457200" hangingPunct="0"/>
            <a:r>
              <a:rPr lang="en-GB" sz="800" b="0" dirty="0" smtClean="0">
                <a:solidFill>
                  <a:srgbClr val="000000"/>
                </a:solidFill>
                <a:latin typeface="Helvetica" charset="0"/>
                <a:ea typeface="ＭＳ Ｐゴシック"/>
                <a:cs typeface="Helvetica" charset="0"/>
                <a:sym typeface="Helvetica" charset="0"/>
              </a:rPr>
              <a:t>(Mod 597)</a:t>
            </a:r>
            <a:endParaRPr lang="en-GB" sz="800" b="0" dirty="0">
              <a:solidFill>
                <a:srgbClr val="000000"/>
              </a:solidFill>
              <a:latin typeface="Helvetica" charset="0"/>
              <a:ea typeface="ＭＳ Ｐゴシック"/>
              <a:cs typeface="Helvetica" charset="0"/>
              <a:sym typeface="Helvetica" charset="0"/>
            </a:endParaRPr>
          </a:p>
        </p:txBody>
      </p:sp>
      <p:sp>
        <p:nvSpPr>
          <p:cNvPr id="473" name="AutoShape 60"/>
          <p:cNvSpPr>
            <a:spLocks noChangeArrowheads="1"/>
          </p:cNvSpPr>
          <p:nvPr/>
        </p:nvSpPr>
        <p:spPr bwMode="auto">
          <a:xfrm>
            <a:off x="1370826" y="678052"/>
            <a:ext cx="591944" cy="128799"/>
          </a:xfrm>
          <a:prstGeom prst="roundRect">
            <a:avLst>
              <a:gd name="adj" fmla="val 16667"/>
            </a:avLst>
          </a:prstGeom>
          <a:solidFill>
            <a:schemeClr val="accent6">
              <a:lumMod val="50000"/>
              <a:alpha val="20000"/>
            </a:schemeClr>
          </a:solidFill>
          <a:ln w="9525" algn="ctr">
            <a:solidFill>
              <a:srgbClr val="C00000"/>
            </a:solidFill>
            <a:round/>
            <a:headEnd/>
            <a:tailEnd/>
          </a:ln>
          <a:effectLst/>
        </p:spPr>
        <p:txBody>
          <a:bodyPr wrap="none" anchor="ctr"/>
          <a:lstStyle/>
          <a:p>
            <a:pPr algn="ctr" defTabSz="457200" hangingPunct="0">
              <a:spcBef>
                <a:spcPct val="50000"/>
              </a:spcBef>
            </a:pPr>
            <a:r>
              <a:rPr lang="en-GB" sz="600" b="0" dirty="0">
                <a:solidFill>
                  <a:srgbClr val="000000"/>
                </a:solidFill>
                <a:latin typeface="Helvetica" charset="0"/>
                <a:ea typeface="ＭＳ Ｐゴシック"/>
                <a:sym typeface="Helvetica" charset="0"/>
              </a:rPr>
              <a:t>Comitology</a:t>
            </a:r>
          </a:p>
        </p:txBody>
      </p:sp>
      <p:sp>
        <p:nvSpPr>
          <p:cNvPr id="483" name="AutoShape 60"/>
          <p:cNvSpPr>
            <a:spLocks noChangeArrowheads="1"/>
          </p:cNvSpPr>
          <p:nvPr/>
        </p:nvSpPr>
        <p:spPr bwMode="auto">
          <a:xfrm>
            <a:off x="1475655" y="1191183"/>
            <a:ext cx="795409" cy="219985"/>
          </a:xfrm>
          <a:prstGeom prst="roundRect">
            <a:avLst>
              <a:gd name="adj" fmla="val 16667"/>
            </a:avLst>
          </a:prstGeom>
          <a:solidFill>
            <a:schemeClr val="accent6">
              <a:lumMod val="50000"/>
              <a:alpha val="20000"/>
            </a:schemeClr>
          </a:solidFill>
          <a:ln w="9525" algn="ctr">
            <a:solidFill>
              <a:srgbClr val="C00000"/>
            </a:solidFill>
            <a:round/>
            <a:headEnd/>
            <a:tailEnd/>
          </a:ln>
          <a:effectLst/>
        </p:spPr>
        <p:txBody>
          <a:bodyPr wrap="none" anchor="ctr"/>
          <a:lstStyle/>
          <a:p>
            <a:pPr algn="ctr" defTabSz="457200" hangingPunct="0">
              <a:spcBef>
                <a:spcPct val="50000"/>
              </a:spcBef>
            </a:pPr>
            <a:r>
              <a:rPr lang="en-GB" sz="600" b="0" dirty="0">
                <a:solidFill>
                  <a:srgbClr val="000000"/>
                </a:solidFill>
                <a:latin typeface="Helvetica" charset="0"/>
                <a:ea typeface="ＭＳ Ｐゴシック"/>
                <a:sym typeface="Helvetica" charset="0"/>
              </a:rPr>
              <a:t>Modification </a:t>
            </a:r>
            <a:r>
              <a:rPr lang="en-GB" sz="600" b="0" dirty="0" err="1">
                <a:solidFill>
                  <a:srgbClr val="000000"/>
                </a:solidFill>
                <a:latin typeface="Helvetica" charset="0"/>
                <a:ea typeface="ＭＳ Ｐゴシック"/>
                <a:sym typeface="Helvetica" charset="0"/>
              </a:rPr>
              <a:t>Devt</a:t>
            </a:r>
            <a:r>
              <a:rPr lang="en-GB" sz="800" b="0" dirty="0">
                <a:solidFill>
                  <a:srgbClr val="000000"/>
                </a:solidFill>
                <a:latin typeface="Helvetica" charset="0"/>
                <a:ea typeface="ＭＳ Ｐゴシック"/>
                <a:sym typeface="Helvetica" charset="0"/>
              </a:rPr>
              <a:t>.</a:t>
            </a:r>
          </a:p>
        </p:txBody>
      </p:sp>
      <p:sp>
        <p:nvSpPr>
          <p:cNvPr id="266" name="Text Box 49"/>
          <p:cNvSpPr txBox="1">
            <a:spLocks noChangeArrowheads="1"/>
          </p:cNvSpPr>
          <p:nvPr/>
        </p:nvSpPr>
        <p:spPr bwMode="auto">
          <a:xfrm>
            <a:off x="315524" y="5780899"/>
            <a:ext cx="968535" cy="215444"/>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defTabSz="457200" hangingPunct="0"/>
            <a:r>
              <a:rPr lang="en-GB" sz="800" b="0" dirty="0">
                <a:solidFill>
                  <a:srgbClr val="000000"/>
                </a:solidFill>
                <a:latin typeface="Helvetica" charset="0"/>
                <a:ea typeface="ＭＳ Ｐゴシック"/>
                <a:cs typeface="Helvetica" charset="0"/>
                <a:sym typeface="Helvetica" charset="0"/>
              </a:rPr>
              <a:t>Charging Review</a:t>
            </a:r>
          </a:p>
        </p:txBody>
      </p:sp>
      <p:sp>
        <p:nvSpPr>
          <p:cNvPr id="391" name="TextBox 390"/>
          <p:cNvSpPr txBox="1"/>
          <p:nvPr/>
        </p:nvSpPr>
        <p:spPr>
          <a:xfrm>
            <a:off x="1328294" y="2362496"/>
            <a:ext cx="184731" cy="184666"/>
          </a:xfrm>
          <a:prstGeom prst="rect">
            <a:avLst/>
          </a:prstGeom>
          <a:noFill/>
        </p:spPr>
        <p:txBody>
          <a:bodyPr wrap="none" rtlCol="0" anchor="ctr">
            <a:spAutoFit/>
          </a:bodyPr>
          <a:lstStyle>
            <a:defPPr>
              <a:defRPr lang="en-US"/>
            </a:defPPr>
            <a:lvl1pPr>
              <a:defRPr sz="600" b="0">
                <a:solidFill>
                  <a:schemeClr val="tx1"/>
                </a:solidFill>
              </a:defRPr>
            </a:lvl1pPr>
          </a:lstStyle>
          <a:p>
            <a:pPr defTabSz="457200" hangingPunct="0"/>
            <a:endParaRPr lang="en-GB" dirty="0">
              <a:solidFill>
                <a:srgbClr val="000000"/>
              </a:solidFill>
              <a:latin typeface="Helvetica" charset="0"/>
              <a:ea typeface="ＭＳ Ｐゴシック"/>
              <a:cs typeface="Helvetica" charset="0"/>
              <a:sym typeface="Helvetica" charset="0"/>
            </a:endParaRPr>
          </a:p>
        </p:txBody>
      </p:sp>
      <p:sp>
        <p:nvSpPr>
          <p:cNvPr id="253" name="TextBox 252"/>
          <p:cNvSpPr txBox="1"/>
          <p:nvPr/>
        </p:nvSpPr>
        <p:spPr>
          <a:xfrm>
            <a:off x="1513025" y="289344"/>
            <a:ext cx="357790" cy="184666"/>
          </a:xfrm>
          <a:prstGeom prst="rect">
            <a:avLst/>
          </a:prstGeom>
          <a:noFill/>
        </p:spPr>
        <p:txBody>
          <a:bodyPr wrap="none" rtlCol="0" anchor="ctr">
            <a:spAutoFit/>
          </a:bodyPr>
          <a:lstStyle>
            <a:defPPr>
              <a:defRPr lang="en-US"/>
            </a:defPPr>
            <a:lvl1pPr>
              <a:defRPr sz="600" b="0">
                <a:solidFill>
                  <a:schemeClr val="tx1"/>
                </a:solidFill>
              </a:defRPr>
            </a:lvl1pPr>
          </a:lstStyle>
          <a:p>
            <a:pPr defTabSz="457200" hangingPunct="0"/>
            <a:r>
              <a:rPr lang="en-GB" dirty="0" smtClean="0">
                <a:solidFill>
                  <a:srgbClr val="000000"/>
                </a:solidFill>
                <a:latin typeface="Helvetica" charset="0"/>
                <a:ea typeface="ＭＳ Ｐゴシック"/>
                <a:cs typeface="Helvetica" charset="0"/>
                <a:sym typeface="Helvetica" charset="0"/>
              </a:rPr>
              <a:t>2016</a:t>
            </a:r>
            <a:endParaRPr lang="en-GB" dirty="0">
              <a:solidFill>
                <a:srgbClr val="000000"/>
              </a:solidFill>
              <a:latin typeface="Helvetica" charset="0"/>
              <a:ea typeface="ＭＳ Ｐゴシック"/>
              <a:cs typeface="Helvetica" charset="0"/>
              <a:sym typeface="Helvetica" charset="0"/>
            </a:endParaRPr>
          </a:p>
        </p:txBody>
      </p:sp>
      <p:sp>
        <p:nvSpPr>
          <p:cNvPr id="318" name="Line 168"/>
          <p:cNvSpPr>
            <a:spLocks noChangeShapeType="1"/>
          </p:cNvSpPr>
          <p:nvPr/>
        </p:nvSpPr>
        <p:spPr bwMode="auto">
          <a:xfrm flipV="1">
            <a:off x="1370825" y="454400"/>
            <a:ext cx="6048673" cy="8275"/>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cxnSp>
        <p:nvCxnSpPr>
          <p:cNvPr id="328" name="Straight Connector 327"/>
          <p:cNvCxnSpPr/>
          <p:nvPr/>
        </p:nvCxnSpPr>
        <p:spPr bwMode="auto">
          <a:xfrm>
            <a:off x="2234922" y="635650"/>
            <a:ext cx="0" cy="6058573"/>
          </a:xfrm>
          <a:prstGeom prst="line">
            <a:avLst/>
          </a:prstGeom>
          <a:noFill/>
          <a:ln w="9525">
            <a:solidFill>
              <a:srgbClr val="969696"/>
            </a:solidFill>
            <a:prstDash val="sysDot"/>
            <a:round/>
            <a:headEnd/>
            <a:tailEnd/>
          </a:ln>
          <a:extLst/>
        </p:spPr>
      </p:cxnSp>
      <p:cxnSp>
        <p:nvCxnSpPr>
          <p:cNvPr id="360" name="Straight Connector 359"/>
          <p:cNvCxnSpPr/>
          <p:nvPr/>
        </p:nvCxnSpPr>
        <p:spPr bwMode="auto">
          <a:xfrm>
            <a:off x="5691308" y="629990"/>
            <a:ext cx="11376" cy="6130133"/>
          </a:xfrm>
          <a:prstGeom prst="line">
            <a:avLst/>
          </a:prstGeom>
          <a:noFill/>
          <a:ln w="9525">
            <a:solidFill>
              <a:srgbClr val="969696"/>
            </a:solidFill>
            <a:prstDash val="sysDot"/>
            <a:round/>
            <a:headEnd/>
            <a:tailEnd/>
          </a:ln>
          <a:extLst/>
        </p:spPr>
      </p:cxnSp>
      <p:sp>
        <p:nvSpPr>
          <p:cNvPr id="361" name="Line 168"/>
          <p:cNvSpPr>
            <a:spLocks noChangeShapeType="1"/>
          </p:cNvSpPr>
          <p:nvPr/>
        </p:nvSpPr>
        <p:spPr bwMode="auto">
          <a:xfrm flipH="1" flipV="1">
            <a:off x="1370826" y="455497"/>
            <a:ext cx="0" cy="180153"/>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362" name="Line 168"/>
          <p:cNvSpPr>
            <a:spLocks noChangeShapeType="1"/>
          </p:cNvSpPr>
          <p:nvPr/>
        </p:nvSpPr>
        <p:spPr bwMode="auto">
          <a:xfrm flipV="1">
            <a:off x="1799974" y="449836"/>
            <a:ext cx="0" cy="180153"/>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374" name="Line 168"/>
          <p:cNvSpPr>
            <a:spLocks noChangeShapeType="1"/>
          </p:cNvSpPr>
          <p:nvPr/>
        </p:nvSpPr>
        <p:spPr bwMode="auto">
          <a:xfrm flipV="1">
            <a:off x="2234922" y="449837"/>
            <a:ext cx="0" cy="180153"/>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397" name="Line 168"/>
          <p:cNvSpPr>
            <a:spLocks noChangeShapeType="1"/>
          </p:cNvSpPr>
          <p:nvPr/>
        </p:nvSpPr>
        <p:spPr bwMode="auto">
          <a:xfrm flipH="1" flipV="1">
            <a:off x="3099018" y="449835"/>
            <a:ext cx="0" cy="184667"/>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401" name="Line 168"/>
          <p:cNvSpPr>
            <a:spLocks noChangeShapeType="1"/>
          </p:cNvSpPr>
          <p:nvPr/>
        </p:nvSpPr>
        <p:spPr bwMode="auto">
          <a:xfrm flipV="1">
            <a:off x="3528166" y="449837"/>
            <a:ext cx="0" cy="180153"/>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402" name="Line 168"/>
          <p:cNvSpPr>
            <a:spLocks noChangeShapeType="1"/>
          </p:cNvSpPr>
          <p:nvPr/>
        </p:nvSpPr>
        <p:spPr bwMode="auto">
          <a:xfrm flipH="1" flipV="1">
            <a:off x="2666970" y="449837"/>
            <a:ext cx="0" cy="187065"/>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403" name="Line 168"/>
          <p:cNvSpPr>
            <a:spLocks noChangeShapeType="1"/>
          </p:cNvSpPr>
          <p:nvPr/>
        </p:nvSpPr>
        <p:spPr bwMode="auto">
          <a:xfrm flipV="1">
            <a:off x="3963114" y="449837"/>
            <a:ext cx="0" cy="180153"/>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409" name="Line 168"/>
          <p:cNvSpPr>
            <a:spLocks noChangeShapeType="1"/>
          </p:cNvSpPr>
          <p:nvPr/>
        </p:nvSpPr>
        <p:spPr bwMode="auto">
          <a:xfrm flipH="1" flipV="1">
            <a:off x="4827210" y="449836"/>
            <a:ext cx="0" cy="189232"/>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410" name="Line 168"/>
          <p:cNvSpPr>
            <a:spLocks noChangeShapeType="1"/>
          </p:cNvSpPr>
          <p:nvPr/>
        </p:nvSpPr>
        <p:spPr bwMode="auto">
          <a:xfrm flipV="1">
            <a:off x="5256358" y="449836"/>
            <a:ext cx="0" cy="187067"/>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411" name="Line 168"/>
          <p:cNvSpPr>
            <a:spLocks noChangeShapeType="1"/>
          </p:cNvSpPr>
          <p:nvPr/>
        </p:nvSpPr>
        <p:spPr bwMode="auto">
          <a:xfrm flipH="1" flipV="1">
            <a:off x="4395162" y="449837"/>
            <a:ext cx="0" cy="187065"/>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414" name="Line 168"/>
          <p:cNvSpPr>
            <a:spLocks noChangeShapeType="1"/>
          </p:cNvSpPr>
          <p:nvPr/>
        </p:nvSpPr>
        <p:spPr bwMode="auto">
          <a:xfrm flipH="1" flipV="1">
            <a:off x="6555402" y="449836"/>
            <a:ext cx="0" cy="187067"/>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415" name="Line 168"/>
          <p:cNvSpPr>
            <a:spLocks noChangeShapeType="1"/>
          </p:cNvSpPr>
          <p:nvPr/>
        </p:nvSpPr>
        <p:spPr bwMode="auto">
          <a:xfrm flipH="1" flipV="1">
            <a:off x="6984550" y="449836"/>
            <a:ext cx="804" cy="187067"/>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416" name="Line 168"/>
          <p:cNvSpPr>
            <a:spLocks noChangeShapeType="1"/>
          </p:cNvSpPr>
          <p:nvPr/>
        </p:nvSpPr>
        <p:spPr bwMode="auto">
          <a:xfrm flipH="1" flipV="1">
            <a:off x="6123354" y="449837"/>
            <a:ext cx="0" cy="187065"/>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417" name="Line 168"/>
          <p:cNvSpPr>
            <a:spLocks noChangeShapeType="1"/>
          </p:cNvSpPr>
          <p:nvPr/>
        </p:nvSpPr>
        <p:spPr bwMode="auto">
          <a:xfrm flipV="1">
            <a:off x="7419498" y="449838"/>
            <a:ext cx="0" cy="180153"/>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418" name="Line 168"/>
          <p:cNvSpPr>
            <a:spLocks noChangeShapeType="1"/>
          </p:cNvSpPr>
          <p:nvPr/>
        </p:nvSpPr>
        <p:spPr bwMode="auto">
          <a:xfrm flipH="1" flipV="1">
            <a:off x="5691306" y="449838"/>
            <a:ext cx="0" cy="187065"/>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420" name="TextBox 419"/>
          <p:cNvSpPr txBox="1"/>
          <p:nvPr/>
        </p:nvSpPr>
        <p:spPr>
          <a:xfrm>
            <a:off x="1420725" y="454403"/>
            <a:ext cx="287258" cy="184666"/>
          </a:xfrm>
          <a:prstGeom prst="rect">
            <a:avLst/>
          </a:prstGeom>
          <a:noFill/>
        </p:spPr>
        <p:txBody>
          <a:bodyPr wrap="none" rtlCol="0" anchor="ctr">
            <a:spAutoFit/>
          </a:bodyPr>
          <a:lstStyle>
            <a:defPPr>
              <a:defRPr lang="en-US"/>
            </a:defPPr>
            <a:lvl1pPr>
              <a:defRPr sz="600" b="0">
                <a:solidFill>
                  <a:schemeClr val="tx1"/>
                </a:solidFill>
              </a:defRPr>
            </a:lvl1pPr>
          </a:lstStyle>
          <a:p>
            <a:pPr defTabSz="457200" hangingPunct="0"/>
            <a:r>
              <a:rPr lang="en-GB" dirty="0" smtClean="0">
                <a:solidFill>
                  <a:srgbClr val="000000"/>
                </a:solidFill>
                <a:latin typeface="Helvetica" charset="0"/>
                <a:ea typeface="ＭＳ Ｐゴシック"/>
                <a:cs typeface="Helvetica" charset="0"/>
                <a:sym typeface="Helvetica" charset="0"/>
              </a:rPr>
              <a:t>Q3</a:t>
            </a:r>
            <a:endParaRPr lang="en-GB" dirty="0">
              <a:solidFill>
                <a:srgbClr val="000000"/>
              </a:solidFill>
              <a:latin typeface="Helvetica" charset="0"/>
              <a:ea typeface="ＭＳ Ｐゴシック"/>
              <a:cs typeface="Helvetica" charset="0"/>
              <a:sym typeface="Helvetica" charset="0"/>
            </a:endParaRPr>
          </a:p>
        </p:txBody>
      </p:sp>
      <p:sp>
        <p:nvSpPr>
          <p:cNvPr id="421" name="TextBox 420"/>
          <p:cNvSpPr txBox="1"/>
          <p:nvPr/>
        </p:nvSpPr>
        <p:spPr>
          <a:xfrm>
            <a:off x="1894283" y="454403"/>
            <a:ext cx="287258" cy="184666"/>
          </a:xfrm>
          <a:prstGeom prst="rect">
            <a:avLst/>
          </a:prstGeom>
          <a:noFill/>
        </p:spPr>
        <p:txBody>
          <a:bodyPr wrap="none" rtlCol="0" anchor="ctr">
            <a:spAutoFit/>
          </a:bodyPr>
          <a:lstStyle>
            <a:defPPr>
              <a:defRPr lang="en-US"/>
            </a:defPPr>
            <a:lvl1pPr>
              <a:defRPr sz="600" b="0">
                <a:solidFill>
                  <a:schemeClr val="tx1"/>
                </a:solidFill>
              </a:defRPr>
            </a:lvl1pPr>
          </a:lstStyle>
          <a:p>
            <a:pPr defTabSz="457200" hangingPunct="0"/>
            <a:r>
              <a:rPr lang="en-GB" dirty="0" smtClean="0">
                <a:solidFill>
                  <a:srgbClr val="000000"/>
                </a:solidFill>
                <a:latin typeface="Helvetica" charset="0"/>
                <a:ea typeface="ＭＳ Ｐゴシック"/>
                <a:cs typeface="Helvetica" charset="0"/>
                <a:sym typeface="Helvetica" charset="0"/>
              </a:rPr>
              <a:t>Q4</a:t>
            </a:r>
            <a:endParaRPr lang="en-GB" dirty="0">
              <a:solidFill>
                <a:srgbClr val="000000"/>
              </a:solidFill>
              <a:latin typeface="Helvetica" charset="0"/>
              <a:ea typeface="ＭＳ Ｐゴシック"/>
              <a:cs typeface="Helvetica" charset="0"/>
              <a:sym typeface="Helvetica" charset="0"/>
            </a:endParaRPr>
          </a:p>
        </p:txBody>
      </p:sp>
      <p:sp>
        <p:nvSpPr>
          <p:cNvPr id="433" name="TextBox 432"/>
          <p:cNvSpPr txBox="1"/>
          <p:nvPr/>
        </p:nvSpPr>
        <p:spPr>
          <a:xfrm>
            <a:off x="2298126" y="449837"/>
            <a:ext cx="287258" cy="184666"/>
          </a:xfrm>
          <a:prstGeom prst="rect">
            <a:avLst/>
          </a:prstGeom>
          <a:noFill/>
        </p:spPr>
        <p:txBody>
          <a:bodyPr wrap="none" rtlCol="0" anchor="ctr">
            <a:spAutoFit/>
          </a:bodyPr>
          <a:lstStyle>
            <a:defPPr>
              <a:defRPr lang="en-US"/>
            </a:defPPr>
            <a:lvl1pPr>
              <a:defRPr sz="600" b="0">
                <a:solidFill>
                  <a:schemeClr val="tx1"/>
                </a:solidFill>
              </a:defRPr>
            </a:lvl1pPr>
          </a:lstStyle>
          <a:p>
            <a:pPr defTabSz="457200" hangingPunct="0"/>
            <a:r>
              <a:rPr lang="en-GB" dirty="0" smtClean="0">
                <a:solidFill>
                  <a:srgbClr val="000000"/>
                </a:solidFill>
                <a:latin typeface="Helvetica" charset="0"/>
                <a:ea typeface="ＭＳ Ｐゴシック"/>
                <a:cs typeface="Helvetica" charset="0"/>
                <a:sym typeface="Helvetica" charset="0"/>
              </a:rPr>
              <a:t>Q1</a:t>
            </a:r>
            <a:endParaRPr lang="en-GB" dirty="0">
              <a:solidFill>
                <a:srgbClr val="000000"/>
              </a:solidFill>
              <a:latin typeface="Helvetica" charset="0"/>
              <a:ea typeface="ＭＳ Ｐゴシック"/>
              <a:cs typeface="Helvetica" charset="0"/>
              <a:sym typeface="Helvetica" charset="0"/>
            </a:endParaRPr>
          </a:p>
        </p:txBody>
      </p:sp>
      <p:sp>
        <p:nvSpPr>
          <p:cNvPr id="443" name="TextBox 442"/>
          <p:cNvSpPr txBox="1"/>
          <p:nvPr/>
        </p:nvSpPr>
        <p:spPr>
          <a:xfrm>
            <a:off x="2737055" y="452002"/>
            <a:ext cx="287258" cy="184666"/>
          </a:xfrm>
          <a:prstGeom prst="rect">
            <a:avLst/>
          </a:prstGeom>
          <a:noFill/>
        </p:spPr>
        <p:txBody>
          <a:bodyPr wrap="none" rtlCol="0" anchor="ctr">
            <a:spAutoFit/>
          </a:bodyPr>
          <a:lstStyle>
            <a:defPPr>
              <a:defRPr lang="en-US"/>
            </a:defPPr>
            <a:lvl1pPr>
              <a:defRPr sz="600" b="0">
                <a:solidFill>
                  <a:schemeClr val="tx1"/>
                </a:solidFill>
              </a:defRPr>
            </a:lvl1pPr>
          </a:lstStyle>
          <a:p>
            <a:pPr defTabSz="457200" hangingPunct="0"/>
            <a:r>
              <a:rPr lang="en-GB" dirty="0" smtClean="0">
                <a:solidFill>
                  <a:srgbClr val="000000"/>
                </a:solidFill>
                <a:latin typeface="Helvetica" charset="0"/>
                <a:ea typeface="ＭＳ Ｐゴシック"/>
                <a:cs typeface="Helvetica" charset="0"/>
                <a:sym typeface="Helvetica" charset="0"/>
              </a:rPr>
              <a:t>Q2</a:t>
            </a:r>
            <a:endParaRPr lang="en-GB" dirty="0">
              <a:solidFill>
                <a:srgbClr val="000000"/>
              </a:solidFill>
              <a:latin typeface="Helvetica" charset="0"/>
              <a:ea typeface="ＭＳ Ｐゴシック"/>
              <a:cs typeface="Helvetica" charset="0"/>
              <a:sym typeface="Helvetica" charset="0"/>
            </a:endParaRPr>
          </a:p>
        </p:txBody>
      </p:sp>
      <p:sp>
        <p:nvSpPr>
          <p:cNvPr id="446" name="TextBox 445"/>
          <p:cNvSpPr txBox="1"/>
          <p:nvPr/>
        </p:nvSpPr>
        <p:spPr>
          <a:xfrm>
            <a:off x="3130290" y="452002"/>
            <a:ext cx="287258" cy="184666"/>
          </a:xfrm>
          <a:prstGeom prst="rect">
            <a:avLst/>
          </a:prstGeom>
          <a:noFill/>
        </p:spPr>
        <p:txBody>
          <a:bodyPr wrap="none" rtlCol="0" anchor="ctr">
            <a:spAutoFit/>
          </a:bodyPr>
          <a:lstStyle>
            <a:defPPr>
              <a:defRPr lang="en-US"/>
            </a:defPPr>
            <a:lvl1pPr>
              <a:defRPr sz="600" b="0">
                <a:solidFill>
                  <a:schemeClr val="tx1"/>
                </a:solidFill>
              </a:defRPr>
            </a:lvl1pPr>
          </a:lstStyle>
          <a:p>
            <a:pPr defTabSz="457200" hangingPunct="0"/>
            <a:r>
              <a:rPr lang="en-GB" dirty="0" smtClean="0">
                <a:solidFill>
                  <a:srgbClr val="000000"/>
                </a:solidFill>
                <a:latin typeface="Helvetica" charset="0"/>
                <a:ea typeface="ＭＳ Ｐゴシック"/>
                <a:cs typeface="Helvetica" charset="0"/>
                <a:sym typeface="Helvetica" charset="0"/>
              </a:rPr>
              <a:t>Q3</a:t>
            </a:r>
            <a:endParaRPr lang="en-GB" dirty="0">
              <a:solidFill>
                <a:srgbClr val="000000"/>
              </a:solidFill>
              <a:latin typeface="Helvetica" charset="0"/>
              <a:ea typeface="ＭＳ Ｐゴシック"/>
              <a:cs typeface="Helvetica" charset="0"/>
              <a:sym typeface="Helvetica" charset="0"/>
            </a:endParaRPr>
          </a:p>
        </p:txBody>
      </p:sp>
      <p:sp>
        <p:nvSpPr>
          <p:cNvPr id="449" name="TextBox 448"/>
          <p:cNvSpPr txBox="1"/>
          <p:nvPr/>
        </p:nvSpPr>
        <p:spPr>
          <a:xfrm>
            <a:off x="3603848" y="452002"/>
            <a:ext cx="287258" cy="184666"/>
          </a:xfrm>
          <a:prstGeom prst="rect">
            <a:avLst/>
          </a:prstGeom>
          <a:noFill/>
        </p:spPr>
        <p:txBody>
          <a:bodyPr wrap="none" rtlCol="0" anchor="ctr">
            <a:spAutoFit/>
          </a:bodyPr>
          <a:lstStyle>
            <a:defPPr>
              <a:defRPr lang="en-US"/>
            </a:defPPr>
            <a:lvl1pPr>
              <a:defRPr sz="600" b="0">
                <a:solidFill>
                  <a:schemeClr val="tx1"/>
                </a:solidFill>
              </a:defRPr>
            </a:lvl1pPr>
          </a:lstStyle>
          <a:p>
            <a:pPr defTabSz="457200" hangingPunct="0"/>
            <a:r>
              <a:rPr lang="en-GB" dirty="0" smtClean="0">
                <a:solidFill>
                  <a:srgbClr val="000000"/>
                </a:solidFill>
                <a:latin typeface="Helvetica" charset="0"/>
                <a:ea typeface="ＭＳ Ｐゴシック"/>
                <a:cs typeface="Helvetica" charset="0"/>
                <a:sym typeface="Helvetica" charset="0"/>
              </a:rPr>
              <a:t>Q4</a:t>
            </a:r>
            <a:endParaRPr lang="en-GB" dirty="0">
              <a:solidFill>
                <a:srgbClr val="000000"/>
              </a:solidFill>
              <a:latin typeface="Helvetica" charset="0"/>
              <a:ea typeface="ＭＳ Ｐゴシック"/>
              <a:cs typeface="Helvetica" charset="0"/>
              <a:sym typeface="Helvetica" charset="0"/>
            </a:endParaRPr>
          </a:p>
        </p:txBody>
      </p:sp>
      <p:sp>
        <p:nvSpPr>
          <p:cNvPr id="450" name="TextBox 449"/>
          <p:cNvSpPr txBox="1"/>
          <p:nvPr/>
        </p:nvSpPr>
        <p:spPr>
          <a:xfrm>
            <a:off x="4026318" y="449837"/>
            <a:ext cx="287258" cy="184666"/>
          </a:xfrm>
          <a:prstGeom prst="rect">
            <a:avLst/>
          </a:prstGeom>
          <a:noFill/>
        </p:spPr>
        <p:txBody>
          <a:bodyPr wrap="none" rtlCol="0" anchor="ctr">
            <a:spAutoFit/>
          </a:bodyPr>
          <a:lstStyle>
            <a:defPPr>
              <a:defRPr lang="en-US"/>
            </a:defPPr>
            <a:lvl1pPr>
              <a:defRPr sz="600" b="0">
                <a:solidFill>
                  <a:schemeClr val="tx1"/>
                </a:solidFill>
              </a:defRPr>
            </a:lvl1pPr>
          </a:lstStyle>
          <a:p>
            <a:pPr defTabSz="457200" hangingPunct="0"/>
            <a:r>
              <a:rPr lang="en-GB" dirty="0" smtClean="0">
                <a:solidFill>
                  <a:srgbClr val="000000"/>
                </a:solidFill>
                <a:latin typeface="Helvetica" charset="0"/>
                <a:ea typeface="ＭＳ Ｐゴシック"/>
                <a:cs typeface="Helvetica" charset="0"/>
                <a:sym typeface="Helvetica" charset="0"/>
              </a:rPr>
              <a:t>Q1</a:t>
            </a:r>
            <a:endParaRPr lang="en-GB" dirty="0">
              <a:solidFill>
                <a:srgbClr val="000000"/>
              </a:solidFill>
              <a:latin typeface="Helvetica" charset="0"/>
              <a:ea typeface="ＭＳ Ｐゴシック"/>
              <a:cs typeface="Helvetica" charset="0"/>
              <a:sym typeface="Helvetica" charset="0"/>
            </a:endParaRPr>
          </a:p>
        </p:txBody>
      </p:sp>
      <p:sp>
        <p:nvSpPr>
          <p:cNvPr id="457" name="TextBox 456"/>
          <p:cNvSpPr txBox="1"/>
          <p:nvPr/>
        </p:nvSpPr>
        <p:spPr>
          <a:xfrm>
            <a:off x="4465247" y="452002"/>
            <a:ext cx="287258" cy="184666"/>
          </a:xfrm>
          <a:prstGeom prst="rect">
            <a:avLst/>
          </a:prstGeom>
          <a:noFill/>
        </p:spPr>
        <p:txBody>
          <a:bodyPr wrap="none" rtlCol="0" anchor="ctr">
            <a:spAutoFit/>
          </a:bodyPr>
          <a:lstStyle>
            <a:defPPr>
              <a:defRPr lang="en-US"/>
            </a:defPPr>
            <a:lvl1pPr>
              <a:defRPr sz="600" b="0">
                <a:solidFill>
                  <a:schemeClr val="tx1"/>
                </a:solidFill>
              </a:defRPr>
            </a:lvl1pPr>
          </a:lstStyle>
          <a:p>
            <a:pPr defTabSz="457200" hangingPunct="0"/>
            <a:r>
              <a:rPr lang="en-GB" dirty="0" smtClean="0">
                <a:solidFill>
                  <a:srgbClr val="000000"/>
                </a:solidFill>
                <a:latin typeface="Helvetica" charset="0"/>
                <a:ea typeface="ＭＳ Ｐゴシック"/>
                <a:cs typeface="Helvetica" charset="0"/>
                <a:sym typeface="Helvetica" charset="0"/>
              </a:rPr>
              <a:t>Q2</a:t>
            </a:r>
            <a:endParaRPr lang="en-GB" dirty="0">
              <a:solidFill>
                <a:srgbClr val="000000"/>
              </a:solidFill>
              <a:latin typeface="Helvetica" charset="0"/>
              <a:ea typeface="ＭＳ Ｐゴシック"/>
              <a:cs typeface="Helvetica" charset="0"/>
              <a:sym typeface="Helvetica" charset="0"/>
            </a:endParaRPr>
          </a:p>
        </p:txBody>
      </p:sp>
      <p:sp>
        <p:nvSpPr>
          <p:cNvPr id="458" name="TextBox 457"/>
          <p:cNvSpPr txBox="1"/>
          <p:nvPr/>
        </p:nvSpPr>
        <p:spPr>
          <a:xfrm>
            <a:off x="4858482" y="452002"/>
            <a:ext cx="287258" cy="184666"/>
          </a:xfrm>
          <a:prstGeom prst="rect">
            <a:avLst/>
          </a:prstGeom>
          <a:noFill/>
        </p:spPr>
        <p:txBody>
          <a:bodyPr wrap="none" rtlCol="0" anchor="ctr">
            <a:spAutoFit/>
          </a:bodyPr>
          <a:lstStyle>
            <a:defPPr>
              <a:defRPr lang="en-US"/>
            </a:defPPr>
            <a:lvl1pPr>
              <a:defRPr sz="600" b="0">
                <a:solidFill>
                  <a:schemeClr val="tx1"/>
                </a:solidFill>
              </a:defRPr>
            </a:lvl1pPr>
          </a:lstStyle>
          <a:p>
            <a:pPr defTabSz="457200" hangingPunct="0"/>
            <a:r>
              <a:rPr lang="en-GB" dirty="0" smtClean="0">
                <a:solidFill>
                  <a:srgbClr val="000000"/>
                </a:solidFill>
                <a:latin typeface="Helvetica" charset="0"/>
                <a:ea typeface="ＭＳ Ｐゴシック"/>
                <a:cs typeface="Helvetica" charset="0"/>
                <a:sym typeface="Helvetica" charset="0"/>
              </a:rPr>
              <a:t>Q3</a:t>
            </a:r>
            <a:endParaRPr lang="en-GB" dirty="0">
              <a:solidFill>
                <a:srgbClr val="000000"/>
              </a:solidFill>
              <a:latin typeface="Helvetica" charset="0"/>
              <a:ea typeface="ＭＳ Ｐゴシック"/>
              <a:cs typeface="Helvetica" charset="0"/>
              <a:sym typeface="Helvetica" charset="0"/>
            </a:endParaRPr>
          </a:p>
        </p:txBody>
      </p:sp>
      <p:sp>
        <p:nvSpPr>
          <p:cNvPr id="459" name="TextBox 458"/>
          <p:cNvSpPr txBox="1"/>
          <p:nvPr/>
        </p:nvSpPr>
        <p:spPr>
          <a:xfrm>
            <a:off x="5332040" y="452002"/>
            <a:ext cx="287258" cy="184666"/>
          </a:xfrm>
          <a:prstGeom prst="rect">
            <a:avLst/>
          </a:prstGeom>
          <a:noFill/>
        </p:spPr>
        <p:txBody>
          <a:bodyPr wrap="none" rtlCol="0" anchor="ctr">
            <a:spAutoFit/>
          </a:bodyPr>
          <a:lstStyle>
            <a:defPPr>
              <a:defRPr lang="en-US"/>
            </a:defPPr>
            <a:lvl1pPr>
              <a:defRPr sz="600" b="0">
                <a:solidFill>
                  <a:schemeClr val="tx1"/>
                </a:solidFill>
              </a:defRPr>
            </a:lvl1pPr>
          </a:lstStyle>
          <a:p>
            <a:pPr defTabSz="457200" hangingPunct="0"/>
            <a:r>
              <a:rPr lang="en-GB" dirty="0" smtClean="0">
                <a:solidFill>
                  <a:srgbClr val="000000"/>
                </a:solidFill>
                <a:latin typeface="Helvetica" charset="0"/>
                <a:ea typeface="ＭＳ Ｐゴシック"/>
                <a:cs typeface="Helvetica" charset="0"/>
                <a:sym typeface="Helvetica" charset="0"/>
              </a:rPr>
              <a:t>Q4</a:t>
            </a:r>
            <a:endParaRPr lang="en-GB" dirty="0">
              <a:solidFill>
                <a:srgbClr val="000000"/>
              </a:solidFill>
              <a:latin typeface="Helvetica" charset="0"/>
              <a:ea typeface="ＭＳ Ｐゴシック"/>
              <a:cs typeface="Helvetica" charset="0"/>
              <a:sym typeface="Helvetica" charset="0"/>
            </a:endParaRPr>
          </a:p>
        </p:txBody>
      </p:sp>
      <p:sp>
        <p:nvSpPr>
          <p:cNvPr id="461" name="TextBox 460"/>
          <p:cNvSpPr txBox="1"/>
          <p:nvPr/>
        </p:nvSpPr>
        <p:spPr>
          <a:xfrm>
            <a:off x="5754510" y="449837"/>
            <a:ext cx="287258" cy="184666"/>
          </a:xfrm>
          <a:prstGeom prst="rect">
            <a:avLst/>
          </a:prstGeom>
          <a:noFill/>
        </p:spPr>
        <p:txBody>
          <a:bodyPr wrap="none" rtlCol="0" anchor="ctr">
            <a:spAutoFit/>
          </a:bodyPr>
          <a:lstStyle>
            <a:defPPr>
              <a:defRPr lang="en-US"/>
            </a:defPPr>
            <a:lvl1pPr>
              <a:defRPr sz="600" b="0">
                <a:solidFill>
                  <a:schemeClr val="tx1"/>
                </a:solidFill>
              </a:defRPr>
            </a:lvl1pPr>
          </a:lstStyle>
          <a:p>
            <a:pPr defTabSz="457200" hangingPunct="0"/>
            <a:r>
              <a:rPr lang="en-GB" dirty="0" smtClean="0">
                <a:solidFill>
                  <a:srgbClr val="000000"/>
                </a:solidFill>
                <a:latin typeface="Helvetica" charset="0"/>
                <a:ea typeface="ＭＳ Ｐゴシック"/>
                <a:cs typeface="Helvetica" charset="0"/>
                <a:sym typeface="Helvetica" charset="0"/>
              </a:rPr>
              <a:t>Q1</a:t>
            </a:r>
            <a:endParaRPr lang="en-GB" dirty="0">
              <a:solidFill>
                <a:srgbClr val="000000"/>
              </a:solidFill>
              <a:latin typeface="Helvetica" charset="0"/>
              <a:ea typeface="ＭＳ Ｐゴシック"/>
              <a:cs typeface="Helvetica" charset="0"/>
              <a:sym typeface="Helvetica" charset="0"/>
            </a:endParaRPr>
          </a:p>
        </p:txBody>
      </p:sp>
      <p:sp>
        <p:nvSpPr>
          <p:cNvPr id="463" name="TextBox 462"/>
          <p:cNvSpPr txBox="1"/>
          <p:nvPr/>
        </p:nvSpPr>
        <p:spPr>
          <a:xfrm>
            <a:off x="6193439" y="452002"/>
            <a:ext cx="287258" cy="184666"/>
          </a:xfrm>
          <a:prstGeom prst="rect">
            <a:avLst/>
          </a:prstGeom>
          <a:noFill/>
        </p:spPr>
        <p:txBody>
          <a:bodyPr wrap="none" rtlCol="0" anchor="ctr">
            <a:spAutoFit/>
          </a:bodyPr>
          <a:lstStyle>
            <a:defPPr>
              <a:defRPr lang="en-US"/>
            </a:defPPr>
            <a:lvl1pPr>
              <a:defRPr sz="600" b="0">
                <a:solidFill>
                  <a:schemeClr val="tx1"/>
                </a:solidFill>
              </a:defRPr>
            </a:lvl1pPr>
          </a:lstStyle>
          <a:p>
            <a:pPr defTabSz="457200" hangingPunct="0"/>
            <a:r>
              <a:rPr lang="en-GB" dirty="0" smtClean="0">
                <a:solidFill>
                  <a:srgbClr val="000000"/>
                </a:solidFill>
                <a:latin typeface="Helvetica" charset="0"/>
                <a:ea typeface="ＭＳ Ｐゴシック"/>
                <a:cs typeface="Helvetica" charset="0"/>
                <a:sym typeface="Helvetica" charset="0"/>
              </a:rPr>
              <a:t>Q2</a:t>
            </a:r>
            <a:endParaRPr lang="en-GB" dirty="0">
              <a:solidFill>
                <a:srgbClr val="000000"/>
              </a:solidFill>
              <a:latin typeface="Helvetica" charset="0"/>
              <a:ea typeface="ＭＳ Ｐゴシック"/>
              <a:cs typeface="Helvetica" charset="0"/>
              <a:sym typeface="Helvetica" charset="0"/>
            </a:endParaRPr>
          </a:p>
        </p:txBody>
      </p:sp>
      <p:sp>
        <p:nvSpPr>
          <p:cNvPr id="468" name="TextBox 467"/>
          <p:cNvSpPr txBox="1"/>
          <p:nvPr/>
        </p:nvSpPr>
        <p:spPr>
          <a:xfrm>
            <a:off x="6586674" y="452002"/>
            <a:ext cx="287258" cy="184666"/>
          </a:xfrm>
          <a:prstGeom prst="rect">
            <a:avLst/>
          </a:prstGeom>
          <a:noFill/>
        </p:spPr>
        <p:txBody>
          <a:bodyPr wrap="none" rtlCol="0" anchor="ctr">
            <a:spAutoFit/>
          </a:bodyPr>
          <a:lstStyle>
            <a:defPPr>
              <a:defRPr lang="en-US"/>
            </a:defPPr>
            <a:lvl1pPr>
              <a:defRPr sz="600" b="0">
                <a:solidFill>
                  <a:schemeClr val="tx1"/>
                </a:solidFill>
              </a:defRPr>
            </a:lvl1pPr>
          </a:lstStyle>
          <a:p>
            <a:pPr defTabSz="457200" hangingPunct="0"/>
            <a:r>
              <a:rPr lang="en-GB" dirty="0" smtClean="0">
                <a:solidFill>
                  <a:srgbClr val="000000"/>
                </a:solidFill>
                <a:latin typeface="Helvetica" charset="0"/>
                <a:ea typeface="ＭＳ Ｐゴシック"/>
                <a:cs typeface="Helvetica" charset="0"/>
                <a:sym typeface="Helvetica" charset="0"/>
              </a:rPr>
              <a:t>Q3</a:t>
            </a:r>
            <a:endParaRPr lang="en-GB" dirty="0">
              <a:solidFill>
                <a:srgbClr val="000000"/>
              </a:solidFill>
              <a:latin typeface="Helvetica" charset="0"/>
              <a:ea typeface="ＭＳ Ｐゴシック"/>
              <a:cs typeface="Helvetica" charset="0"/>
              <a:sym typeface="Helvetica" charset="0"/>
            </a:endParaRPr>
          </a:p>
        </p:txBody>
      </p:sp>
      <p:sp>
        <p:nvSpPr>
          <p:cNvPr id="474" name="TextBox 473"/>
          <p:cNvSpPr txBox="1"/>
          <p:nvPr/>
        </p:nvSpPr>
        <p:spPr>
          <a:xfrm>
            <a:off x="7060232" y="452002"/>
            <a:ext cx="287258" cy="184666"/>
          </a:xfrm>
          <a:prstGeom prst="rect">
            <a:avLst/>
          </a:prstGeom>
          <a:noFill/>
        </p:spPr>
        <p:txBody>
          <a:bodyPr wrap="none" rtlCol="0" anchor="ctr">
            <a:spAutoFit/>
          </a:bodyPr>
          <a:lstStyle>
            <a:defPPr>
              <a:defRPr lang="en-US"/>
            </a:defPPr>
            <a:lvl1pPr>
              <a:defRPr sz="600" b="0">
                <a:solidFill>
                  <a:schemeClr val="tx1"/>
                </a:solidFill>
              </a:defRPr>
            </a:lvl1pPr>
          </a:lstStyle>
          <a:p>
            <a:pPr defTabSz="457200" hangingPunct="0"/>
            <a:r>
              <a:rPr lang="en-GB" dirty="0" smtClean="0">
                <a:solidFill>
                  <a:srgbClr val="000000"/>
                </a:solidFill>
                <a:latin typeface="Helvetica" charset="0"/>
                <a:ea typeface="ＭＳ Ｐゴシック"/>
                <a:cs typeface="Helvetica" charset="0"/>
                <a:sym typeface="Helvetica" charset="0"/>
              </a:rPr>
              <a:t>Q4</a:t>
            </a:r>
            <a:endParaRPr lang="en-GB" dirty="0">
              <a:solidFill>
                <a:srgbClr val="000000"/>
              </a:solidFill>
              <a:latin typeface="Helvetica" charset="0"/>
              <a:ea typeface="ＭＳ Ｐゴシック"/>
              <a:cs typeface="Helvetica" charset="0"/>
              <a:sym typeface="Helvetica" charset="0"/>
            </a:endParaRPr>
          </a:p>
        </p:txBody>
      </p:sp>
      <p:sp>
        <p:nvSpPr>
          <p:cNvPr id="478" name="Line 168"/>
          <p:cNvSpPr>
            <a:spLocks noChangeShapeType="1"/>
          </p:cNvSpPr>
          <p:nvPr/>
        </p:nvSpPr>
        <p:spPr bwMode="auto">
          <a:xfrm flipV="1">
            <a:off x="1403648" y="260648"/>
            <a:ext cx="6132083" cy="28695"/>
          </a:xfrm>
          <a:prstGeom prst="line">
            <a:avLst/>
          </a:prstGeom>
          <a:noFill/>
          <a:ln w="12700">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485" name="Line 168"/>
          <p:cNvSpPr>
            <a:spLocks noChangeShapeType="1"/>
          </p:cNvSpPr>
          <p:nvPr/>
        </p:nvSpPr>
        <p:spPr bwMode="auto">
          <a:xfrm flipH="1" flipV="1">
            <a:off x="3963114" y="275610"/>
            <a:ext cx="0" cy="187065"/>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487" name="Line 168"/>
          <p:cNvSpPr>
            <a:spLocks noChangeShapeType="1"/>
          </p:cNvSpPr>
          <p:nvPr/>
        </p:nvSpPr>
        <p:spPr bwMode="auto">
          <a:xfrm flipH="1" flipV="1">
            <a:off x="5691306" y="275610"/>
            <a:ext cx="0" cy="187065"/>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489" name="Line 168"/>
          <p:cNvSpPr>
            <a:spLocks noChangeShapeType="1"/>
          </p:cNvSpPr>
          <p:nvPr/>
        </p:nvSpPr>
        <p:spPr bwMode="auto">
          <a:xfrm flipH="1" flipV="1">
            <a:off x="7419498" y="275610"/>
            <a:ext cx="0" cy="187065"/>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491" name="Line 168"/>
          <p:cNvSpPr>
            <a:spLocks noChangeShapeType="1"/>
          </p:cNvSpPr>
          <p:nvPr/>
        </p:nvSpPr>
        <p:spPr bwMode="auto">
          <a:xfrm flipH="1" flipV="1">
            <a:off x="2234922" y="275610"/>
            <a:ext cx="0" cy="187065"/>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493" name="TextBox 492"/>
          <p:cNvSpPr txBox="1"/>
          <p:nvPr/>
        </p:nvSpPr>
        <p:spPr>
          <a:xfrm>
            <a:off x="2955002" y="275610"/>
            <a:ext cx="357790" cy="184666"/>
          </a:xfrm>
          <a:prstGeom prst="rect">
            <a:avLst/>
          </a:prstGeom>
          <a:noFill/>
        </p:spPr>
        <p:txBody>
          <a:bodyPr wrap="none" rtlCol="0" anchor="ctr">
            <a:spAutoFit/>
          </a:bodyPr>
          <a:lstStyle>
            <a:defPPr>
              <a:defRPr lang="en-US"/>
            </a:defPPr>
            <a:lvl1pPr>
              <a:defRPr sz="600" b="0">
                <a:solidFill>
                  <a:schemeClr val="tx1"/>
                </a:solidFill>
              </a:defRPr>
            </a:lvl1pPr>
          </a:lstStyle>
          <a:p>
            <a:pPr defTabSz="457200" hangingPunct="0"/>
            <a:r>
              <a:rPr lang="en-GB" dirty="0" smtClean="0">
                <a:solidFill>
                  <a:srgbClr val="000000"/>
                </a:solidFill>
                <a:latin typeface="Helvetica" charset="0"/>
                <a:ea typeface="ＭＳ Ｐゴシック"/>
                <a:cs typeface="Helvetica" charset="0"/>
                <a:sym typeface="Helvetica" charset="0"/>
              </a:rPr>
              <a:t>2017</a:t>
            </a:r>
            <a:endParaRPr lang="en-GB" dirty="0">
              <a:solidFill>
                <a:srgbClr val="000000"/>
              </a:solidFill>
              <a:latin typeface="Helvetica" charset="0"/>
              <a:ea typeface="ＭＳ Ｐゴシック"/>
              <a:cs typeface="Helvetica" charset="0"/>
              <a:sym typeface="Helvetica" charset="0"/>
            </a:endParaRPr>
          </a:p>
        </p:txBody>
      </p:sp>
      <p:sp>
        <p:nvSpPr>
          <p:cNvPr id="508" name="TextBox 507"/>
          <p:cNvSpPr txBox="1"/>
          <p:nvPr/>
        </p:nvSpPr>
        <p:spPr>
          <a:xfrm>
            <a:off x="4685444" y="275610"/>
            <a:ext cx="357790" cy="184666"/>
          </a:xfrm>
          <a:prstGeom prst="rect">
            <a:avLst/>
          </a:prstGeom>
          <a:noFill/>
        </p:spPr>
        <p:txBody>
          <a:bodyPr wrap="none" rtlCol="0" anchor="ctr">
            <a:spAutoFit/>
          </a:bodyPr>
          <a:lstStyle>
            <a:defPPr>
              <a:defRPr lang="en-US"/>
            </a:defPPr>
            <a:lvl1pPr>
              <a:defRPr sz="600" b="0">
                <a:solidFill>
                  <a:schemeClr val="tx1"/>
                </a:solidFill>
              </a:defRPr>
            </a:lvl1pPr>
          </a:lstStyle>
          <a:p>
            <a:pPr defTabSz="457200" hangingPunct="0"/>
            <a:r>
              <a:rPr lang="en-GB" dirty="0" smtClean="0">
                <a:solidFill>
                  <a:srgbClr val="000000"/>
                </a:solidFill>
                <a:latin typeface="Helvetica" charset="0"/>
                <a:ea typeface="ＭＳ Ｐゴシック"/>
                <a:cs typeface="Helvetica" charset="0"/>
                <a:sym typeface="Helvetica" charset="0"/>
              </a:rPr>
              <a:t>2018</a:t>
            </a:r>
            <a:endParaRPr lang="en-GB" dirty="0">
              <a:solidFill>
                <a:srgbClr val="000000"/>
              </a:solidFill>
              <a:latin typeface="Helvetica" charset="0"/>
              <a:ea typeface="ＭＳ Ｐゴシック"/>
              <a:cs typeface="Helvetica" charset="0"/>
              <a:sym typeface="Helvetica" charset="0"/>
            </a:endParaRPr>
          </a:p>
        </p:txBody>
      </p:sp>
      <p:sp>
        <p:nvSpPr>
          <p:cNvPr id="509" name="TextBox 508"/>
          <p:cNvSpPr txBox="1"/>
          <p:nvPr/>
        </p:nvSpPr>
        <p:spPr>
          <a:xfrm>
            <a:off x="6413636" y="275610"/>
            <a:ext cx="357790" cy="184666"/>
          </a:xfrm>
          <a:prstGeom prst="rect">
            <a:avLst/>
          </a:prstGeom>
          <a:noFill/>
        </p:spPr>
        <p:txBody>
          <a:bodyPr wrap="none" rtlCol="0" anchor="ctr">
            <a:spAutoFit/>
          </a:bodyPr>
          <a:lstStyle>
            <a:defPPr>
              <a:defRPr lang="en-US"/>
            </a:defPPr>
            <a:lvl1pPr>
              <a:defRPr sz="600" b="0">
                <a:solidFill>
                  <a:schemeClr val="tx1"/>
                </a:solidFill>
              </a:defRPr>
            </a:lvl1pPr>
          </a:lstStyle>
          <a:p>
            <a:pPr defTabSz="457200" hangingPunct="0"/>
            <a:r>
              <a:rPr lang="en-GB" dirty="0" smtClean="0">
                <a:solidFill>
                  <a:srgbClr val="000000"/>
                </a:solidFill>
                <a:latin typeface="Helvetica" charset="0"/>
                <a:ea typeface="ＭＳ Ｐゴシック"/>
                <a:cs typeface="Helvetica" charset="0"/>
                <a:sym typeface="Helvetica" charset="0"/>
              </a:rPr>
              <a:t>2019</a:t>
            </a:r>
            <a:endParaRPr lang="en-GB" dirty="0">
              <a:solidFill>
                <a:srgbClr val="000000"/>
              </a:solidFill>
              <a:latin typeface="Helvetica" charset="0"/>
              <a:ea typeface="ＭＳ Ｐゴシック"/>
              <a:cs typeface="Helvetica" charset="0"/>
              <a:sym typeface="Helvetica" charset="0"/>
            </a:endParaRPr>
          </a:p>
        </p:txBody>
      </p:sp>
      <p:sp>
        <p:nvSpPr>
          <p:cNvPr id="511" name="Line 168"/>
          <p:cNvSpPr>
            <a:spLocks noChangeShapeType="1"/>
          </p:cNvSpPr>
          <p:nvPr/>
        </p:nvSpPr>
        <p:spPr bwMode="auto">
          <a:xfrm flipV="1">
            <a:off x="1284059" y="260649"/>
            <a:ext cx="47581" cy="6499474"/>
          </a:xfrm>
          <a:prstGeom prst="line">
            <a:avLst/>
          </a:prstGeom>
          <a:noFill/>
          <a:ln w="9525">
            <a:solidFill>
              <a:srgbClr val="969696"/>
            </a:solidFill>
            <a:prstDash val="sysDot"/>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521" name="Line 168"/>
          <p:cNvSpPr>
            <a:spLocks noChangeShapeType="1"/>
          </p:cNvSpPr>
          <p:nvPr/>
        </p:nvSpPr>
        <p:spPr bwMode="auto">
          <a:xfrm flipV="1">
            <a:off x="315524" y="1760108"/>
            <a:ext cx="8299589" cy="5410"/>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523" name="Line 168"/>
          <p:cNvSpPr>
            <a:spLocks noChangeShapeType="1"/>
          </p:cNvSpPr>
          <p:nvPr/>
        </p:nvSpPr>
        <p:spPr bwMode="auto">
          <a:xfrm>
            <a:off x="395536" y="3055311"/>
            <a:ext cx="8270740" cy="13649"/>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524" name="Line 168"/>
          <p:cNvSpPr>
            <a:spLocks noChangeShapeType="1"/>
          </p:cNvSpPr>
          <p:nvPr/>
        </p:nvSpPr>
        <p:spPr bwMode="auto">
          <a:xfrm flipV="1">
            <a:off x="370671" y="5339620"/>
            <a:ext cx="8233777" cy="1"/>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525" name="Line 168"/>
          <p:cNvSpPr>
            <a:spLocks noChangeShapeType="1"/>
          </p:cNvSpPr>
          <p:nvPr/>
        </p:nvSpPr>
        <p:spPr bwMode="auto">
          <a:xfrm flipV="1">
            <a:off x="398426" y="675708"/>
            <a:ext cx="8264959" cy="1254"/>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529" name="AutoShape 60"/>
          <p:cNvSpPr>
            <a:spLocks noChangeArrowheads="1"/>
          </p:cNvSpPr>
          <p:nvPr/>
        </p:nvSpPr>
        <p:spPr bwMode="auto">
          <a:xfrm>
            <a:off x="1442834" y="861724"/>
            <a:ext cx="522433" cy="290084"/>
          </a:xfrm>
          <a:prstGeom prst="roundRect">
            <a:avLst>
              <a:gd name="adj" fmla="val 16667"/>
            </a:avLst>
          </a:prstGeom>
          <a:noFill/>
          <a:ln w="9525" algn="ctr">
            <a:solidFill>
              <a:srgbClr val="C00000"/>
            </a:solidFill>
            <a:round/>
            <a:headEnd/>
            <a:tailEnd/>
          </a:ln>
          <a:effectLst/>
        </p:spPr>
        <p:txBody>
          <a:bodyPr wrap="none" anchor="ctr"/>
          <a:lstStyle/>
          <a:p>
            <a:pPr algn="ctr" defTabSz="457200" hangingPunct="0">
              <a:spcBef>
                <a:spcPct val="50000"/>
              </a:spcBef>
              <a:defRPr/>
            </a:pPr>
            <a:r>
              <a:rPr lang="en-GB" sz="500" b="0" dirty="0">
                <a:solidFill>
                  <a:srgbClr val="000000"/>
                </a:solidFill>
                <a:latin typeface="Helvetica" charset="0"/>
                <a:ea typeface="ＭＳ Ｐゴシック"/>
                <a:sym typeface="Helvetica" charset="0"/>
              </a:rPr>
              <a:t>NG Process / </a:t>
            </a:r>
          </a:p>
          <a:p>
            <a:pPr algn="ctr" defTabSz="457200" hangingPunct="0">
              <a:spcBef>
                <a:spcPct val="50000"/>
              </a:spcBef>
              <a:defRPr/>
            </a:pPr>
            <a:r>
              <a:rPr lang="en-GB" sz="500" b="0" dirty="0">
                <a:solidFill>
                  <a:srgbClr val="000000"/>
                </a:solidFill>
                <a:latin typeface="Helvetica" charset="0"/>
                <a:ea typeface="ＭＳ Ｐゴシック"/>
                <a:sym typeface="Helvetica" charset="0"/>
              </a:rPr>
              <a:t>System</a:t>
            </a:r>
          </a:p>
        </p:txBody>
      </p:sp>
      <p:sp>
        <p:nvSpPr>
          <p:cNvPr id="531" name="AutoShape 60"/>
          <p:cNvSpPr>
            <a:spLocks noChangeArrowheads="1"/>
          </p:cNvSpPr>
          <p:nvPr/>
        </p:nvSpPr>
        <p:spPr bwMode="auto">
          <a:xfrm>
            <a:off x="1469229" y="1454700"/>
            <a:ext cx="467760" cy="290084"/>
          </a:xfrm>
          <a:prstGeom prst="roundRect">
            <a:avLst>
              <a:gd name="adj" fmla="val 16667"/>
            </a:avLst>
          </a:prstGeom>
          <a:noFill/>
          <a:ln w="9525" algn="ctr">
            <a:solidFill>
              <a:srgbClr val="C00000"/>
            </a:solidFill>
            <a:round/>
            <a:headEnd/>
            <a:tailEnd/>
          </a:ln>
          <a:effectLst/>
        </p:spPr>
        <p:txBody>
          <a:bodyPr wrap="none" anchor="ctr"/>
          <a:lstStyle/>
          <a:p>
            <a:pPr algn="ctr" defTabSz="457200" hangingPunct="0">
              <a:spcBef>
                <a:spcPct val="50000"/>
              </a:spcBef>
              <a:defRPr/>
            </a:pPr>
            <a:r>
              <a:rPr lang="en-GB" sz="500" b="0" dirty="0">
                <a:solidFill>
                  <a:srgbClr val="000000"/>
                </a:solidFill>
                <a:latin typeface="Helvetica" charset="0"/>
                <a:ea typeface="ＭＳ Ｐゴシック"/>
                <a:sym typeface="Helvetica" charset="0"/>
              </a:rPr>
              <a:t>Business Rule </a:t>
            </a:r>
          </a:p>
          <a:p>
            <a:pPr algn="ctr" defTabSz="457200" hangingPunct="0">
              <a:spcBef>
                <a:spcPct val="50000"/>
              </a:spcBef>
              <a:defRPr/>
            </a:pPr>
            <a:r>
              <a:rPr lang="en-GB" sz="500" b="0" dirty="0" err="1">
                <a:solidFill>
                  <a:srgbClr val="000000"/>
                </a:solidFill>
                <a:latin typeface="Helvetica" charset="0"/>
                <a:ea typeface="ＭＳ Ｐゴシック"/>
                <a:sym typeface="Helvetica" charset="0"/>
              </a:rPr>
              <a:t>Devt</a:t>
            </a:r>
            <a:r>
              <a:rPr lang="en-GB" sz="500" b="0" dirty="0">
                <a:solidFill>
                  <a:srgbClr val="000000"/>
                </a:solidFill>
                <a:latin typeface="Helvetica" charset="0"/>
                <a:ea typeface="ＭＳ Ｐゴシック"/>
                <a:sym typeface="Helvetica" charset="0"/>
              </a:rPr>
              <a:t>.</a:t>
            </a:r>
          </a:p>
        </p:txBody>
      </p:sp>
      <p:sp>
        <p:nvSpPr>
          <p:cNvPr id="532" name="5-Point Star 531"/>
          <p:cNvSpPr/>
          <p:nvPr/>
        </p:nvSpPr>
        <p:spPr bwMode="auto">
          <a:xfrm>
            <a:off x="2475162" y="688902"/>
            <a:ext cx="224485" cy="234780"/>
          </a:xfrm>
          <a:prstGeom prst="star5">
            <a:avLst/>
          </a:prstGeom>
          <a:solidFill>
            <a:schemeClr val="accent6">
              <a:lumMod val="50000"/>
            </a:schemeClr>
          </a:solidFill>
          <a:ln w="25400" cap="flat" cmpd="sng" algn="ctr">
            <a:solidFill>
              <a:schemeClr val="bg1">
                <a:lumMod val="20000"/>
                <a:lumOff val="80000"/>
              </a:schemeClr>
            </a:solidFill>
            <a:prstDash val="solid"/>
            <a:round/>
            <a:headEnd type="none" w="med" len="med"/>
            <a:tailEnd type="none" w="med" len="med"/>
          </a:ln>
          <a:effectLst/>
          <a:extLst/>
        </p:spPr>
        <p:txBody>
          <a:bodyPr vert="horz" wrap="square" lIns="50800" tIns="50800" rIns="50800" bIns="50800" numCol="1" rtlCol="0" anchor="ctr" anchorCtr="0" compatLnSpc="1">
            <a:prstTxWarp prst="textNoShape">
              <a:avLst/>
            </a:prstTxWarp>
          </a:bodyPr>
          <a:lstStyle/>
          <a:p>
            <a:pPr marL="228600" defTabSz="457200" hangingPunct="0"/>
            <a:endParaRPr lang="en-GB" sz="1200" b="0">
              <a:solidFill>
                <a:srgbClr val="000000"/>
              </a:solidFill>
              <a:latin typeface="Helvetica" charset="0"/>
              <a:ea typeface="Helvetica" charset="0"/>
              <a:cs typeface="Helvetica" charset="0"/>
              <a:sym typeface="Helvetica" charset="0"/>
            </a:endParaRPr>
          </a:p>
        </p:txBody>
      </p:sp>
      <p:sp>
        <p:nvSpPr>
          <p:cNvPr id="534" name="TextBox 533"/>
          <p:cNvSpPr txBox="1"/>
          <p:nvPr/>
        </p:nvSpPr>
        <p:spPr>
          <a:xfrm>
            <a:off x="1874147" y="595849"/>
            <a:ext cx="867958" cy="369332"/>
          </a:xfrm>
          <a:prstGeom prst="rect">
            <a:avLst/>
          </a:prstGeom>
          <a:noFill/>
        </p:spPr>
        <p:txBody>
          <a:bodyPr wrap="square" rtlCol="0" anchor="ctr">
            <a:spAutoFit/>
          </a:bodyPr>
          <a:lstStyle>
            <a:defPPr>
              <a:defRPr lang="en-US"/>
            </a:defPPr>
            <a:lvl1pPr>
              <a:defRPr sz="600" b="0">
                <a:solidFill>
                  <a:schemeClr val="tx1"/>
                </a:solidFill>
              </a:defRPr>
            </a:lvl1pPr>
          </a:lstStyle>
          <a:p>
            <a:pPr algn="ctr" defTabSz="457200" hangingPunct="0"/>
            <a:r>
              <a:rPr lang="en-US" dirty="0" smtClean="0">
                <a:solidFill>
                  <a:srgbClr val="000000"/>
                </a:solidFill>
                <a:latin typeface="Helvetica" charset="0"/>
                <a:ea typeface="ＭＳ Ｐゴシック"/>
                <a:cs typeface="Helvetica" charset="0"/>
                <a:sym typeface="Helvetica" charset="0"/>
              </a:rPr>
              <a:t>Annual Yearly Auction </a:t>
            </a:r>
          </a:p>
          <a:p>
            <a:pPr algn="ctr" defTabSz="457200" hangingPunct="0"/>
            <a:r>
              <a:rPr lang="en-US" dirty="0" smtClean="0">
                <a:solidFill>
                  <a:srgbClr val="000000"/>
                </a:solidFill>
                <a:latin typeface="Helvetica" charset="0"/>
                <a:ea typeface="ＭＳ Ｐゴシック"/>
                <a:cs typeface="Helvetica" charset="0"/>
                <a:sym typeface="Helvetica" charset="0"/>
              </a:rPr>
              <a:t>(6</a:t>
            </a:r>
            <a:r>
              <a:rPr lang="en-US" baseline="30000" dirty="0" smtClean="0">
                <a:solidFill>
                  <a:srgbClr val="000000"/>
                </a:solidFill>
                <a:latin typeface="Helvetica" charset="0"/>
                <a:ea typeface="ＭＳ Ｐゴシック"/>
                <a:cs typeface="Helvetica" charset="0"/>
                <a:sym typeface="Helvetica" charset="0"/>
              </a:rPr>
              <a:t>th</a:t>
            </a:r>
            <a:r>
              <a:rPr lang="en-US" dirty="0" smtClean="0">
                <a:solidFill>
                  <a:srgbClr val="000000"/>
                </a:solidFill>
                <a:latin typeface="Helvetica" charset="0"/>
                <a:ea typeface="ＭＳ Ｐゴシック"/>
                <a:cs typeface="Helvetica" charset="0"/>
                <a:sym typeface="Helvetica" charset="0"/>
              </a:rPr>
              <a:t> Mar)</a:t>
            </a:r>
            <a:endParaRPr lang="en-GB" dirty="0">
              <a:solidFill>
                <a:srgbClr val="000000"/>
              </a:solidFill>
              <a:latin typeface="Helvetica" charset="0"/>
              <a:ea typeface="ＭＳ Ｐゴシック"/>
              <a:cs typeface="Helvetica" charset="0"/>
              <a:sym typeface="Helvetica" charset="0"/>
            </a:endParaRPr>
          </a:p>
        </p:txBody>
      </p:sp>
      <p:cxnSp>
        <p:nvCxnSpPr>
          <p:cNvPr id="536" name="Straight Connector 535"/>
          <p:cNvCxnSpPr>
            <a:stCxn id="525" idx="0"/>
            <a:endCxn id="574" idx="0"/>
          </p:cNvCxnSpPr>
          <p:nvPr/>
        </p:nvCxnSpPr>
        <p:spPr bwMode="auto">
          <a:xfrm flipH="1">
            <a:off x="324891" y="676962"/>
            <a:ext cx="73535" cy="6072423"/>
          </a:xfrm>
          <a:prstGeom prst="line">
            <a:avLst/>
          </a:prstGeom>
          <a:noFill/>
          <a:ln w="9525">
            <a:solidFill>
              <a:srgbClr val="969696"/>
            </a:solidFill>
            <a:prstDash val="sysDot"/>
            <a:round/>
            <a:headEnd/>
            <a:tailEnd/>
          </a:ln>
          <a:extLst/>
        </p:spPr>
      </p:cxnSp>
      <p:sp>
        <p:nvSpPr>
          <p:cNvPr id="537" name="AutoShape 60"/>
          <p:cNvSpPr>
            <a:spLocks noChangeArrowheads="1"/>
          </p:cNvSpPr>
          <p:nvPr/>
        </p:nvSpPr>
        <p:spPr bwMode="auto">
          <a:xfrm>
            <a:off x="1370825" y="1837616"/>
            <a:ext cx="594441" cy="120960"/>
          </a:xfrm>
          <a:prstGeom prst="roundRect">
            <a:avLst>
              <a:gd name="adj" fmla="val 16667"/>
            </a:avLst>
          </a:prstGeom>
          <a:solidFill>
            <a:schemeClr val="accent6">
              <a:lumMod val="50000"/>
              <a:alpha val="20000"/>
            </a:schemeClr>
          </a:solidFill>
          <a:ln w="9525" algn="ctr">
            <a:solidFill>
              <a:srgbClr val="C00000"/>
            </a:solidFill>
            <a:round/>
            <a:headEnd/>
            <a:tailEnd/>
          </a:ln>
          <a:effectLst/>
        </p:spPr>
        <p:txBody>
          <a:bodyPr wrap="none" anchor="ctr"/>
          <a:lstStyle/>
          <a:p>
            <a:pPr algn="ctr" defTabSz="457200" hangingPunct="0">
              <a:spcBef>
                <a:spcPct val="50000"/>
              </a:spcBef>
            </a:pPr>
            <a:r>
              <a:rPr lang="en-GB" sz="600" b="0" dirty="0">
                <a:solidFill>
                  <a:srgbClr val="000000"/>
                </a:solidFill>
                <a:latin typeface="Helvetica" charset="0"/>
                <a:ea typeface="ＭＳ Ｐゴシック"/>
                <a:sym typeface="Helvetica" charset="0"/>
              </a:rPr>
              <a:t>Comitology</a:t>
            </a:r>
          </a:p>
        </p:txBody>
      </p:sp>
      <p:sp>
        <p:nvSpPr>
          <p:cNvPr id="539" name="AutoShape 60"/>
          <p:cNvSpPr>
            <a:spLocks noChangeArrowheads="1"/>
          </p:cNvSpPr>
          <p:nvPr/>
        </p:nvSpPr>
        <p:spPr bwMode="auto">
          <a:xfrm>
            <a:off x="1448403" y="1959469"/>
            <a:ext cx="522433" cy="364073"/>
          </a:xfrm>
          <a:prstGeom prst="roundRect">
            <a:avLst>
              <a:gd name="adj" fmla="val 16667"/>
            </a:avLst>
          </a:prstGeom>
          <a:noFill/>
          <a:ln w="9525" algn="ctr">
            <a:solidFill>
              <a:srgbClr val="C00000"/>
            </a:solidFill>
            <a:round/>
            <a:headEnd/>
            <a:tailEnd/>
          </a:ln>
          <a:effectLst/>
        </p:spPr>
        <p:txBody>
          <a:bodyPr wrap="none" anchor="ctr"/>
          <a:lstStyle/>
          <a:p>
            <a:pPr algn="ctr" defTabSz="457200" hangingPunct="0">
              <a:spcBef>
                <a:spcPct val="50000"/>
              </a:spcBef>
              <a:defRPr/>
            </a:pPr>
            <a:r>
              <a:rPr lang="en-GB" sz="500" b="0" dirty="0">
                <a:solidFill>
                  <a:srgbClr val="000000"/>
                </a:solidFill>
                <a:latin typeface="Helvetica" charset="0"/>
                <a:ea typeface="ＭＳ Ｐゴシック"/>
                <a:sym typeface="Helvetica" charset="0"/>
              </a:rPr>
              <a:t>NG Process / </a:t>
            </a:r>
          </a:p>
          <a:p>
            <a:pPr algn="ctr" defTabSz="457200" hangingPunct="0">
              <a:spcBef>
                <a:spcPct val="50000"/>
              </a:spcBef>
              <a:defRPr/>
            </a:pPr>
            <a:r>
              <a:rPr lang="en-GB" sz="500" b="0" dirty="0">
                <a:solidFill>
                  <a:srgbClr val="000000"/>
                </a:solidFill>
                <a:latin typeface="Helvetica" charset="0"/>
                <a:ea typeface="ＭＳ Ｐゴシック"/>
                <a:sym typeface="Helvetica" charset="0"/>
              </a:rPr>
              <a:t>System</a:t>
            </a:r>
          </a:p>
          <a:p>
            <a:pPr algn="ctr" defTabSz="457200" hangingPunct="0">
              <a:spcBef>
                <a:spcPct val="50000"/>
              </a:spcBef>
              <a:defRPr/>
            </a:pPr>
            <a:r>
              <a:rPr lang="en-GB" sz="500" b="0" dirty="0">
                <a:solidFill>
                  <a:srgbClr val="000000"/>
                </a:solidFill>
                <a:latin typeface="Helvetica" charset="0"/>
                <a:ea typeface="ＭＳ Ｐゴシック"/>
                <a:sym typeface="Helvetica" charset="0"/>
              </a:rPr>
              <a:t>PARCA</a:t>
            </a:r>
          </a:p>
        </p:txBody>
      </p:sp>
      <p:sp>
        <p:nvSpPr>
          <p:cNvPr id="541" name="AutoShape 60"/>
          <p:cNvSpPr>
            <a:spLocks noChangeArrowheads="1"/>
          </p:cNvSpPr>
          <p:nvPr/>
        </p:nvSpPr>
        <p:spPr bwMode="auto">
          <a:xfrm>
            <a:off x="1547707" y="2413013"/>
            <a:ext cx="742330" cy="152044"/>
          </a:xfrm>
          <a:prstGeom prst="roundRect">
            <a:avLst>
              <a:gd name="adj" fmla="val 16667"/>
            </a:avLst>
          </a:prstGeom>
          <a:solidFill>
            <a:schemeClr val="accent6">
              <a:lumMod val="50000"/>
              <a:alpha val="20000"/>
            </a:schemeClr>
          </a:solidFill>
          <a:ln w="9525" algn="ctr">
            <a:solidFill>
              <a:srgbClr val="C00000"/>
            </a:solidFill>
            <a:round/>
            <a:headEnd/>
            <a:tailEnd/>
          </a:ln>
          <a:effectLst/>
        </p:spPr>
        <p:txBody>
          <a:bodyPr wrap="none" anchor="ctr"/>
          <a:lstStyle/>
          <a:p>
            <a:pPr algn="ctr" defTabSz="457200" hangingPunct="0">
              <a:spcBef>
                <a:spcPct val="50000"/>
              </a:spcBef>
            </a:pPr>
            <a:r>
              <a:rPr lang="en-GB" sz="600" b="0" dirty="0">
                <a:solidFill>
                  <a:srgbClr val="000000"/>
                </a:solidFill>
                <a:latin typeface="Helvetica" charset="0"/>
                <a:ea typeface="ＭＳ Ｐゴシック"/>
                <a:sym typeface="Helvetica" charset="0"/>
              </a:rPr>
              <a:t>Modification </a:t>
            </a:r>
            <a:r>
              <a:rPr lang="en-GB" sz="600" b="0" dirty="0" err="1">
                <a:solidFill>
                  <a:srgbClr val="000000"/>
                </a:solidFill>
                <a:latin typeface="Helvetica" charset="0"/>
                <a:ea typeface="ＭＳ Ｐゴシック"/>
                <a:sym typeface="Helvetica" charset="0"/>
              </a:rPr>
              <a:t>Devt</a:t>
            </a:r>
            <a:r>
              <a:rPr lang="en-GB" sz="800" b="0" dirty="0">
                <a:solidFill>
                  <a:srgbClr val="000000"/>
                </a:solidFill>
                <a:latin typeface="Helvetica" charset="0"/>
                <a:ea typeface="ＭＳ Ｐゴシック"/>
                <a:sym typeface="Helvetica" charset="0"/>
              </a:rPr>
              <a:t>.</a:t>
            </a:r>
          </a:p>
        </p:txBody>
      </p:sp>
      <p:sp>
        <p:nvSpPr>
          <p:cNvPr id="543" name="TextBox 542"/>
          <p:cNvSpPr txBox="1"/>
          <p:nvPr/>
        </p:nvSpPr>
        <p:spPr>
          <a:xfrm rot="16200000">
            <a:off x="2028796" y="2467215"/>
            <a:ext cx="1135260" cy="184666"/>
          </a:xfrm>
          <a:prstGeom prst="rect">
            <a:avLst/>
          </a:prstGeom>
          <a:noFill/>
        </p:spPr>
        <p:txBody>
          <a:bodyPr wrap="square" rtlCol="0" anchor="ctr">
            <a:spAutoFit/>
          </a:bodyPr>
          <a:lstStyle>
            <a:defPPr>
              <a:defRPr lang="en-US"/>
            </a:defPPr>
            <a:lvl1pPr>
              <a:defRPr sz="600" b="0">
                <a:solidFill>
                  <a:schemeClr val="tx1"/>
                </a:solidFill>
              </a:defRPr>
            </a:lvl1pPr>
          </a:lstStyle>
          <a:p>
            <a:pPr defTabSz="457200" hangingPunct="0"/>
            <a:r>
              <a:rPr lang="en-GB" b="1" dirty="0" smtClean="0">
                <a:solidFill>
                  <a:srgbClr val="FF0000"/>
                </a:solidFill>
                <a:latin typeface="Helvetica" charset="0"/>
                <a:ea typeface="ＭＳ Ｐゴシック"/>
                <a:cs typeface="Helvetica" charset="0"/>
                <a:sym typeface="Helvetica" charset="0"/>
              </a:rPr>
              <a:t>Implemented  6 April</a:t>
            </a:r>
            <a:endParaRPr lang="en-GB" b="1" dirty="0">
              <a:solidFill>
                <a:srgbClr val="FF0000"/>
              </a:solidFill>
              <a:latin typeface="Helvetica" charset="0"/>
              <a:ea typeface="ＭＳ Ｐゴシック"/>
              <a:cs typeface="Helvetica" charset="0"/>
              <a:sym typeface="Helvetica" charset="0"/>
            </a:endParaRPr>
          </a:p>
        </p:txBody>
      </p:sp>
      <p:sp>
        <p:nvSpPr>
          <p:cNvPr id="545" name="5-Point Star 544"/>
          <p:cNvSpPr/>
          <p:nvPr/>
        </p:nvSpPr>
        <p:spPr bwMode="auto">
          <a:xfrm>
            <a:off x="2476093" y="1754060"/>
            <a:ext cx="224485" cy="234780"/>
          </a:xfrm>
          <a:prstGeom prst="star5">
            <a:avLst/>
          </a:prstGeom>
          <a:solidFill>
            <a:schemeClr val="accent6">
              <a:lumMod val="50000"/>
            </a:schemeClr>
          </a:solidFill>
          <a:ln w="25400" cap="flat" cmpd="sng" algn="ctr">
            <a:solidFill>
              <a:schemeClr val="bg1">
                <a:lumMod val="20000"/>
                <a:lumOff val="80000"/>
              </a:schemeClr>
            </a:solidFill>
            <a:prstDash val="solid"/>
            <a:round/>
            <a:headEnd type="none" w="med" len="med"/>
            <a:tailEnd type="none" w="med" len="med"/>
          </a:ln>
          <a:effectLst/>
          <a:extLst/>
        </p:spPr>
        <p:txBody>
          <a:bodyPr vert="horz" wrap="square" lIns="50800" tIns="50800" rIns="50800" bIns="50800" numCol="1" rtlCol="0" anchor="ctr" anchorCtr="0" compatLnSpc="1">
            <a:prstTxWarp prst="textNoShape">
              <a:avLst/>
            </a:prstTxWarp>
          </a:bodyPr>
          <a:lstStyle/>
          <a:p>
            <a:pPr marL="228600" defTabSz="457200" hangingPunct="0"/>
            <a:endParaRPr lang="en-GB" sz="1200" b="0">
              <a:solidFill>
                <a:srgbClr val="000000"/>
              </a:solidFill>
              <a:latin typeface="Helvetica" charset="0"/>
              <a:ea typeface="Helvetica" charset="0"/>
              <a:cs typeface="Helvetica" charset="0"/>
              <a:sym typeface="Helvetica" charset="0"/>
            </a:endParaRPr>
          </a:p>
        </p:txBody>
      </p:sp>
      <p:sp>
        <p:nvSpPr>
          <p:cNvPr id="546" name="TextBox 545"/>
          <p:cNvSpPr txBox="1"/>
          <p:nvPr/>
        </p:nvSpPr>
        <p:spPr>
          <a:xfrm>
            <a:off x="2120376" y="1772816"/>
            <a:ext cx="895368" cy="369332"/>
          </a:xfrm>
          <a:prstGeom prst="rect">
            <a:avLst/>
          </a:prstGeom>
          <a:noFill/>
        </p:spPr>
        <p:txBody>
          <a:bodyPr wrap="square" rtlCol="0" anchor="ctr">
            <a:spAutoFit/>
          </a:bodyPr>
          <a:lstStyle>
            <a:defPPr>
              <a:defRPr lang="en-US"/>
            </a:defPPr>
            <a:lvl1pPr>
              <a:defRPr sz="600" b="0">
                <a:solidFill>
                  <a:schemeClr val="tx1"/>
                </a:solidFill>
              </a:defRPr>
            </a:lvl1pPr>
          </a:lstStyle>
          <a:p>
            <a:pPr algn="ctr" defTabSz="457200" hangingPunct="0"/>
            <a:r>
              <a:rPr lang="en-US" dirty="0" smtClean="0">
                <a:solidFill>
                  <a:srgbClr val="000000"/>
                </a:solidFill>
                <a:latin typeface="Helvetica" charset="0"/>
                <a:ea typeface="ＭＳ Ｐゴシック"/>
                <a:cs typeface="Helvetica" charset="0"/>
                <a:sym typeface="Helvetica" charset="0"/>
              </a:rPr>
              <a:t>Demand Assessment</a:t>
            </a:r>
          </a:p>
          <a:p>
            <a:pPr algn="ctr" defTabSz="457200" hangingPunct="0"/>
            <a:r>
              <a:rPr lang="en-US" dirty="0" smtClean="0">
                <a:solidFill>
                  <a:srgbClr val="000000"/>
                </a:solidFill>
                <a:latin typeface="Helvetica" charset="0"/>
                <a:ea typeface="ＭＳ Ｐゴシック"/>
                <a:cs typeface="Helvetica" charset="0"/>
                <a:sym typeface="Helvetica" charset="0"/>
              </a:rPr>
              <a:t> Starts</a:t>
            </a:r>
            <a:endParaRPr lang="en-GB" dirty="0">
              <a:solidFill>
                <a:srgbClr val="000000"/>
              </a:solidFill>
              <a:latin typeface="Helvetica" charset="0"/>
              <a:ea typeface="ＭＳ Ｐゴシック"/>
              <a:cs typeface="Helvetica" charset="0"/>
              <a:sym typeface="Helvetica" charset="0"/>
            </a:endParaRPr>
          </a:p>
        </p:txBody>
      </p:sp>
      <p:sp>
        <p:nvSpPr>
          <p:cNvPr id="551" name="AutoShape 60"/>
          <p:cNvSpPr>
            <a:spLocks noChangeArrowheads="1"/>
          </p:cNvSpPr>
          <p:nvPr/>
        </p:nvSpPr>
        <p:spPr bwMode="auto">
          <a:xfrm>
            <a:off x="1470170" y="2837096"/>
            <a:ext cx="467760" cy="290084"/>
          </a:xfrm>
          <a:prstGeom prst="roundRect">
            <a:avLst>
              <a:gd name="adj" fmla="val 16667"/>
            </a:avLst>
          </a:prstGeom>
          <a:noFill/>
          <a:ln w="9525" algn="ctr">
            <a:solidFill>
              <a:srgbClr val="C00000"/>
            </a:solidFill>
            <a:round/>
            <a:headEnd/>
            <a:tailEnd/>
          </a:ln>
          <a:effectLst/>
        </p:spPr>
        <p:txBody>
          <a:bodyPr wrap="none" anchor="ctr"/>
          <a:lstStyle/>
          <a:p>
            <a:pPr algn="ctr" defTabSz="457200" hangingPunct="0">
              <a:spcBef>
                <a:spcPct val="50000"/>
              </a:spcBef>
              <a:defRPr/>
            </a:pPr>
            <a:r>
              <a:rPr lang="en-GB" sz="500" b="0" dirty="0">
                <a:solidFill>
                  <a:srgbClr val="000000"/>
                </a:solidFill>
                <a:latin typeface="Helvetica" charset="0"/>
                <a:ea typeface="ＭＳ Ｐゴシック"/>
                <a:sym typeface="Helvetica" charset="0"/>
              </a:rPr>
              <a:t>Business Rule </a:t>
            </a:r>
          </a:p>
          <a:p>
            <a:pPr algn="ctr" defTabSz="457200" hangingPunct="0">
              <a:spcBef>
                <a:spcPct val="50000"/>
              </a:spcBef>
              <a:defRPr/>
            </a:pPr>
            <a:r>
              <a:rPr lang="en-GB" sz="500" b="0" dirty="0" err="1">
                <a:solidFill>
                  <a:srgbClr val="000000"/>
                </a:solidFill>
                <a:latin typeface="Helvetica" charset="0"/>
                <a:ea typeface="ＭＳ Ｐゴシック"/>
                <a:sym typeface="Helvetica" charset="0"/>
              </a:rPr>
              <a:t>Devt</a:t>
            </a:r>
            <a:r>
              <a:rPr lang="en-GB" sz="500" b="0" dirty="0">
                <a:solidFill>
                  <a:srgbClr val="000000"/>
                </a:solidFill>
                <a:latin typeface="Helvetica" charset="0"/>
                <a:ea typeface="ＭＳ Ｐゴシック"/>
                <a:sym typeface="Helvetica" charset="0"/>
              </a:rPr>
              <a:t>.</a:t>
            </a:r>
          </a:p>
        </p:txBody>
      </p:sp>
      <p:sp>
        <p:nvSpPr>
          <p:cNvPr id="553" name="5-Point Star 552"/>
          <p:cNvSpPr/>
          <p:nvPr/>
        </p:nvSpPr>
        <p:spPr bwMode="auto">
          <a:xfrm>
            <a:off x="5590442" y="1874529"/>
            <a:ext cx="224485" cy="234780"/>
          </a:xfrm>
          <a:prstGeom prst="star5">
            <a:avLst/>
          </a:prstGeom>
          <a:solidFill>
            <a:schemeClr val="accent6">
              <a:lumMod val="50000"/>
            </a:schemeClr>
          </a:solidFill>
          <a:ln w="25400" cap="flat" cmpd="sng" algn="ctr">
            <a:solidFill>
              <a:schemeClr val="bg1">
                <a:lumMod val="20000"/>
                <a:lumOff val="80000"/>
              </a:schemeClr>
            </a:solidFill>
            <a:prstDash val="solid"/>
            <a:round/>
            <a:headEnd type="none" w="med" len="med"/>
            <a:tailEnd type="none" w="med" len="med"/>
          </a:ln>
          <a:effectLst/>
          <a:extLst/>
        </p:spPr>
        <p:txBody>
          <a:bodyPr vert="horz" wrap="square" lIns="50800" tIns="50800" rIns="50800" bIns="50800" numCol="1" rtlCol="0" anchor="ctr" anchorCtr="0" compatLnSpc="1">
            <a:prstTxWarp prst="textNoShape">
              <a:avLst/>
            </a:prstTxWarp>
          </a:bodyPr>
          <a:lstStyle/>
          <a:p>
            <a:pPr marL="228600" defTabSz="457200" hangingPunct="0"/>
            <a:endParaRPr lang="en-GB" sz="1200" b="0">
              <a:solidFill>
                <a:srgbClr val="000000"/>
              </a:solidFill>
              <a:latin typeface="Helvetica" charset="0"/>
              <a:ea typeface="Helvetica" charset="0"/>
              <a:cs typeface="Helvetica" charset="0"/>
              <a:sym typeface="Helvetica" charset="0"/>
            </a:endParaRPr>
          </a:p>
        </p:txBody>
      </p:sp>
      <p:sp>
        <p:nvSpPr>
          <p:cNvPr id="554" name="TextBox 553"/>
          <p:cNvSpPr txBox="1"/>
          <p:nvPr/>
        </p:nvSpPr>
        <p:spPr>
          <a:xfrm>
            <a:off x="5399724" y="2071749"/>
            <a:ext cx="629592" cy="276999"/>
          </a:xfrm>
          <a:prstGeom prst="rect">
            <a:avLst/>
          </a:prstGeom>
          <a:noFill/>
        </p:spPr>
        <p:txBody>
          <a:bodyPr wrap="square" rtlCol="0" anchor="ctr">
            <a:spAutoFit/>
          </a:bodyPr>
          <a:lstStyle>
            <a:defPPr>
              <a:defRPr lang="en-US"/>
            </a:defPPr>
            <a:lvl1pPr>
              <a:defRPr sz="600" b="0">
                <a:solidFill>
                  <a:schemeClr val="tx1"/>
                </a:solidFill>
              </a:defRPr>
            </a:lvl1pPr>
          </a:lstStyle>
          <a:p>
            <a:pPr algn="ctr" defTabSz="457200" hangingPunct="0"/>
            <a:r>
              <a:rPr lang="en-US" dirty="0" smtClean="0">
                <a:solidFill>
                  <a:srgbClr val="000000"/>
                </a:solidFill>
                <a:latin typeface="Helvetica" charset="0"/>
                <a:ea typeface="ＭＳ Ｐゴシック"/>
                <a:cs typeface="Helvetica" charset="0"/>
                <a:sym typeface="Helvetica" charset="0"/>
              </a:rPr>
              <a:t>Reservation of Capacity</a:t>
            </a:r>
          </a:p>
        </p:txBody>
      </p:sp>
      <p:sp>
        <p:nvSpPr>
          <p:cNvPr id="555" name="AutoShape 60"/>
          <p:cNvSpPr>
            <a:spLocks noChangeArrowheads="1"/>
          </p:cNvSpPr>
          <p:nvPr/>
        </p:nvSpPr>
        <p:spPr bwMode="auto">
          <a:xfrm>
            <a:off x="1350770" y="4173846"/>
            <a:ext cx="937795" cy="157662"/>
          </a:xfrm>
          <a:prstGeom prst="roundRect">
            <a:avLst>
              <a:gd name="adj" fmla="val 16667"/>
            </a:avLst>
          </a:prstGeom>
          <a:solidFill>
            <a:schemeClr val="accent6">
              <a:lumMod val="50000"/>
              <a:alpha val="20000"/>
            </a:schemeClr>
          </a:solidFill>
          <a:ln w="9525" algn="ctr">
            <a:solidFill>
              <a:srgbClr val="C00000"/>
            </a:solidFill>
            <a:round/>
            <a:headEnd/>
            <a:tailEnd/>
          </a:ln>
          <a:effectLst/>
        </p:spPr>
        <p:txBody>
          <a:bodyPr wrap="none" anchor="ctr"/>
          <a:lstStyle/>
          <a:p>
            <a:pPr algn="ctr" defTabSz="457200" hangingPunct="0">
              <a:spcBef>
                <a:spcPct val="50000"/>
              </a:spcBef>
            </a:pPr>
            <a:r>
              <a:rPr lang="en-GB" sz="600" b="0" dirty="0">
                <a:solidFill>
                  <a:srgbClr val="000000"/>
                </a:solidFill>
                <a:latin typeface="Helvetica" charset="0"/>
                <a:ea typeface="ＭＳ Ｐゴシック"/>
                <a:sym typeface="Helvetica" charset="0"/>
              </a:rPr>
              <a:t>Comitology</a:t>
            </a:r>
          </a:p>
        </p:txBody>
      </p:sp>
      <p:sp>
        <p:nvSpPr>
          <p:cNvPr id="559" name="AutoShape 60"/>
          <p:cNvSpPr>
            <a:spLocks noChangeArrowheads="1"/>
          </p:cNvSpPr>
          <p:nvPr/>
        </p:nvSpPr>
        <p:spPr bwMode="auto">
          <a:xfrm>
            <a:off x="4563070" y="4467298"/>
            <a:ext cx="610477" cy="157663"/>
          </a:xfrm>
          <a:prstGeom prst="roundRect">
            <a:avLst>
              <a:gd name="adj" fmla="val 16667"/>
            </a:avLst>
          </a:prstGeom>
          <a:solidFill>
            <a:srgbClr val="9664F1">
              <a:alpha val="20000"/>
            </a:srgbClr>
          </a:solidFill>
          <a:ln w="9525" algn="ctr">
            <a:solidFill>
              <a:srgbClr val="C00000"/>
            </a:solidFill>
            <a:round/>
            <a:headEnd/>
            <a:tailEnd/>
          </a:ln>
          <a:effectLst/>
        </p:spPr>
        <p:txBody>
          <a:bodyPr wrap="none" anchor="ctr"/>
          <a:lstStyle/>
          <a:p>
            <a:pPr algn="ctr" defTabSz="457200" hangingPunct="0">
              <a:spcBef>
                <a:spcPct val="50000"/>
              </a:spcBef>
            </a:pPr>
            <a:r>
              <a:rPr lang="en-GB" sz="600" b="0" dirty="0">
                <a:solidFill>
                  <a:srgbClr val="000000"/>
                </a:solidFill>
                <a:latin typeface="Helvetica" charset="0"/>
                <a:ea typeface="ＭＳ Ｐゴシック"/>
                <a:sym typeface="Helvetica" charset="0"/>
              </a:rPr>
              <a:t>Licence Changes </a:t>
            </a:r>
            <a:endParaRPr lang="en-GB" sz="800" b="0" dirty="0">
              <a:solidFill>
                <a:srgbClr val="000000"/>
              </a:solidFill>
              <a:latin typeface="Helvetica" charset="0"/>
              <a:ea typeface="ＭＳ Ｐゴシック"/>
              <a:sym typeface="Helvetica" charset="0"/>
            </a:endParaRPr>
          </a:p>
        </p:txBody>
      </p:sp>
      <p:sp>
        <p:nvSpPr>
          <p:cNvPr id="291" name="AutoShape 60"/>
          <p:cNvSpPr>
            <a:spLocks noChangeArrowheads="1"/>
          </p:cNvSpPr>
          <p:nvPr/>
        </p:nvSpPr>
        <p:spPr bwMode="auto">
          <a:xfrm>
            <a:off x="1328084" y="4401464"/>
            <a:ext cx="999057" cy="286827"/>
          </a:xfrm>
          <a:prstGeom prst="roundRect">
            <a:avLst>
              <a:gd name="adj" fmla="val 16667"/>
            </a:avLst>
          </a:prstGeom>
          <a:noFill/>
          <a:ln w="9525" algn="ctr">
            <a:solidFill>
              <a:srgbClr val="C00000"/>
            </a:solidFill>
            <a:round/>
            <a:headEnd/>
            <a:tailEnd/>
          </a:ln>
          <a:effectLst/>
        </p:spPr>
        <p:txBody>
          <a:bodyPr wrap="none" anchor="ctr"/>
          <a:lstStyle/>
          <a:p>
            <a:pPr algn="ctr" defTabSz="457200" hangingPunct="0">
              <a:spcBef>
                <a:spcPct val="50000"/>
              </a:spcBef>
              <a:defRPr/>
            </a:pPr>
            <a:r>
              <a:rPr lang="en-GB" sz="500" b="0" dirty="0">
                <a:solidFill>
                  <a:srgbClr val="000000"/>
                </a:solidFill>
                <a:latin typeface="Helvetica" charset="0"/>
                <a:ea typeface="ＭＳ Ｐゴシック"/>
                <a:sym typeface="Helvetica" charset="0"/>
              </a:rPr>
              <a:t>NG Process / </a:t>
            </a:r>
          </a:p>
          <a:p>
            <a:pPr algn="ctr" defTabSz="457200" hangingPunct="0">
              <a:spcBef>
                <a:spcPct val="50000"/>
              </a:spcBef>
              <a:defRPr/>
            </a:pPr>
            <a:r>
              <a:rPr lang="en-GB" sz="500" b="0" dirty="0">
                <a:solidFill>
                  <a:srgbClr val="000000"/>
                </a:solidFill>
                <a:latin typeface="Helvetica" charset="0"/>
                <a:ea typeface="ＭＳ Ｐゴシック"/>
                <a:sym typeface="Helvetica" charset="0"/>
              </a:rPr>
              <a:t>System – early consideration of potential impacts</a:t>
            </a:r>
          </a:p>
        </p:txBody>
      </p:sp>
      <p:sp>
        <p:nvSpPr>
          <p:cNvPr id="303" name="AutoShape 60"/>
          <p:cNvSpPr>
            <a:spLocks noChangeArrowheads="1"/>
          </p:cNvSpPr>
          <p:nvPr/>
        </p:nvSpPr>
        <p:spPr bwMode="auto">
          <a:xfrm>
            <a:off x="1476633" y="4871348"/>
            <a:ext cx="898835" cy="290084"/>
          </a:xfrm>
          <a:prstGeom prst="roundRect">
            <a:avLst>
              <a:gd name="adj" fmla="val 16667"/>
            </a:avLst>
          </a:prstGeom>
          <a:noFill/>
          <a:ln w="9525" algn="ctr">
            <a:solidFill>
              <a:srgbClr val="C00000"/>
            </a:solidFill>
            <a:round/>
            <a:headEnd/>
            <a:tailEnd/>
          </a:ln>
          <a:effectLst/>
        </p:spPr>
        <p:txBody>
          <a:bodyPr wrap="none" anchor="ctr"/>
          <a:lstStyle/>
          <a:p>
            <a:pPr algn="ctr" defTabSz="457200" hangingPunct="0">
              <a:spcBef>
                <a:spcPct val="50000"/>
              </a:spcBef>
              <a:defRPr/>
            </a:pPr>
            <a:r>
              <a:rPr lang="en-GB" sz="500" b="0" dirty="0">
                <a:solidFill>
                  <a:srgbClr val="000000"/>
                </a:solidFill>
                <a:latin typeface="Helvetica" charset="0"/>
                <a:ea typeface="ＭＳ Ｐゴシック"/>
                <a:sym typeface="Helvetica" charset="0"/>
              </a:rPr>
              <a:t>Business Rule </a:t>
            </a:r>
          </a:p>
          <a:p>
            <a:pPr algn="ctr" defTabSz="457200" hangingPunct="0">
              <a:spcBef>
                <a:spcPct val="50000"/>
              </a:spcBef>
              <a:defRPr/>
            </a:pPr>
            <a:r>
              <a:rPr lang="en-GB" sz="500" b="0" dirty="0" err="1">
                <a:solidFill>
                  <a:srgbClr val="000000"/>
                </a:solidFill>
                <a:latin typeface="Helvetica" charset="0"/>
                <a:ea typeface="ＭＳ Ｐゴシック"/>
                <a:sym typeface="Helvetica" charset="0"/>
              </a:rPr>
              <a:t>Devt</a:t>
            </a:r>
            <a:r>
              <a:rPr lang="en-GB" sz="500" b="0" dirty="0">
                <a:solidFill>
                  <a:srgbClr val="000000"/>
                </a:solidFill>
                <a:latin typeface="Helvetica" charset="0"/>
                <a:ea typeface="ＭＳ Ｐゴシック"/>
                <a:sym typeface="Helvetica" charset="0"/>
              </a:rPr>
              <a:t>.</a:t>
            </a:r>
          </a:p>
        </p:txBody>
      </p:sp>
      <p:sp>
        <p:nvSpPr>
          <p:cNvPr id="314" name="TextBox 313"/>
          <p:cNvSpPr txBox="1"/>
          <p:nvPr/>
        </p:nvSpPr>
        <p:spPr>
          <a:xfrm>
            <a:off x="5506713" y="4342541"/>
            <a:ext cx="542136" cy="276999"/>
          </a:xfrm>
          <a:prstGeom prst="rect">
            <a:avLst/>
          </a:prstGeom>
          <a:noFill/>
        </p:spPr>
        <p:txBody>
          <a:bodyPr wrap="none" rtlCol="0" anchor="ctr">
            <a:spAutoFit/>
          </a:bodyPr>
          <a:lstStyle>
            <a:defPPr>
              <a:defRPr lang="en-US"/>
            </a:defPPr>
            <a:lvl1pPr>
              <a:defRPr sz="600" b="0">
                <a:solidFill>
                  <a:schemeClr val="tx1"/>
                </a:solidFill>
              </a:defRPr>
            </a:lvl1pPr>
          </a:lstStyle>
          <a:p>
            <a:pPr defTabSz="457200" hangingPunct="0"/>
            <a:r>
              <a:rPr lang="en-GB" dirty="0" err="1" smtClean="0">
                <a:solidFill>
                  <a:srgbClr val="000000"/>
                </a:solidFill>
                <a:latin typeface="Helvetica" charset="0"/>
                <a:ea typeface="ＭＳ Ｐゴシック"/>
                <a:cs typeface="Helvetica" charset="0"/>
                <a:sym typeface="Helvetica" charset="0"/>
              </a:rPr>
              <a:t>Ofgem</a:t>
            </a:r>
            <a:endParaRPr lang="en-GB" dirty="0" smtClean="0">
              <a:solidFill>
                <a:srgbClr val="000000"/>
              </a:solidFill>
              <a:latin typeface="Helvetica" charset="0"/>
              <a:ea typeface="ＭＳ Ｐゴシック"/>
              <a:cs typeface="Helvetica" charset="0"/>
              <a:sym typeface="Helvetica" charset="0"/>
            </a:endParaRPr>
          </a:p>
          <a:p>
            <a:pPr defTabSz="457200" hangingPunct="0"/>
            <a:r>
              <a:rPr lang="en-GB" dirty="0" smtClean="0">
                <a:solidFill>
                  <a:srgbClr val="000000"/>
                </a:solidFill>
                <a:latin typeface="Helvetica" charset="0"/>
                <a:ea typeface="ＭＳ Ｐゴシック"/>
                <a:cs typeface="Helvetica" charset="0"/>
                <a:sym typeface="Helvetica" charset="0"/>
              </a:rPr>
              <a:t> Decisions</a:t>
            </a:r>
            <a:endParaRPr lang="en-GB" dirty="0">
              <a:solidFill>
                <a:srgbClr val="000000"/>
              </a:solidFill>
              <a:latin typeface="Helvetica" charset="0"/>
              <a:ea typeface="ＭＳ Ｐゴシック"/>
              <a:cs typeface="Helvetica" charset="0"/>
              <a:sym typeface="Helvetica" charset="0"/>
            </a:endParaRPr>
          </a:p>
        </p:txBody>
      </p:sp>
      <p:sp>
        <p:nvSpPr>
          <p:cNvPr id="315" name="5-Point Star 314"/>
          <p:cNvSpPr/>
          <p:nvPr/>
        </p:nvSpPr>
        <p:spPr bwMode="auto">
          <a:xfrm>
            <a:off x="5475669" y="3948018"/>
            <a:ext cx="224485" cy="234780"/>
          </a:xfrm>
          <a:prstGeom prst="star5">
            <a:avLst/>
          </a:prstGeom>
          <a:solidFill>
            <a:srgbClr val="FFFFFF"/>
          </a:solidFill>
          <a:ln w="2540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0800" tIns="50800" rIns="50800" bIns="50800" numCol="1" rtlCol="0" anchor="ctr" anchorCtr="0" compatLnSpc="1">
            <a:prstTxWarp prst="textNoShape">
              <a:avLst/>
            </a:prstTxWarp>
          </a:bodyPr>
          <a:lstStyle/>
          <a:p>
            <a:pPr marL="228600" defTabSz="457200" hangingPunct="0"/>
            <a:endParaRPr lang="en-GB" sz="1200" b="0">
              <a:solidFill>
                <a:srgbClr val="000000"/>
              </a:solidFill>
              <a:latin typeface="Helvetica" charset="0"/>
              <a:ea typeface="Helvetica" charset="0"/>
              <a:cs typeface="Helvetica" charset="0"/>
              <a:sym typeface="Helvetica" charset="0"/>
            </a:endParaRPr>
          </a:p>
        </p:txBody>
      </p:sp>
      <p:sp>
        <p:nvSpPr>
          <p:cNvPr id="323" name="5-Point Star 322"/>
          <p:cNvSpPr/>
          <p:nvPr/>
        </p:nvSpPr>
        <p:spPr bwMode="auto">
          <a:xfrm>
            <a:off x="6256412" y="4763556"/>
            <a:ext cx="224485" cy="234780"/>
          </a:xfrm>
          <a:prstGeom prst="star5">
            <a:avLst/>
          </a:prstGeom>
          <a:solidFill>
            <a:schemeClr val="accent6">
              <a:lumMod val="50000"/>
            </a:schemeClr>
          </a:solidFill>
          <a:ln w="25400" cap="flat" cmpd="sng" algn="ctr">
            <a:solidFill>
              <a:schemeClr val="bg1">
                <a:lumMod val="20000"/>
                <a:lumOff val="80000"/>
              </a:schemeClr>
            </a:solidFill>
            <a:prstDash val="solid"/>
            <a:round/>
            <a:headEnd type="none" w="med" len="med"/>
            <a:tailEnd type="none" w="med" len="med"/>
          </a:ln>
          <a:effectLst/>
          <a:extLst/>
        </p:spPr>
        <p:txBody>
          <a:bodyPr vert="horz" wrap="square" lIns="50800" tIns="50800" rIns="50800" bIns="50800" numCol="1" rtlCol="0" anchor="ctr" anchorCtr="0" compatLnSpc="1">
            <a:prstTxWarp prst="textNoShape">
              <a:avLst/>
            </a:prstTxWarp>
          </a:bodyPr>
          <a:lstStyle/>
          <a:p>
            <a:pPr marL="228600" defTabSz="457200" hangingPunct="0"/>
            <a:endParaRPr lang="en-GB" sz="1200" b="0">
              <a:solidFill>
                <a:srgbClr val="000000"/>
              </a:solidFill>
              <a:latin typeface="Helvetica" charset="0"/>
              <a:ea typeface="Helvetica" charset="0"/>
              <a:cs typeface="Helvetica" charset="0"/>
              <a:sym typeface="Helvetica" charset="0"/>
            </a:endParaRPr>
          </a:p>
        </p:txBody>
      </p:sp>
      <p:sp>
        <p:nvSpPr>
          <p:cNvPr id="330" name="TextBox 329"/>
          <p:cNvSpPr txBox="1"/>
          <p:nvPr/>
        </p:nvSpPr>
        <p:spPr>
          <a:xfrm>
            <a:off x="5976841" y="5010938"/>
            <a:ext cx="1269546" cy="184666"/>
          </a:xfrm>
          <a:prstGeom prst="rect">
            <a:avLst/>
          </a:prstGeom>
          <a:noFill/>
        </p:spPr>
        <p:txBody>
          <a:bodyPr wrap="square" rtlCol="0" anchor="ctr">
            <a:spAutoFit/>
          </a:bodyPr>
          <a:lstStyle>
            <a:defPPr>
              <a:defRPr lang="en-US"/>
            </a:defPPr>
            <a:lvl1pPr>
              <a:defRPr sz="600" b="0">
                <a:solidFill>
                  <a:schemeClr val="tx1"/>
                </a:solidFill>
              </a:defRPr>
            </a:lvl1pPr>
          </a:lstStyle>
          <a:p>
            <a:pPr algn="ctr" defTabSz="457200" hangingPunct="0"/>
            <a:r>
              <a:rPr lang="en-US" dirty="0" smtClean="0">
                <a:solidFill>
                  <a:srgbClr val="000000"/>
                </a:solidFill>
                <a:latin typeface="Helvetica" charset="0"/>
                <a:ea typeface="ＭＳ Ｐゴシック"/>
                <a:cs typeface="Helvetica" charset="0"/>
                <a:sym typeface="Helvetica" charset="0"/>
              </a:rPr>
              <a:t>May Implementation</a:t>
            </a:r>
          </a:p>
        </p:txBody>
      </p:sp>
      <p:sp>
        <p:nvSpPr>
          <p:cNvPr id="335" name="AutoShape 60"/>
          <p:cNvSpPr>
            <a:spLocks noChangeArrowheads="1"/>
          </p:cNvSpPr>
          <p:nvPr/>
        </p:nvSpPr>
        <p:spPr bwMode="auto">
          <a:xfrm>
            <a:off x="1328084" y="5783229"/>
            <a:ext cx="3817656" cy="152412"/>
          </a:xfrm>
          <a:prstGeom prst="roundRect">
            <a:avLst>
              <a:gd name="adj" fmla="val 16667"/>
            </a:avLst>
          </a:prstGeom>
          <a:solidFill>
            <a:schemeClr val="accent6">
              <a:lumMod val="50000"/>
              <a:alpha val="20000"/>
            </a:schemeClr>
          </a:solidFill>
          <a:ln w="9525" algn="ctr">
            <a:solidFill>
              <a:srgbClr val="C00000"/>
            </a:solidFill>
            <a:round/>
            <a:headEnd/>
            <a:tailEnd/>
          </a:ln>
          <a:effectLst/>
        </p:spPr>
        <p:txBody>
          <a:bodyPr wrap="none" anchor="ctr"/>
          <a:lstStyle/>
          <a:p>
            <a:pPr algn="ctr" defTabSz="457200" hangingPunct="0">
              <a:spcBef>
                <a:spcPct val="50000"/>
              </a:spcBef>
            </a:pPr>
            <a:r>
              <a:rPr lang="en-GB" sz="600" b="0" dirty="0">
                <a:solidFill>
                  <a:srgbClr val="000000"/>
                </a:solidFill>
                <a:latin typeface="Helvetica" charset="0"/>
                <a:ea typeface="ＭＳ Ｐゴシック"/>
                <a:sym typeface="Helvetica" charset="0"/>
              </a:rPr>
              <a:t>NTS CMF Workgroups – monthly – ongoing throughout</a:t>
            </a:r>
          </a:p>
        </p:txBody>
      </p:sp>
      <p:sp>
        <p:nvSpPr>
          <p:cNvPr id="339" name="AutoShape 60"/>
          <p:cNvSpPr>
            <a:spLocks noChangeArrowheads="1"/>
          </p:cNvSpPr>
          <p:nvPr/>
        </p:nvSpPr>
        <p:spPr bwMode="auto">
          <a:xfrm>
            <a:off x="2234921" y="6017701"/>
            <a:ext cx="571097" cy="156231"/>
          </a:xfrm>
          <a:prstGeom prst="roundRect">
            <a:avLst>
              <a:gd name="adj" fmla="val 16667"/>
            </a:avLst>
          </a:prstGeom>
          <a:solidFill>
            <a:schemeClr val="accent6">
              <a:lumMod val="50000"/>
              <a:alpha val="20000"/>
            </a:schemeClr>
          </a:solidFill>
          <a:ln w="9525" algn="ctr">
            <a:solidFill>
              <a:srgbClr val="C00000"/>
            </a:solidFill>
            <a:round/>
            <a:headEnd/>
            <a:tailEnd/>
          </a:ln>
          <a:effectLst/>
        </p:spPr>
        <p:txBody>
          <a:bodyPr wrap="none" anchor="ctr"/>
          <a:lstStyle/>
          <a:p>
            <a:pPr algn="ctr" defTabSz="457200" hangingPunct="0">
              <a:spcBef>
                <a:spcPct val="50000"/>
              </a:spcBef>
            </a:pPr>
            <a:r>
              <a:rPr lang="en-GB" sz="600" b="0" dirty="0">
                <a:solidFill>
                  <a:srgbClr val="000000"/>
                </a:solidFill>
                <a:latin typeface="Helvetica" charset="0"/>
                <a:ea typeface="ＭＳ Ｐゴシック"/>
                <a:sym typeface="Helvetica" charset="0"/>
              </a:rPr>
              <a:t>Pre Mod(s) </a:t>
            </a:r>
            <a:r>
              <a:rPr lang="en-GB" sz="600" b="0" dirty="0" smtClean="0">
                <a:solidFill>
                  <a:srgbClr val="000000"/>
                </a:solidFill>
                <a:latin typeface="Helvetica" charset="0"/>
                <a:ea typeface="ＭＳ Ｐゴシック"/>
                <a:sym typeface="Helvetica" charset="0"/>
              </a:rPr>
              <a:t>/ Mod </a:t>
            </a:r>
            <a:r>
              <a:rPr lang="en-GB" sz="600" b="0" dirty="0" err="1" smtClean="0">
                <a:solidFill>
                  <a:srgbClr val="000000"/>
                </a:solidFill>
                <a:latin typeface="Helvetica" charset="0"/>
                <a:ea typeface="ＭＳ Ｐゴシック"/>
                <a:sym typeface="Helvetica" charset="0"/>
              </a:rPr>
              <a:t>Devt</a:t>
            </a:r>
            <a:r>
              <a:rPr lang="en-GB" sz="800" b="0" dirty="0">
                <a:solidFill>
                  <a:srgbClr val="000000"/>
                </a:solidFill>
                <a:latin typeface="Helvetica" charset="0"/>
                <a:ea typeface="ＭＳ Ｐゴシック"/>
                <a:sym typeface="Helvetica" charset="0"/>
              </a:rPr>
              <a:t>.</a:t>
            </a:r>
          </a:p>
        </p:txBody>
      </p:sp>
      <p:sp>
        <p:nvSpPr>
          <p:cNvPr id="341" name="AutoShape 60"/>
          <p:cNvSpPr>
            <a:spLocks noChangeArrowheads="1"/>
          </p:cNvSpPr>
          <p:nvPr/>
        </p:nvSpPr>
        <p:spPr bwMode="auto">
          <a:xfrm>
            <a:off x="4038119" y="5960515"/>
            <a:ext cx="1116391" cy="193318"/>
          </a:xfrm>
          <a:prstGeom prst="roundRect">
            <a:avLst>
              <a:gd name="adj" fmla="val 16667"/>
            </a:avLst>
          </a:prstGeom>
          <a:solidFill>
            <a:srgbClr val="9664F1">
              <a:alpha val="20000"/>
            </a:srgbClr>
          </a:solidFill>
          <a:ln w="9525" algn="ctr">
            <a:solidFill>
              <a:srgbClr val="C00000"/>
            </a:solidFill>
            <a:round/>
            <a:headEnd/>
            <a:tailEnd/>
          </a:ln>
          <a:effectLst/>
        </p:spPr>
        <p:txBody>
          <a:bodyPr wrap="none" anchor="ctr"/>
          <a:lstStyle/>
          <a:p>
            <a:pPr algn="ctr" defTabSz="457200" hangingPunct="0">
              <a:spcBef>
                <a:spcPct val="50000"/>
              </a:spcBef>
            </a:pPr>
            <a:r>
              <a:rPr lang="en-GB" sz="600" b="0" dirty="0">
                <a:solidFill>
                  <a:srgbClr val="000000"/>
                </a:solidFill>
                <a:latin typeface="Helvetica" charset="0"/>
                <a:ea typeface="ＭＳ Ｐゴシック"/>
                <a:sym typeface="Helvetica" charset="0"/>
              </a:rPr>
              <a:t>Licence Changes ?</a:t>
            </a:r>
            <a:endParaRPr lang="en-GB" sz="800" b="0" dirty="0">
              <a:solidFill>
                <a:srgbClr val="000000"/>
              </a:solidFill>
              <a:latin typeface="Helvetica" charset="0"/>
              <a:ea typeface="ＭＳ Ｐゴシック"/>
              <a:sym typeface="Helvetica" charset="0"/>
            </a:endParaRPr>
          </a:p>
        </p:txBody>
      </p:sp>
      <p:sp>
        <p:nvSpPr>
          <p:cNvPr id="343" name="TextBox 342"/>
          <p:cNvSpPr txBox="1"/>
          <p:nvPr/>
        </p:nvSpPr>
        <p:spPr>
          <a:xfrm>
            <a:off x="5402665" y="6176337"/>
            <a:ext cx="631450" cy="276999"/>
          </a:xfrm>
          <a:prstGeom prst="rect">
            <a:avLst/>
          </a:prstGeom>
          <a:noFill/>
        </p:spPr>
        <p:txBody>
          <a:bodyPr wrap="square" rtlCol="0" anchor="ctr">
            <a:spAutoFit/>
          </a:bodyPr>
          <a:lstStyle>
            <a:defPPr>
              <a:defRPr lang="en-US"/>
            </a:defPPr>
            <a:lvl1pPr>
              <a:defRPr sz="600" b="0">
                <a:solidFill>
                  <a:schemeClr val="tx1"/>
                </a:solidFill>
              </a:defRPr>
            </a:lvl1pPr>
          </a:lstStyle>
          <a:p>
            <a:pPr defTabSz="457200" hangingPunct="0"/>
            <a:r>
              <a:rPr lang="en-GB" dirty="0" err="1" smtClean="0">
                <a:solidFill>
                  <a:srgbClr val="000000"/>
                </a:solidFill>
                <a:latin typeface="Helvetica" charset="0"/>
                <a:ea typeface="ＭＳ Ｐゴシック"/>
                <a:cs typeface="Helvetica" charset="0"/>
                <a:sym typeface="Helvetica" charset="0"/>
              </a:rPr>
              <a:t>Ofgem</a:t>
            </a:r>
            <a:r>
              <a:rPr lang="en-GB" dirty="0" smtClean="0">
                <a:solidFill>
                  <a:srgbClr val="000000"/>
                </a:solidFill>
                <a:latin typeface="Helvetica" charset="0"/>
                <a:ea typeface="ＭＳ Ｐゴシック"/>
                <a:cs typeface="Helvetica" charset="0"/>
                <a:sym typeface="Helvetica" charset="0"/>
              </a:rPr>
              <a:t> Decisions</a:t>
            </a:r>
            <a:endParaRPr lang="en-GB" dirty="0">
              <a:solidFill>
                <a:srgbClr val="000000"/>
              </a:solidFill>
              <a:latin typeface="Helvetica" charset="0"/>
              <a:ea typeface="ＭＳ Ｐゴシック"/>
              <a:cs typeface="Helvetica" charset="0"/>
              <a:sym typeface="Helvetica" charset="0"/>
            </a:endParaRPr>
          </a:p>
        </p:txBody>
      </p:sp>
      <p:sp>
        <p:nvSpPr>
          <p:cNvPr id="344" name="5-Point Star 343"/>
          <p:cNvSpPr/>
          <p:nvPr/>
        </p:nvSpPr>
        <p:spPr bwMode="auto">
          <a:xfrm>
            <a:off x="5184753" y="6159972"/>
            <a:ext cx="224485" cy="234780"/>
          </a:xfrm>
          <a:prstGeom prst="star5">
            <a:avLst/>
          </a:prstGeom>
          <a:solidFill>
            <a:srgbClr val="FFFFFF"/>
          </a:solidFill>
          <a:ln w="2540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0800" tIns="50800" rIns="50800" bIns="50800" numCol="1" rtlCol="0" anchor="ctr" anchorCtr="0" compatLnSpc="1">
            <a:prstTxWarp prst="textNoShape">
              <a:avLst/>
            </a:prstTxWarp>
          </a:bodyPr>
          <a:lstStyle/>
          <a:p>
            <a:pPr marL="228600" defTabSz="457200" hangingPunct="0"/>
            <a:endParaRPr lang="en-GB" sz="1200" b="0">
              <a:solidFill>
                <a:srgbClr val="000000"/>
              </a:solidFill>
              <a:latin typeface="Helvetica" charset="0"/>
              <a:ea typeface="Helvetica" charset="0"/>
              <a:cs typeface="Helvetica" charset="0"/>
              <a:sym typeface="Helvetica" charset="0"/>
            </a:endParaRPr>
          </a:p>
        </p:txBody>
      </p:sp>
      <p:sp>
        <p:nvSpPr>
          <p:cNvPr id="345" name="AutoShape 60"/>
          <p:cNvSpPr>
            <a:spLocks noChangeArrowheads="1"/>
          </p:cNvSpPr>
          <p:nvPr/>
        </p:nvSpPr>
        <p:spPr bwMode="auto">
          <a:xfrm>
            <a:off x="2772205" y="6199749"/>
            <a:ext cx="2382305" cy="246685"/>
          </a:xfrm>
          <a:prstGeom prst="roundRect">
            <a:avLst>
              <a:gd name="adj" fmla="val 16667"/>
            </a:avLst>
          </a:prstGeom>
          <a:solidFill>
            <a:schemeClr val="accent6">
              <a:lumMod val="50000"/>
              <a:alpha val="20000"/>
            </a:schemeClr>
          </a:solidFill>
          <a:ln w="9525" algn="ctr">
            <a:solidFill>
              <a:srgbClr val="C00000"/>
            </a:solidFill>
            <a:round/>
            <a:headEnd/>
            <a:tailEnd/>
          </a:ln>
          <a:effectLst/>
        </p:spPr>
        <p:txBody>
          <a:bodyPr wrap="none" anchor="ctr"/>
          <a:lstStyle/>
          <a:p>
            <a:pPr algn="ctr" defTabSz="457200" hangingPunct="0">
              <a:spcBef>
                <a:spcPct val="50000"/>
              </a:spcBef>
            </a:pPr>
            <a:r>
              <a:rPr lang="en-GB" sz="600" b="0" dirty="0">
                <a:solidFill>
                  <a:srgbClr val="000000"/>
                </a:solidFill>
                <a:latin typeface="Helvetica" charset="0"/>
                <a:ea typeface="ＭＳ Ｐゴシック"/>
                <a:sym typeface="Helvetica" charset="0"/>
              </a:rPr>
              <a:t>Modification(s) </a:t>
            </a:r>
            <a:r>
              <a:rPr lang="en-GB" sz="600" b="0" dirty="0" err="1">
                <a:solidFill>
                  <a:srgbClr val="000000"/>
                </a:solidFill>
                <a:latin typeface="Helvetica" charset="0"/>
                <a:ea typeface="ＭＳ Ｐゴシック"/>
                <a:sym typeface="Helvetica" charset="0"/>
              </a:rPr>
              <a:t>Devt</a:t>
            </a:r>
            <a:r>
              <a:rPr lang="en-GB" sz="600" b="0" dirty="0">
                <a:solidFill>
                  <a:srgbClr val="000000"/>
                </a:solidFill>
                <a:latin typeface="Helvetica" charset="0"/>
                <a:ea typeface="ＭＳ Ｐゴシック"/>
                <a:sym typeface="Helvetica" charset="0"/>
              </a:rPr>
              <a:t> including consultation(s), etc</a:t>
            </a:r>
            <a:r>
              <a:rPr lang="en-GB" sz="800" b="0" dirty="0">
                <a:solidFill>
                  <a:srgbClr val="000000"/>
                </a:solidFill>
                <a:latin typeface="Helvetica" charset="0"/>
                <a:ea typeface="ＭＳ Ｐゴシック"/>
                <a:sym typeface="Helvetica" charset="0"/>
              </a:rPr>
              <a:t>.</a:t>
            </a:r>
          </a:p>
        </p:txBody>
      </p:sp>
      <p:sp>
        <p:nvSpPr>
          <p:cNvPr id="347" name="5-Point Star 346"/>
          <p:cNvSpPr/>
          <p:nvPr/>
        </p:nvSpPr>
        <p:spPr bwMode="auto">
          <a:xfrm>
            <a:off x="6993556" y="5802383"/>
            <a:ext cx="224485" cy="234780"/>
          </a:xfrm>
          <a:prstGeom prst="star5">
            <a:avLst/>
          </a:prstGeom>
          <a:solidFill>
            <a:schemeClr val="accent6">
              <a:lumMod val="50000"/>
            </a:schemeClr>
          </a:solidFill>
          <a:ln w="25400" cap="flat" cmpd="sng" algn="ctr">
            <a:solidFill>
              <a:schemeClr val="bg1">
                <a:lumMod val="20000"/>
                <a:lumOff val="80000"/>
              </a:schemeClr>
            </a:solidFill>
            <a:prstDash val="solid"/>
            <a:round/>
            <a:headEnd type="none" w="med" len="med"/>
            <a:tailEnd type="none" w="med" len="med"/>
          </a:ln>
          <a:effectLst/>
          <a:extLst/>
        </p:spPr>
        <p:txBody>
          <a:bodyPr vert="horz" wrap="square" lIns="50800" tIns="50800" rIns="50800" bIns="50800" numCol="1" rtlCol="0" anchor="ctr" anchorCtr="0" compatLnSpc="1">
            <a:prstTxWarp prst="textNoShape">
              <a:avLst/>
            </a:prstTxWarp>
          </a:bodyPr>
          <a:lstStyle/>
          <a:p>
            <a:pPr marL="228600" defTabSz="457200" hangingPunct="0"/>
            <a:endParaRPr lang="en-GB" sz="1200" b="0">
              <a:solidFill>
                <a:srgbClr val="000000"/>
              </a:solidFill>
              <a:latin typeface="Helvetica" charset="0"/>
              <a:ea typeface="Helvetica" charset="0"/>
              <a:cs typeface="Helvetica" charset="0"/>
              <a:sym typeface="Helvetica" charset="0"/>
            </a:endParaRPr>
          </a:p>
        </p:txBody>
      </p:sp>
      <p:sp>
        <p:nvSpPr>
          <p:cNvPr id="359" name="TextBox 358"/>
          <p:cNvSpPr txBox="1"/>
          <p:nvPr/>
        </p:nvSpPr>
        <p:spPr>
          <a:xfrm>
            <a:off x="6408889" y="5947042"/>
            <a:ext cx="1269546" cy="184666"/>
          </a:xfrm>
          <a:prstGeom prst="rect">
            <a:avLst/>
          </a:prstGeom>
          <a:noFill/>
        </p:spPr>
        <p:txBody>
          <a:bodyPr wrap="square" rtlCol="0" anchor="ctr">
            <a:spAutoFit/>
          </a:bodyPr>
          <a:lstStyle>
            <a:defPPr>
              <a:defRPr lang="en-US"/>
            </a:defPPr>
            <a:lvl1pPr>
              <a:defRPr sz="600" b="0">
                <a:solidFill>
                  <a:schemeClr val="tx1"/>
                </a:solidFill>
              </a:defRPr>
            </a:lvl1pPr>
          </a:lstStyle>
          <a:p>
            <a:pPr algn="ctr" defTabSz="457200" hangingPunct="0"/>
            <a:r>
              <a:rPr lang="en-US" dirty="0" smtClean="0">
                <a:solidFill>
                  <a:srgbClr val="000000"/>
                </a:solidFill>
                <a:latin typeface="Helvetica" charset="0"/>
                <a:ea typeface="ＭＳ Ｐゴシック"/>
                <a:cs typeface="Helvetica" charset="0"/>
                <a:sym typeface="Helvetica" charset="0"/>
              </a:rPr>
              <a:t>Oct Implementation</a:t>
            </a:r>
          </a:p>
        </p:txBody>
      </p:sp>
      <p:sp>
        <p:nvSpPr>
          <p:cNvPr id="574" name="Line 168"/>
          <p:cNvSpPr>
            <a:spLocks noChangeShapeType="1"/>
          </p:cNvSpPr>
          <p:nvPr/>
        </p:nvSpPr>
        <p:spPr bwMode="auto">
          <a:xfrm>
            <a:off x="324891" y="6749385"/>
            <a:ext cx="8249618" cy="5333"/>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575" name="AutoShape 60"/>
          <p:cNvSpPr>
            <a:spLocks noChangeArrowheads="1"/>
          </p:cNvSpPr>
          <p:nvPr/>
        </p:nvSpPr>
        <p:spPr bwMode="auto">
          <a:xfrm>
            <a:off x="4038119" y="5200248"/>
            <a:ext cx="1141611" cy="459700"/>
          </a:xfrm>
          <a:prstGeom prst="roundRect">
            <a:avLst>
              <a:gd name="adj" fmla="val 16667"/>
            </a:avLst>
          </a:prstGeom>
          <a:solidFill>
            <a:srgbClr val="9664F1">
              <a:alpha val="20000"/>
            </a:srgbClr>
          </a:solidFill>
          <a:ln w="9525" algn="ctr">
            <a:solidFill>
              <a:srgbClr val="C00000"/>
            </a:solidFill>
            <a:round/>
            <a:headEnd/>
            <a:tailEnd/>
          </a:ln>
          <a:effectLst/>
        </p:spPr>
        <p:txBody>
          <a:bodyPr wrap="square" anchor="ctr">
            <a:spAutoFit/>
          </a:bodyPr>
          <a:lstStyle/>
          <a:p>
            <a:pPr algn="ctr" defTabSz="457200" hangingPunct="0">
              <a:spcBef>
                <a:spcPct val="50000"/>
              </a:spcBef>
            </a:pPr>
            <a:r>
              <a:rPr lang="en-GB" sz="600" b="0" dirty="0">
                <a:solidFill>
                  <a:srgbClr val="000000"/>
                </a:solidFill>
                <a:latin typeface="Helvetica" charset="0"/>
                <a:ea typeface="ＭＳ Ｐゴシック"/>
                <a:sym typeface="Helvetica" charset="0"/>
              </a:rPr>
              <a:t>Impact </a:t>
            </a:r>
          </a:p>
          <a:p>
            <a:pPr algn="ctr" defTabSz="457200" hangingPunct="0">
              <a:spcBef>
                <a:spcPct val="50000"/>
              </a:spcBef>
            </a:pPr>
            <a:r>
              <a:rPr lang="en-GB" sz="600" b="0" dirty="0">
                <a:solidFill>
                  <a:srgbClr val="000000"/>
                </a:solidFill>
                <a:latin typeface="Helvetica" charset="0"/>
                <a:ea typeface="ＭＳ Ｐゴシック"/>
                <a:sym typeface="Helvetica" charset="0"/>
              </a:rPr>
              <a:t>Assessment to cover TAR/ Charging?</a:t>
            </a:r>
            <a:endParaRPr lang="en-GB" sz="800" b="0" dirty="0">
              <a:solidFill>
                <a:srgbClr val="000000"/>
              </a:solidFill>
              <a:latin typeface="Helvetica" charset="0"/>
              <a:ea typeface="ＭＳ Ｐゴシック"/>
              <a:sym typeface="Helvetica" charset="0"/>
            </a:endParaRPr>
          </a:p>
        </p:txBody>
      </p:sp>
      <p:sp>
        <p:nvSpPr>
          <p:cNvPr id="2" name="TextBox 1"/>
          <p:cNvSpPr txBox="1"/>
          <p:nvPr/>
        </p:nvSpPr>
        <p:spPr>
          <a:xfrm>
            <a:off x="3347864" y="3465535"/>
            <a:ext cx="924604" cy="323165"/>
          </a:xfrm>
          <a:prstGeom prst="rect">
            <a:avLst/>
          </a:prstGeom>
          <a:noFill/>
        </p:spPr>
        <p:txBody>
          <a:bodyPr wrap="square" rtlCol="0">
            <a:spAutoFit/>
          </a:bodyPr>
          <a:lstStyle/>
          <a:p>
            <a:pPr algn="ctr" defTabSz="457200" hangingPunct="0">
              <a:spcBef>
                <a:spcPct val="50000"/>
              </a:spcBef>
            </a:pPr>
            <a:r>
              <a:rPr lang="en-GB" sz="600" b="0" dirty="0">
                <a:solidFill>
                  <a:srgbClr val="000000"/>
                </a:solidFill>
                <a:latin typeface="Helvetica" charset="0"/>
                <a:ea typeface="ＭＳ Ｐゴシック"/>
              </a:rPr>
              <a:t>Statements </a:t>
            </a:r>
            <a:endParaRPr lang="en-GB" sz="600" b="0" dirty="0" smtClean="0">
              <a:solidFill>
                <a:srgbClr val="000000"/>
              </a:solidFill>
              <a:latin typeface="Helvetica" charset="0"/>
              <a:ea typeface="ＭＳ Ｐゴシック"/>
            </a:endParaRPr>
          </a:p>
          <a:p>
            <a:pPr algn="ctr" defTabSz="457200" hangingPunct="0">
              <a:spcBef>
                <a:spcPct val="50000"/>
              </a:spcBef>
            </a:pPr>
            <a:r>
              <a:rPr lang="en-GB" sz="600" dirty="0">
                <a:solidFill>
                  <a:srgbClr val="000000"/>
                </a:solidFill>
                <a:latin typeface="Helvetica" charset="0"/>
                <a:ea typeface="ＭＳ Ｐゴシック"/>
              </a:rPr>
              <a:t>E</a:t>
            </a:r>
            <a:r>
              <a:rPr lang="en-GB" sz="600" b="0" dirty="0" smtClean="0">
                <a:solidFill>
                  <a:srgbClr val="000000"/>
                </a:solidFill>
                <a:latin typeface="Helvetica" charset="0"/>
                <a:ea typeface="ＭＳ Ｐゴシック"/>
              </a:rPr>
              <a:t>ffective July</a:t>
            </a:r>
            <a:endParaRPr lang="en-GB" sz="600" b="0" dirty="0">
              <a:solidFill>
                <a:srgbClr val="000000"/>
              </a:solidFill>
              <a:latin typeface="Helvetica" charset="0"/>
              <a:ea typeface="ＭＳ Ｐゴシック"/>
            </a:endParaRPr>
          </a:p>
        </p:txBody>
      </p:sp>
      <p:sp>
        <p:nvSpPr>
          <p:cNvPr id="4" name="Rectangle 3"/>
          <p:cNvSpPr/>
          <p:nvPr/>
        </p:nvSpPr>
        <p:spPr>
          <a:xfrm>
            <a:off x="4868308" y="2547162"/>
            <a:ext cx="370834" cy="477054"/>
          </a:xfrm>
          <a:prstGeom prst="rect">
            <a:avLst/>
          </a:prstGeom>
          <a:solidFill>
            <a:schemeClr val="bg1">
              <a:lumMod val="85000"/>
            </a:schemeClr>
          </a:solidFill>
        </p:spPr>
        <p:txBody>
          <a:bodyPr wrap="square">
            <a:spAutoFit/>
          </a:bodyPr>
          <a:lstStyle/>
          <a:p>
            <a:r>
              <a:rPr lang="en-GB" sz="500" b="0" dirty="0" smtClean="0">
                <a:solidFill>
                  <a:srgbClr val="000000"/>
                </a:solidFill>
                <a:latin typeface="Helvetica" charset="0"/>
                <a:ea typeface="ＭＳ Ｐゴシック"/>
                <a:sym typeface="Helvetica" charset="0"/>
              </a:rPr>
              <a:t>Consultation </a:t>
            </a:r>
          </a:p>
          <a:p>
            <a:r>
              <a:rPr lang="en-GB" sz="500" b="0" dirty="0">
                <a:solidFill>
                  <a:srgbClr val="000000"/>
                </a:solidFill>
                <a:latin typeface="Helvetica" charset="0"/>
                <a:ea typeface="ＭＳ Ｐゴシック"/>
                <a:sym typeface="Helvetica" charset="0"/>
              </a:rPr>
              <a:t>13 Apr</a:t>
            </a:r>
          </a:p>
          <a:p>
            <a:r>
              <a:rPr lang="en-GB" sz="500" b="0" dirty="0">
                <a:solidFill>
                  <a:srgbClr val="000000"/>
                </a:solidFill>
                <a:latin typeface="Helvetica" charset="0"/>
                <a:ea typeface="ＭＳ Ｐゴシック"/>
                <a:sym typeface="Helvetica" charset="0"/>
              </a:rPr>
              <a:t> to 16 May</a:t>
            </a:r>
            <a:endParaRPr lang="en-GB" sz="500" b="0" dirty="0">
              <a:solidFill>
                <a:srgbClr val="000000"/>
              </a:solidFill>
              <a:latin typeface="Helvetica" charset="0"/>
              <a:ea typeface="ＭＳ Ｐゴシック"/>
            </a:endParaRPr>
          </a:p>
        </p:txBody>
      </p:sp>
      <p:sp>
        <p:nvSpPr>
          <p:cNvPr id="406" name="5-Point Star 405"/>
          <p:cNvSpPr/>
          <p:nvPr/>
        </p:nvSpPr>
        <p:spPr bwMode="auto">
          <a:xfrm>
            <a:off x="3094239" y="1831525"/>
            <a:ext cx="224485" cy="234780"/>
          </a:xfrm>
          <a:prstGeom prst="star5">
            <a:avLst/>
          </a:prstGeom>
          <a:solidFill>
            <a:schemeClr val="accent6">
              <a:lumMod val="50000"/>
            </a:schemeClr>
          </a:solidFill>
          <a:ln w="25400" cap="flat" cmpd="sng" algn="ctr">
            <a:solidFill>
              <a:schemeClr val="bg1">
                <a:lumMod val="20000"/>
                <a:lumOff val="80000"/>
              </a:schemeClr>
            </a:solidFill>
            <a:prstDash val="solid"/>
            <a:round/>
            <a:headEnd type="none" w="med" len="med"/>
            <a:tailEnd type="none" w="med" len="med"/>
          </a:ln>
          <a:effectLst/>
          <a:extLst/>
        </p:spPr>
        <p:txBody>
          <a:bodyPr vert="horz" wrap="square" lIns="50800" tIns="50800" rIns="50800" bIns="50800" numCol="1" rtlCol="0" anchor="ctr" anchorCtr="0" compatLnSpc="1">
            <a:prstTxWarp prst="textNoShape">
              <a:avLst/>
            </a:prstTxWarp>
          </a:bodyPr>
          <a:lstStyle/>
          <a:p>
            <a:pPr marL="228600" defTabSz="457200" hangingPunct="0"/>
            <a:endParaRPr lang="en-GB" sz="1200" b="0">
              <a:solidFill>
                <a:srgbClr val="000000"/>
              </a:solidFill>
              <a:latin typeface="Helvetica" charset="0"/>
              <a:ea typeface="Helvetica" charset="0"/>
              <a:cs typeface="Helvetica" charset="0"/>
              <a:sym typeface="Helvetica" charset="0"/>
            </a:endParaRPr>
          </a:p>
        </p:txBody>
      </p:sp>
      <p:sp>
        <p:nvSpPr>
          <p:cNvPr id="407" name="TextBox 406"/>
          <p:cNvSpPr txBox="1"/>
          <p:nvPr/>
        </p:nvSpPr>
        <p:spPr>
          <a:xfrm>
            <a:off x="2907250" y="1982031"/>
            <a:ext cx="630680" cy="461665"/>
          </a:xfrm>
          <a:prstGeom prst="rect">
            <a:avLst/>
          </a:prstGeom>
          <a:noFill/>
        </p:spPr>
        <p:txBody>
          <a:bodyPr wrap="square" rtlCol="0" anchor="ctr">
            <a:spAutoFit/>
          </a:bodyPr>
          <a:lstStyle>
            <a:defPPr>
              <a:defRPr lang="en-US"/>
            </a:defPPr>
            <a:lvl1pPr>
              <a:defRPr sz="600" b="0">
                <a:solidFill>
                  <a:schemeClr val="tx1"/>
                </a:solidFill>
              </a:defRPr>
            </a:lvl1pPr>
          </a:lstStyle>
          <a:p>
            <a:pPr algn="ctr" defTabSz="457200" hangingPunct="0"/>
            <a:r>
              <a:rPr lang="en-US" dirty="0" smtClean="0">
                <a:solidFill>
                  <a:srgbClr val="000000"/>
                </a:solidFill>
                <a:latin typeface="Helvetica" charset="0"/>
                <a:ea typeface="ＭＳ Ｐゴシック"/>
                <a:cs typeface="Helvetica" charset="0"/>
                <a:sym typeface="Helvetica" charset="0"/>
              </a:rPr>
              <a:t>Demand Assessment Report</a:t>
            </a:r>
          </a:p>
          <a:p>
            <a:pPr algn="ctr" defTabSz="457200" hangingPunct="0"/>
            <a:r>
              <a:rPr lang="en-US" dirty="0" smtClean="0">
                <a:solidFill>
                  <a:srgbClr val="000000"/>
                </a:solidFill>
                <a:latin typeface="Helvetica" charset="0"/>
                <a:ea typeface="ＭＳ Ｐゴシック"/>
                <a:cs typeface="Helvetica" charset="0"/>
                <a:sym typeface="Helvetica" charset="0"/>
              </a:rPr>
              <a:t>(June)</a:t>
            </a:r>
            <a:endParaRPr lang="en-GB" dirty="0">
              <a:solidFill>
                <a:srgbClr val="000000"/>
              </a:solidFill>
              <a:latin typeface="Helvetica" charset="0"/>
              <a:ea typeface="ＭＳ Ｐゴシック"/>
              <a:cs typeface="Helvetica" charset="0"/>
              <a:sym typeface="Helvetica" charset="0"/>
            </a:endParaRPr>
          </a:p>
        </p:txBody>
      </p:sp>
      <p:sp>
        <p:nvSpPr>
          <p:cNvPr id="408" name="5-Point Star 407"/>
          <p:cNvSpPr/>
          <p:nvPr/>
        </p:nvSpPr>
        <p:spPr bwMode="auto">
          <a:xfrm>
            <a:off x="3704358" y="1841186"/>
            <a:ext cx="224485" cy="234780"/>
          </a:xfrm>
          <a:prstGeom prst="star5">
            <a:avLst/>
          </a:prstGeom>
          <a:solidFill>
            <a:schemeClr val="accent6">
              <a:lumMod val="50000"/>
            </a:schemeClr>
          </a:solidFill>
          <a:ln w="25400" cap="flat" cmpd="sng" algn="ctr">
            <a:solidFill>
              <a:schemeClr val="bg1">
                <a:lumMod val="20000"/>
                <a:lumOff val="80000"/>
              </a:schemeClr>
            </a:solidFill>
            <a:prstDash val="solid"/>
            <a:round/>
            <a:headEnd type="none" w="med" len="med"/>
            <a:tailEnd type="none" w="med" len="med"/>
          </a:ln>
          <a:effectLst/>
          <a:extLst/>
        </p:spPr>
        <p:txBody>
          <a:bodyPr vert="horz" wrap="square" lIns="50800" tIns="50800" rIns="50800" bIns="50800" numCol="1" rtlCol="0" anchor="ctr" anchorCtr="0" compatLnSpc="1">
            <a:prstTxWarp prst="textNoShape">
              <a:avLst/>
            </a:prstTxWarp>
          </a:bodyPr>
          <a:lstStyle/>
          <a:p>
            <a:pPr marL="228600" defTabSz="457200" hangingPunct="0"/>
            <a:endParaRPr lang="en-GB" sz="1200" b="0">
              <a:solidFill>
                <a:srgbClr val="000000"/>
              </a:solidFill>
              <a:latin typeface="Helvetica" charset="0"/>
              <a:ea typeface="Helvetica" charset="0"/>
              <a:cs typeface="Helvetica" charset="0"/>
              <a:sym typeface="Helvetica" charset="0"/>
            </a:endParaRPr>
          </a:p>
        </p:txBody>
      </p:sp>
      <p:sp>
        <p:nvSpPr>
          <p:cNvPr id="412" name="TextBox 411"/>
          <p:cNvSpPr txBox="1"/>
          <p:nvPr/>
        </p:nvSpPr>
        <p:spPr>
          <a:xfrm>
            <a:off x="3506885" y="2050624"/>
            <a:ext cx="658083" cy="276999"/>
          </a:xfrm>
          <a:prstGeom prst="rect">
            <a:avLst/>
          </a:prstGeom>
          <a:noFill/>
        </p:spPr>
        <p:txBody>
          <a:bodyPr wrap="square" rtlCol="0" anchor="ctr">
            <a:spAutoFit/>
          </a:bodyPr>
          <a:lstStyle>
            <a:defPPr>
              <a:defRPr lang="en-US"/>
            </a:defPPr>
            <a:lvl1pPr>
              <a:defRPr sz="600" b="0">
                <a:solidFill>
                  <a:schemeClr val="tx1"/>
                </a:solidFill>
              </a:defRPr>
            </a:lvl1pPr>
          </a:lstStyle>
          <a:p>
            <a:pPr algn="ctr" defTabSz="457200" hangingPunct="0"/>
            <a:r>
              <a:rPr lang="en-US" dirty="0" smtClean="0">
                <a:solidFill>
                  <a:srgbClr val="000000"/>
                </a:solidFill>
                <a:latin typeface="Helvetica" charset="0"/>
                <a:ea typeface="ＭＳ Ｐゴシック"/>
                <a:cs typeface="Helvetica" charset="0"/>
                <a:sym typeface="Helvetica" charset="0"/>
              </a:rPr>
              <a:t>Consultation</a:t>
            </a:r>
          </a:p>
          <a:p>
            <a:pPr algn="ctr" defTabSz="457200" hangingPunct="0"/>
            <a:r>
              <a:rPr lang="en-US" dirty="0" smtClean="0">
                <a:solidFill>
                  <a:srgbClr val="000000"/>
                </a:solidFill>
                <a:latin typeface="Helvetica" charset="0"/>
                <a:ea typeface="ＭＳ Ｐゴシック"/>
                <a:cs typeface="Helvetica" charset="0"/>
                <a:sym typeface="Helvetica" charset="0"/>
              </a:rPr>
              <a:t>(Nov)</a:t>
            </a:r>
            <a:endParaRPr lang="en-GB" dirty="0">
              <a:solidFill>
                <a:srgbClr val="000000"/>
              </a:solidFill>
              <a:latin typeface="Helvetica" charset="0"/>
              <a:ea typeface="ＭＳ Ｐゴシック"/>
              <a:cs typeface="Helvetica" charset="0"/>
              <a:sym typeface="Helvetica" charset="0"/>
            </a:endParaRPr>
          </a:p>
        </p:txBody>
      </p:sp>
      <p:sp>
        <p:nvSpPr>
          <p:cNvPr id="413" name="5-Point Star 412"/>
          <p:cNvSpPr/>
          <p:nvPr/>
        </p:nvSpPr>
        <p:spPr bwMode="auto">
          <a:xfrm>
            <a:off x="4287375" y="1859786"/>
            <a:ext cx="224485" cy="234780"/>
          </a:xfrm>
          <a:prstGeom prst="star5">
            <a:avLst/>
          </a:prstGeom>
          <a:solidFill>
            <a:schemeClr val="accent6">
              <a:lumMod val="50000"/>
            </a:schemeClr>
          </a:solidFill>
          <a:ln w="25400" cap="flat" cmpd="sng" algn="ctr">
            <a:solidFill>
              <a:schemeClr val="bg1">
                <a:lumMod val="20000"/>
                <a:lumOff val="80000"/>
              </a:schemeClr>
            </a:solidFill>
            <a:prstDash val="solid"/>
            <a:round/>
            <a:headEnd type="none" w="med" len="med"/>
            <a:tailEnd type="none" w="med" len="med"/>
          </a:ln>
          <a:effectLst/>
          <a:extLst/>
        </p:spPr>
        <p:txBody>
          <a:bodyPr vert="horz" wrap="square" lIns="50800" tIns="50800" rIns="50800" bIns="50800" numCol="1" rtlCol="0" anchor="ctr" anchorCtr="0" compatLnSpc="1">
            <a:prstTxWarp prst="textNoShape">
              <a:avLst/>
            </a:prstTxWarp>
          </a:bodyPr>
          <a:lstStyle/>
          <a:p>
            <a:pPr marL="228600" defTabSz="457200" hangingPunct="0"/>
            <a:endParaRPr lang="en-GB" sz="1200" b="0">
              <a:solidFill>
                <a:srgbClr val="000000"/>
              </a:solidFill>
              <a:latin typeface="Helvetica" charset="0"/>
              <a:ea typeface="Helvetica" charset="0"/>
              <a:cs typeface="Helvetica" charset="0"/>
              <a:sym typeface="Helvetica" charset="0"/>
            </a:endParaRPr>
          </a:p>
        </p:txBody>
      </p:sp>
      <p:sp>
        <p:nvSpPr>
          <p:cNvPr id="422" name="TextBox 421"/>
          <p:cNvSpPr txBox="1"/>
          <p:nvPr/>
        </p:nvSpPr>
        <p:spPr>
          <a:xfrm>
            <a:off x="4122953" y="2023596"/>
            <a:ext cx="568280" cy="369332"/>
          </a:xfrm>
          <a:prstGeom prst="rect">
            <a:avLst/>
          </a:prstGeom>
          <a:noFill/>
        </p:spPr>
        <p:txBody>
          <a:bodyPr wrap="square" rtlCol="0" anchor="ctr">
            <a:spAutoFit/>
          </a:bodyPr>
          <a:lstStyle>
            <a:defPPr>
              <a:defRPr lang="en-US"/>
            </a:defPPr>
            <a:lvl1pPr>
              <a:defRPr sz="600" b="0">
                <a:solidFill>
                  <a:schemeClr val="tx1"/>
                </a:solidFill>
              </a:defRPr>
            </a:lvl1pPr>
          </a:lstStyle>
          <a:p>
            <a:pPr algn="ctr" defTabSz="457200" hangingPunct="0"/>
            <a:r>
              <a:rPr lang="en-GB" dirty="0" smtClean="0">
                <a:solidFill>
                  <a:srgbClr val="000000"/>
                </a:solidFill>
                <a:latin typeface="Helvetica" charset="0"/>
                <a:ea typeface="ＭＳ Ｐゴシック"/>
                <a:cs typeface="Helvetica" charset="0"/>
                <a:sym typeface="Helvetica" charset="0"/>
              </a:rPr>
              <a:t>Project Proposal</a:t>
            </a:r>
          </a:p>
          <a:p>
            <a:pPr algn="ctr" defTabSz="457200" hangingPunct="0"/>
            <a:r>
              <a:rPr lang="en-GB" dirty="0" smtClean="0">
                <a:solidFill>
                  <a:srgbClr val="000000"/>
                </a:solidFill>
                <a:latin typeface="Helvetica" charset="0"/>
                <a:ea typeface="ＭＳ Ｐゴシック"/>
                <a:cs typeface="Helvetica" charset="0"/>
                <a:sym typeface="Helvetica" charset="0"/>
              </a:rPr>
              <a:t>(Feb)</a:t>
            </a:r>
            <a:endParaRPr lang="en-GB" dirty="0">
              <a:solidFill>
                <a:srgbClr val="000000"/>
              </a:solidFill>
              <a:latin typeface="Helvetica" charset="0"/>
              <a:ea typeface="ＭＳ Ｐゴシック"/>
              <a:cs typeface="Helvetica" charset="0"/>
              <a:sym typeface="Helvetica" charset="0"/>
            </a:endParaRPr>
          </a:p>
        </p:txBody>
      </p:sp>
      <p:sp>
        <p:nvSpPr>
          <p:cNvPr id="423" name="5-Point Star 422"/>
          <p:cNvSpPr/>
          <p:nvPr/>
        </p:nvSpPr>
        <p:spPr bwMode="auto">
          <a:xfrm>
            <a:off x="5170796" y="1868015"/>
            <a:ext cx="224485" cy="234780"/>
          </a:xfrm>
          <a:prstGeom prst="star5">
            <a:avLst/>
          </a:prstGeom>
          <a:solidFill>
            <a:schemeClr val="accent6">
              <a:lumMod val="50000"/>
            </a:schemeClr>
          </a:solidFill>
          <a:ln w="25400" cap="flat" cmpd="sng" algn="ctr">
            <a:solidFill>
              <a:schemeClr val="bg1">
                <a:lumMod val="20000"/>
                <a:lumOff val="80000"/>
              </a:schemeClr>
            </a:solidFill>
            <a:prstDash val="solid"/>
            <a:round/>
            <a:headEnd type="none" w="med" len="med"/>
            <a:tailEnd type="none" w="med" len="med"/>
          </a:ln>
          <a:effectLst/>
          <a:extLst/>
        </p:spPr>
        <p:txBody>
          <a:bodyPr vert="horz" wrap="square" lIns="50800" tIns="50800" rIns="50800" bIns="50800" numCol="1" rtlCol="0" anchor="ctr" anchorCtr="0" compatLnSpc="1">
            <a:prstTxWarp prst="textNoShape">
              <a:avLst/>
            </a:prstTxWarp>
          </a:bodyPr>
          <a:lstStyle/>
          <a:p>
            <a:pPr marL="228600" defTabSz="457200" hangingPunct="0"/>
            <a:endParaRPr lang="en-GB" sz="1200" b="0">
              <a:solidFill>
                <a:srgbClr val="000000"/>
              </a:solidFill>
              <a:latin typeface="Helvetica" charset="0"/>
              <a:ea typeface="Helvetica" charset="0"/>
              <a:cs typeface="Helvetica" charset="0"/>
              <a:sym typeface="Helvetica" charset="0"/>
            </a:endParaRPr>
          </a:p>
        </p:txBody>
      </p:sp>
      <p:sp>
        <p:nvSpPr>
          <p:cNvPr id="439" name="TextBox 438"/>
          <p:cNvSpPr txBox="1"/>
          <p:nvPr/>
        </p:nvSpPr>
        <p:spPr>
          <a:xfrm>
            <a:off x="5086453" y="2098142"/>
            <a:ext cx="407941" cy="276999"/>
          </a:xfrm>
          <a:prstGeom prst="rect">
            <a:avLst/>
          </a:prstGeom>
          <a:noFill/>
        </p:spPr>
        <p:txBody>
          <a:bodyPr wrap="square" rtlCol="0" anchor="ctr">
            <a:spAutoFit/>
          </a:bodyPr>
          <a:lstStyle>
            <a:defPPr>
              <a:defRPr lang="en-US"/>
            </a:defPPr>
            <a:lvl1pPr>
              <a:defRPr sz="600" b="0">
                <a:solidFill>
                  <a:schemeClr val="tx1"/>
                </a:solidFill>
              </a:defRPr>
            </a:lvl1pPr>
          </a:lstStyle>
          <a:p>
            <a:pPr algn="ctr" defTabSz="457200" hangingPunct="0"/>
            <a:r>
              <a:rPr lang="en-GB" dirty="0" smtClean="0">
                <a:solidFill>
                  <a:srgbClr val="000000"/>
                </a:solidFill>
                <a:latin typeface="Helvetica" charset="0"/>
                <a:ea typeface="ＭＳ Ｐゴシック"/>
                <a:cs typeface="Helvetica" charset="0"/>
                <a:sym typeface="Helvetica" charset="0"/>
              </a:rPr>
              <a:t>Joint Notice</a:t>
            </a:r>
            <a:endParaRPr lang="en-GB" dirty="0">
              <a:solidFill>
                <a:srgbClr val="000000"/>
              </a:solidFill>
              <a:latin typeface="Helvetica" charset="0"/>
              <a:ea typeface="ＭＳ Ｐゴシック"/>
              <a:cs typeface="Helvetica" charset="0"/>
              <a:sym typeface="Helvetica" charset="0"/>
            </a:endParaRPr>
          </a:p>
        </p:txBody>
      </p:sp>
      <p:sp>
        <p:nvSpPr>
          <p:cNvPr id="440" name="5-Point Star 439"/>
          <p:cNvSpPr/>
          <p:nvPr/>
        </p:nvSpPr>
        <p:spPr bwMode="auto">
          <a:xfrm>
            <a:off x="6507755" y="773501"/>
            <a:ext cx="224485" cy="234780"/>
          </a:xfrm>
          <a:prstGeom prst="star5">
            <a:avLst/>
          </a:prstGeom>
          <a:solidFill>
            <a:schemeClr val="accent6">
              <a:lumMod val="50000"/>
            </a:schemeClr>
          </a:solidFill>
          <a:ln w="25400" cap="flat" cmpd="sng" algn="ctr">
            <a:solidFill>
              <a:schemeClr val="bg1">
                <a:lumMod val="20000"/>
                <a:lumOff val="80000"/>
              </a:schemeClr>
            </a:solidFill>
            <a:prstDash val="solid"/>
            <a:round/>
            <a:headEnd type="none" w="med" len="med"/>
            <a:tailEnd type="none" w="med" len="med"/>
          </a:ln>
          <a:effectLst/>
          <a:extLst/>
        </p:spPr>
        <p:txBody>
          <a:bodyPr vert="horz" wrap="square" lIns="50800" tIns="50800" rIns="50800" bIns="50800" numCol="1" rtlCol="0" anchor="ctr" anchorCtr="0" compatLnSpc="1">
            <a:prstTxWarp prst="textNoShape">
              <a:avLst/>
            </a:prstTxWarp>
          </a:bodyPr>
          <a:lstStyle/>
          <a:p>
            <a:pPr marL="228600" defTabSz="457200" hangingPunct="0"/>
            <a:endParaRPr lang="en-GB" sz="1200" b="0">
              <a:solidFill>
                <a:srgbClr val="000000"/>
              </a:solidFill>
              <a:latin typeface="Helvetica" charset="0"/>
              <a:ea typeface="Helvetica" charset="0"/>
              <a:cs typeface="Helvetica" charset="0"/>
              <a:sym typeface="Helvetica" charset="0"/>
            </a:endParaRPr>
          </a:p>
        </p:txBody>
      </p:sp>
      <p:sp>
        <p:nvSpPr>
          <p:cNvPr id="447" name="5-Point Star 446"/>
          <p:cNvSpPr/>
          <p:nvPr/>
        </p:nvSpPr>
        <p:spPr bwMode="auto">
          <a:xfrm>
            <a:off x="4779563" y="760910"/>
            <a:ext cx="224485" cy="234780"/>
          </a:xfrm>
          <a:prstGeom prst="star5">
            <a:avLst/>
          </a:prstGeom>
          <a:solidFill>
            <a:schemeClr val="accent6">
              <a:lumMod val="50000"/>
            </a:schemeClr>
          </a:solidFill>
          <a:ln w="25400" cap="flat" cmpd="sng" algn="ctr">
            <a:solidFill>
              <a:schemeClr val="bg1">
                <a:lumMod val="20000"/>
                <a:lumOff val="80000"/>
              </a:schemeClr>
            </a:solidFill>
            <a:prstDash val="solid"/>
            <a:round/>
            <a:headEnd type="none" w="med" len="med"/>
            <a:tailEnd type="none" w="med" len="med"/>
          </a:ln>
          <a:effectLst/>
          <a:extLst/>
        </p:spPr>
        <p:txBody>
          <a:bodyPr vert="horz" wrap="square" lIns="50800" tIns="50800" rIns="50800" bIns="50800" numCol="1" rtlCol="0" anchor="ctr" anchorCtr="0" compatLnSpc="1">
            <a:prstTxWarp prst="textNoShape">
              <a:avLst/>
            </a:prstTxWarp>
          </a:bodyPr>
          <a:lstStyle/>
          <a:p>
            <a:pPr marL="228600" defTabSz="457200" hangingPunct="0"/>
            <a:endParaRPr lang="en-GB" sz="1200" b="0">
              <a:solidFill>
                <a:srgbClr val="000000"/>
              </a:solidFill>
              <a:latin typeface="Helvetica" charset="0"/>
              <a:ea typeface="Helvetica" charset="0"/>
              <a:cs typeface="Helvetica" charset="0"/>
              <a:sym typeface="Helvetica" charset="0"/>
            </a:endParaRPr>
          </a:p>
        </p:txBody>
      </p:sp>
      <p:sp>
        <p:nvSpPr>
          <p:cNvPr id="456" name="5-Point Star 455"/>
          <p:cNvSpPr/>
          <p:nvPr/>
        </p:nvSpPr>
        <p:spPr bwMode="auto">
          <a:xfrm>
            <a:off x="3171029" y="731861"/>
            <a:ext cx="224485" cy="234780"/>
          </a:xfrm>
          <a:prstGeom prst="star5">
            <a:avLst/>
          </a:prstGeom>
          <a:solidFill>
            <a:schemeClr val="accent6">
              <a:lumMod val="50000"/>
            </a:schemeClr>
          </a:solidFill>
          <a:ln w="25400" cap="flat" cmpd="sng" algn="ctr">
            <a:solidFill>
              <a:schemeClr val="bg1">
                <a:lumMod val="20000"/>
                <a:lumOff val="80000"/>
              </a:schemeClr>
            </a:solidFill>
            <a:prstDash val="solid"/>
            <a:round/>
            <a:headEnd type="none" w="med" len="med"/>
            <a:tailEnd type="none" w="med" len="med"/>
          </a:ln>
          <a:effectLst/>
          <a:extLst/>
        </p:spPr>
        <p:txBody>
          <a:bodyPr vert="horz" wrap="square" lIns="50800" tIns="50800" rIns="50800" bIns="50800" numCol="1" rtlCol="0" anchor="ctr" anchorCtr="0" compatLnSpc="1">
            <a:prstTxWarp prst="textNoShape">
              <a:avLst/>
            </a:prstTxWarp>
          </a:bodyPr>
          <a:lstStyle/>
          <a:p>
            <a:pPr marL="228600" defTabSz="457200" hangingPunct="0"/>
            <a:endParaRPr lang="en-GB" sz="1200" b="0">
              <a:solidFill>
                <a:srgbClr val="000000"/>
              </a:solidFill>
              <a:latin typeface="Helvetica" charset="0"/>
              <a:ea typeface="Helvetica" charset="0"/>
              <a:cs typeface="Helvetica" charset="0"/>
              <a:sym typeface="Helvetica" charset="0"/>
            </a:endParaRPr>
          </a:p>
        </p:txBody>
      </p:sp>
      <p:sp>
        <p:nvSpPr>
          <p:cNvPr id="470" name="TextBox 469"/>
          <p:cNvSpPr txBox="1"/>
          <p:nvPr/>
        </p:nvSpPr>
        <p:spPr>
          <a:xfrm>
            <a:off x="4606356" y="980309"/>
            <a:ext cx="685724" cy="276999"/>
          </a:xfrm>
          <a:prstGeom prst="rect">
            <a:avLst/>
          </a:prstGeom>
          <a:noFill/>
        </p:spPr>
        <p:txBody>
          <a:bodyPr wrap="square" rtlCol="0" anchor="ctr">
            <a:spAutoFit/>
          </a:bodyPr>
          <a:lstStyle>
            <a:defPPr>
              <a:defRPr lang="en-US"/>
            </a:defPPr>
            <a:lvl1pPr>
              <a:defRPr sz="600" b="0">
                <a:solidFill>
                  <a:schemeClr val="tx1"/>
                </a:solidFill>
              </a:defRPr>
            </a:lvl1pPr>
          </a:lstStyle>
          <a:p>
            <a:pPr algn="ctr" defTabSz="457200" hangingPunct="0"/>
            <a:r>
              <a:rPr lang="en-US" dirty="0" smtClean="0">
                <a:solidFill>
                  <a:srgbClr val="000000"/>
                </a:solidFill>
                <a:latin typeface="Helvetica" charset="0"/>
                <a:ea typeface="ＭＳ Ｐゴシック"/>
                <a:cs typeface="Helvetica" charset="0"/>
                <a:sym typeface="Helvetica" charset="0"/>
              </a:rPr>
              <a:t>Annual Yearly Auction (July)</a:t>
            </a:r>
            <a:endParaRPr lang="en-GB" dirty="0">
              <a:solidFill>
                <a:srgbClr val="000000"/>
              </a:solidFill>
              <a:latin typeface="Helvetica" charset="0"/>
              <a:ea typeface="ＭＳ Ｐゴシック"/>
              <a:cs typeface="Helvetica" charset="0"/>
              <a:sym typeface="Helvetica" charset="0"/>
            </a:endParaRPr>
          </a:p>
        </p:txBody>
      </p:sp>
      <p:sp>
        <p:nvSpPr>
          <p:cNvPr id="476" name="TextBox 475"/>
          <p:cNvSpPr txBox="1"/>
          <p:nvPr/>
        </p:nvSpPr>
        <p:spPr>
          <a:xfrm>
            <a:off x="6262540" y="990230"/>
            <a:ext cx="685724" cy="276999"/>
          </a:xfrm>
          <a:prstGeom prst="rect">
            <a:avLst/>
          </a:prstGeom>
          <a:noFill/>
        </p:spPr>
        <p:txBody>
          <a:bodyPr wrap="square" rtlCol="0" anchor="ctr">
            <a:spAutoFit/>
          </a:bodyPr>
          <a:lstStyle>
            <a:defPPr>
              <a:defRPr lang="en-US"/>
            </a:defPPr>
            <a:lvl1pPr>
              <a:defRPr sz="600" b="0">
                <a:solidFill>
                  <a:schemeClr val="tx1"/>
                </a:solidFill>
              </a:defRPr>
            </a:lvl1pPr>
          </a:lstStyle>
          <a:p>
            <a:pPr algn="ctr" defTabSz="457200" hangingPunct="0"/>
            <a:r>
              <a:rPr lang="en-US" dirty="0" smtClean="0">
                <a:solidFill>
                  <a:srgbClr val="000000"/>
                </a:solidFill>
                <a:latin typeface="Helvetica" charset="0"/>
                <a:ea typeface="ＭＳ Ｐゴシック"/>
                <a:cs typeface="Helvetica" charset="0"/>
                <a:sym typeface="Helvetica" charset="0"/>
              </a:rPr>
              <a:t>Annual Yearly Auction (July)</a:t>
            </a:r>
            <a:endParaRPr lang="en-GB" dirty="0">
              <a:solidFill>
                <a:srgbClr val="000000"/>
              </a:solidFill>
              <a:latin typeface="Helvetica" charset="0"/>
              <a:ea typeface="ＭＳ Ｐゴシック"/>
              <a:cs typeface="Helvetica" charset="0"/>
              <a:sym typeface="Helvetica" charset="0"/>
            </a:endParaRPr>
          </a:p>
        </p:txBody>
      </p:sp>
      <p:sp>
        <p:nvSpPr>
          <p:cNvPr id="477" name="TextBox 476"/>
          <p:cNvSpPr txBox="1"/>
          <p:nvPr/>
        </p:nvSpPr>
        <p:spPr>
          <a:xfrm>
            <a:off x="2939192" y="1004982"/>
            <a:ext cx="685724" cy="276999"/>
          </a:xfrm>
          <a:prstGeom prst="rect">
            <a:avLst/>
          </a:prstGeom>
          <a:noFill/>
        </p:spPr>
        <p:txBody>
          <a:bodyPr wrap="square" rtlCol="0" anchor="ctr">
            <a:spAutoFit/>
          </a:bodyPr>
          <a:lstStyle>
            <a:defPPr>
              <a:defRPr lang="en-US"/>
            </a:defPPr>
            <a:lvl1pPr>
              <a:defRPr sz="600" b="0">
                <a:solidFill>
                  <a:schemeClr val="tx1"/>
                </a:solidFill>
              </a:defRPr>
            </a:lvl1pPr>
          </a:lstStyle>
          <a:p>
            <a:pPr algn="ctr" defTabSz="457200" hangingPunct="0"/>
            <a:r>
              <a:rPr lang="en-US" dirty="0" smtClean="0">
                <a:solidFill>
                  <a:srgbClr val="000000"/>
                </a:solidFill>
                <a:latin typeface="Helvetica" charset="0"/>
                <a:ea typeface="ＭＳ Ｐゴシック"/>
                <a:cs typeface="Helvetica" charset="0"/>
                <a:sym typeface="Helvetica" charset="0"/>
              </a:rPr>
              <a:t>First Quarterly Auction (Aug)</a:t>
            </a:r>
            <a:endParaRPr lang="en-GB" dirty="0">
              <a:solidFill>
                <a:srgbClr val="000000"/>
              </a:solidFill>
              <a:latin typeface="Helvetica" charset="0"/>
              <a:ea typeface="ＭＳ Ｐゴシック"/>
              <a:cs typeface="Helvetica" charset="0"/>
              <a:sym typeface="Helvetica" charset="0"/>
            </a:endParaRPr>
          </a:p>
        </p:txBody>
      </p:sp>
      <p:cxnSp>
        <p:nvCxnSpPr>
          <p:cNvPr id="6" name="Straight Connector 5"/>
          <p:cNvCxnSpPr/>
          <p:nvPr/>
        </p:nvCxnSpPr>
        <p:spPr bwMode="auto">
          <a:xfrm>
            <a:off x="2890639" y="629989"/>
            <a:ext cx="43337" cy="6221096"/>
          </a:xfrm>
          <a:prstGeom prst="line">
            <a:avLst/>
          </a:prstGeom>
          <a:solidFill>
            <a:srgbClr val="FFFFFF"/>
          </a:solidFill>
          <a:ln w="22225" cap="flat" cmpd="sng" algn="ctr">
            <a:solidFill>
              <a:srgbClr val="00AED9"/>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5" name="TextBox 494"/>
          <p:cNvSpPr txBox="1"/>
          <p:nvPr/>
        </p:nvSpPr>
        <p:spPr>
          <a:xfrm>
            <a:off x="7579621" y="821851"/>
            <a:ext cx="1290874" cy="738664"/>
          </a:xfrm>
          <a:prstGeom prst="rect">
            <a:avLst/>
          </a:prstGeom>
          <a:noFill/>
        </p:spPr>
        <p:txBody>
          <a:bodyPr wrap="square" rtlCol="0" anchor="ctr">
            <a:spAutoFit/>
          </a:bodyPr>
          <a:lstStyle>
            <a:defPPr>
              <a:defRPr lang="en-US"/>
            </a:defPPr>
            <a:lvl1pPr>
              <a:defRPr sz="600" b="0">
                <a:solidFill>
                  <a:schemeClr val="tx1"/>
                </a:solidFill>
              </a:defRPr>
            </a:lvl1pPr>
          </a:lstStyle>
          <a:p>
            <a:pPr algn="ctr" defTabSz="457200" hangingPunct="0"/>
            <a:r>
              <a:rPr lang="en-US" sz="1800" b="1" dirty="0" smtClean="0">
                <a:solidFill>
                  <a:srgbClr val="00AED9">
                    <a:lumMod val="75000"/>
                  </a:srgbClr>
                </a:solidFill>
                <a:latin typeface="Helvetica" charset="0"/>
                <a:ea typeface="ＭＳ Ｐゴシック"/>
                <a:cs typeface="Helvetica" charset="0"/>
                <a:sym typeface="Helvetica" charset="0"/>
              </a:rPr>
              <a:t> </a:t>
            </a:r>
            <a:r>
              <a:rPr lang="en-US" sz="1200" b="1" dirty="0" smtClean="0">
                <a:solidFill>
                  <a:srgbClr val="49C538">
                    <a:lumMod val="75000"/>
                  </a:srgbClr>
                </a:solidFill>
                <a:latin typeface="Helvetica" charset="0"/>
                <a:ea typeface="ＭＳ Ｐゴシック"/>
                <a:cs typeface="Helvetica" charset="0"/>
                <a:sym typeface="Helvetica" charset="0"/>
              </a:rPr>
              <a:t>Entry into Force 6 April 2017</a:t>
            </a:r>
            <a:endParaRPr lang="en-GB" sz="1200" b="1" dirty="0">
              <a:solidFill>
                <a:srgbClr val="49C538">
                  <a:lumMod val="75000"/>
                </a:srgbClr>
              </a:solidFill>
              <a:latin typeface="Helvetica" charset="0"/>
              <a:ea typeface="ＭＳ Ｐゴシック"/>
              <a:cs typeface="Helvetica" charset="0"/>
              <a:sym typeface="Helvetica" charset="0"/>
            </a:endParaRPr>
          </a:p>
        </p:txBody>
      </p:sp>
      <p:sp>
        <p:nvSpPr>
          <p:cNvPr id="496" name="5-Point Star 495"/>
          <p:cNvSpPr/>
          <p:nvPr/>
        </p:nvSpPr>
        <p:spPr bwMode="auto">
          <a:xfrm>
            <a:off x="3394641" y="3429000"/>
            <a:ext cx="224485" cy="234780"/>
          </a:xfrm>
          <a:prstGeom prst="star5">
            <a:avLst/>
          </a:prstGeom>
          <a:solidFill>
            <a:schemeClr val="accent6">
              <a:lumMod val="50000"/>
            </a:schemeClr>
          </a:solidFill>
          <a:ln w="25400" cap="flat" cmpd="sng" algn="ctr">
            <a:solidFill>
              <a:schemeClr val="bg1">
                <a:lumMod val="20000"/>
                <a:lumOff val="80000"/>
              </a:schemeClr>
            </a:solidFill>
            <a:prstDash val="solid"/>
            <a:round/>
            <a:headEnd type="none" w="med" len="med"/>
            <a:tailEnd type="none" w="med" len="med"/>
          </a:ln>
          <a:effectLst/>
          <a:extLst/>
        </p:spPr>
        <p:txBody>
          <a:bodyPr vert="horz" wrap="square" lIns="50800" tIns="50800" rIns="50800" bIns="50800" numCol="1" rtlCol="0" anchor="ctr" anchorCtr="0" compatLnSpc="1">
            <a:prstTxWarp prst="textNoShape">
              <a:avLst/>
            </a:prstTxWarp>
          </a:bodyPr>
          <a:lstStyle/>
          <a:p>
            <a:pPr marL="228600" defTabSz="457200" hangingPunct="0"/>
            <a:endParaRPr lang="en-GB" sz="1200" b="0">
              <a:solidFill>
                <a:srgbClr val="000000"/>
              </a:solidFill>
              <a:latin typeface="Helvetica" charset="0"/>
              <a:ea typeface="Helvetica" charset="0"/>
              <a:cs typeface="Helvetica" charset="0"/>
              <a:sym typeface="Helvetica" charset="0"/>
            </a:endParaRPr>
          </a:p>
        </p:txBody>
      </p:sp>
      <p:sp>
        <p:nvSpPr>
          <p:cNvPr id="497" name="AutoShape 60"/>
          <p:cNvSpPr>
            <a:spLocks noChangeArrowheads="1"/>
          </p:cNvSpPr>
          <p:nvPr/>
        </p:nvSpPr>
        <p:spPr bwMode="auto">
          <a:xfrm>
            <a:off x="2267744" y="3212976"/>
            <a:ext cx="354767" cy="418546"/>
          </a:xfrm>
          <a:prstGeom prst="roundRect">
            <a:avLst>
              <a:gd name="adj" fmla="val 16667"/>
            </a:avLst>
          </a:prstGeom>
          <a:solidFill>
            <a:schemeClr val="accent6">
              <a:lumMod val="50000"/>
              <a:alpha val="20000"/>
            </a:schemeClr>
          </a:solidFill>
          <a:ln w="9525" algn="ctr">
            <a:solidFill>
              <a:srgbClr val="C00000"/>
            </a:solidFill>
            <a:round/>
            <a:headEnd/>
            <a:tailEnd/>
          </a:ln>
          <a:effectLst/>
        </p:spPr>
        <p:txBody>
          <a:bodyPr wrap="none" anchor="ctr"/>
          <a:lstStyle/>
          <a:p>
            <a:pPr algn="ctr" defTabSz="457200" hangingPunct="0">
              <a:spcBef>
                <a:spcPct val="50000"/>
              </a:spcBef>
            </a:pPr>
            <a:r>
              <a:rPr lang="en-GB" sz="600" b="0" dirty="0">
                <a:solidFill>
                  <a:srgbClr val="000000"/>
                </a:solidFill>
                <a:latin typeface="Helvetica" charset="0"/>
                <a:ea typeface="ＭＳ Ｐゴシック"/>
                <a:sym typeface="Helvetica" charset="0"/>
              </a:rPr>
              <a:t>Internal </a:t>
            </a:r>
          </a:p>
          <a:p>
            <a:pPr algn="ctr" defTabSz="457200" hangingPunct="0">
              <a:spcBef>
                <a:spcPct val="50000"/>
              </a:spcBef>
            </a:pPr>
            <a:r>
              <a:rPr lang="en-GB" sz="600" b="0" dirty="0">
                <a:solidFill>
                  <a:srgbClr val="000000"/>
                </a:solidFill>
                <a:latin typeface="Helvetica" charset="0"/>
                <a:ea typeface="ＭＳ Ｐゴシック"/>
                <a:sym typeface="Helvetica" charset="0"/>
              </a:rPr>
              <a:t>Review</a:t>
            </a:r>
          </a:p>
        </p:txBody>
      </p:sp>
      <p:sp>
        <p:nvSpPr>
          <p:cNvPr id="498" name="AutoShape 60"/>
          <p:cNvSpPr>
            <a:spLocks noChangeArrowheads="1"/>
          </p:cNvSpPr>
          <p:nvPr/>
        </p:nvSpPr>
        <p:spPr bwMode="auto">
          <a:xfrm>
            <a:off x="1851241" y="3206598"/>
            <a:ext cx="354767" cy="418546"/>
          </a:xfrm>
          <a:prstGeom prst="roundRect">
            <a:avLst>
              <a:gd name="adj" fmla="val 16667"/>
            </a:avLst>
          </a:prstGeom>
          <a:solidFill>
            <a:schemeClr val="accent6">
              <a:lumMod val="50000"/>
              <a:alpha val="20000"/>
            </a:schemeClr>
          </a:solidFill>
          <a:ln w="9525" algn="ctr">
            <a:solidFill>
              <a:srgbClr val="C00000"/>
            </a:solidFill>
            <a:round/>
            <a:headEnd/>
            <a:tailEnd/>
          </a:ln>
          <a:effectLst/>
        </p:spPr>
        <p:txBody>
          <a:bodyPr wrap="none" anchor="ctr"/>
          <a:lstStyle/>
          <a:p>
            <a:pPr algn="ctr" defTabSz="457200" hangingPunct="0">
              <a:spcBef>
                <a:spcPct val="50000"/>
              </a:spcBef>
            </a:pPr>
            <a:r>
              <a:rPr lang="en-GB" sz="600" b="0" dirty="0">
                <a:solidFill>
                  <a:srgbClr val="000000"/>
                </a:solidFill>
                <a:latin typeface="Helvetica" charset="0"/>
                <a:ea typeface="ＭＳ Ｐゴシック"/>
                <a:sym typeface="Helvetica" charset="0"/>
              </a:rPr>
              <a:t>Draft</a:t>
            </a:r>
          </a:p>
          <a:p>
            <a:pPr algn="ctr" defTabSz="457200" hangingPunct="0">
              <a:spcBef>
                <a:spcPct val="50000"/>
              </a:spcBef>
            </a:pPr>
            <a:r>
              <a:rPr lang="en-GB" sz="600" b="0" dirty="0">
                <a:solidFill>
                  <a:srgbClr val="000000"/>
                </a:solidFill>
                <a:latin typeface="Helvetica" charset="0"/>
                <a:ea typeface="ＭＳ Ｐゴシック"/>
                <a:sym typeface="Helvetica" charset="0"/>
              </a:rPr>
              <a:t>Changes</a:t>
            </a:r>
          </a:p>
        </p:txBody>
      </p:sp>
      <p:sp>
        <p:nvSpPr>
          <p:cNvPr id="363" name="AutoShape 60"/>
          <p:cNvSpPr>
            <a:spLocks noChangeArrowheads="1"/>
          </p:cNvSpPr>
          <p:nvPr/>
        </p:nvSpPr>
        <p:spPr bwMode="auto">
          <a:xfrm>
            <a:off x="4101246" y="3976955"/>
            <a:ext cx="1271702" cy="365586"/>
          </a:xfrm>
          <a:prstGeom prst="roundRect">
            <a:avLst>
              <a:gd name="adj" fmla="val 16667"/>
            </a:avLst>
          </a:prstGeom>
          <a:solidFill>
            <a:schemeClr val="bg1">
              <a:lumMod val="40000"/>
              <a:lumOff val="60000"/>
            </a:schemeClr>
          </a:solidFill>
          <a:ln w="9525" algn="ctr">
            <a:solidFill>
              <a:srgbClr val="C00000"/>
            </a:solidFill>
            <a:round/>
            <a:headEnd/>
            <a:tailEnd/>
          </a:ln>
          <a:effectLst/>
        </p:spPr>
        <p:txBody>
          <a:bodyPr wrap="none" anchor="ctr"/>
          <a:lstStyle/>
          <a:p>
            <a:pPr algn="ctr" defTabSz="457200" hangingPunct="0">
              <a:spcBef>
                <a:spcPct val="50000"/>
              </a:spcBef>
            </a:pPr>
            <a:r>
              <a:rPr lang="en-GB" sz="600" b="0" dirty="0">
                <a:solidFill>
                  <a:srgbClr val="000000"/>
                </a:solidFill>
                <a:latin typeface="Helvetica" charset="0"/>
                <a:ea typeface="ＭＳ Ｐゴシック"/>
                <a:sym typeface="Helvetica" charset="0"/>
              </a:rPr>
              <a:t>EU Consultation processes</a:t>
            </a:r>
          </a:p>
          <a:p>
            <a:pPr algn="ctr" defTabSz="457200" hangingPunct="0">
              <a:spcBef>
                <a:spcPct val="50000"/>
              </a:spcBef>
            </a:pPr>
            <a:r>
              <a:rPr lang="en-GB" sz="600" b="0" dirty="0">
                <a:solidFill>
                  <a:srgbClr val="000000"/>
                </a:solidFill>
                <a:latin typeface="Helvetica" charset="0"/>
                <a:ea typeface="ＭＳ Ｐゴシック"/>
                <a:sym typeface="Helvetica" charset="0"/>
              </a:rPr>
              <a:t>(</a:t>
            </a:r>
            <a:r>
              <a:rPr lang="en-GB" sz="600" b="0" dirty="0" err="1">
                <a:solidFill>
                  <a:srgbClr val="000000"/>
                </a:solidFill>
                <a:latin typeface="Helvetica" charset="0"/>
                <a:ea typeface="ＭＳ Ｐゴシック"/>
                <a:sym typeface="Helvetica" charset="0"/>
              </a:rPr>
              <a:t>Ofgem</a:t>
            </a:r>
            <a:r>
              <a:rPr lang="en-GB" sz="600" b="0" dirty="0">
                <a:solidFill>
                  <a:srgbClr val="000000"/>
                </a:solidFill>
                <a:latin typeface="Helvetica" charset="0"/>
                <a:ea typeface="ＭＳ Ｐゴシック"/>
                <a:sym typeface="Helvetica" charset="0"/>
              </a:rPr>
              <a:t>/NG?)</a:t>
            </a:r>
            <a:endParaRPr lang="en-GB" sz="800" b="0" dirty="0">
              <a:solidFill>
                <a:srgbClr val="000000"/>
              </a:solidFill>
              <a:latin typeface="Helvetica" charset="0"/>
              <a:ea typeface="ＭＳ Ｐゴシック"/>
              <a:sym typeface="Helvetica" charset="0"/>
            </a:endParaRPr>
          </a:p>
        </p:txBody>
      </p:sp>
      <p:sp>
        <p:nvSpPr>
          <p:cNvPr id="475" name="AutoShape 60"/>
          <p:cNvSpPr>
            <a:spLocks noChangeArrowheads="1"/>
          </p:cNvSpPr>
          <p:nvPr/>
        </p:nvSpPr>
        <p:spPr bwMode="auto">
          <a:xfrm>
            <a:off x="1701553" y="5391789"/>
            <a:ext cx="1138589" cy="383084"/>
          </a:xfrm>
          <a:prstGeom prst="roundRect">
            <a:avLst>
              <a:gd name="adj" fmla="val 16667"/>
            </a:avLst>
          </a:prstGeom>
          <a:solidFill>
            <a:schemeClr val="accent6">
              <a:lumMod val="50000"/>
              <a:alpha val="20000"/>
            </a:schemeClr>
          </a:solidFill>
          <a:ln w="9525" algn="ctr">
            <a:solidFill>
              <a:srgbClr val="C00000"/>
            </a:solidFill>
            <a:round/>
            <a:headEnd/>
            <a:tailEnd/>
          </a:ln>
          <a:effectLst/>
        </p:spPr>
        <p:txBody>
          <a:bodyPr wrap="square" anchor="ctr">
            <a:spAutoFit/>
          </a:bodyPr>
          <a:lstStyle/>
          <a:p>
            <a:pPr algn="ctr" defTabSz="457200" hangingPunct="0">
              <a:spcBef>
                <a:spcPct val="50000"/>
              </a:spcBef>
            </a:pPr>
            <a:r>
              <a:rPr lang="en-GB" sz="550" b="0" dirty="0">
                <a:solidFill>
                  <a:srgbClr val="000000"/>
                </a:solidFill>
                <a:latin typeface="Helvetica" charset="0"/>
                <a:ea typeface="ＭＳ Ｐゴシック"/>
                <a:sym typeface="Helvetica" charset="0"/>
              </a:rPr>
              <a:t>NTS CMF </a:t>
            </a:r>
            <a:r>
              <a:rPr lang="en-GB" sz="550" b="0" dirty="0" smtClean="0">
                <a:solidFill>
                  <a:srgbClr val="000000"/>
                </a:solidFill>
                <a:latin typeface="Helvetica" charset="0"/>
                <a:ea typeface="ＭＳ Ｐゴシック"/>
                <a:sym typeface="Helvetica" charset="0"/>
              </a:rPr>
              <a:t>/ Sub </a:t>
            </a:r>
            <a:r>
              <a:rPr lang="en-GB" sz="550" b="0" dirty="0">
                <a:solidFill>
                  <a:srgbClr val="000000"/>
                </a:solidFill>
                <a:latin typeface="Helvetica" charset="0"/>
                <a:ea typeface="ＭＳ Ｐゴシック"/>
                <a:sym typeface="Helvetica" charset="0"/>
              </a:rPr>
              <a:t>Group Workgroups – to develop and scrutinise </a:t>
            </a:r>
            <a:r>
              <a:rPr lang="en-GB" sz="550" b="0" dirty="0" smtClean="0">
                <a:solidFill>
                  <a:srgbClr val="000000"/>
                </a:solidFill>
                <a:latin typeface="Helvetica" charset="0"/>
                <a:ea typeface="ＭＳ Ｐゴシック"/>
                <a:sym typeface="Helvetica" charset="0"/>
              </a:rPr>
              <a:t>options + </a:t>
            </a:r>
            <a:r>
              <a:rPr lang="en-GB" sz="550" b="0" dirty="0" err="1" smtClean="0">
                <a:solidFill>
                  <a:srgbClr val="000000"/>
                </a:solidFill>
                <a:latin typeface="Helvetica" charset="0"/>
                <a:ea typeface="ＭＳ Ｐゴシック"/>
                <a:sym typeface="Helvetica" charset="0"/>
              </a:rPr>
              <a:t>Devt</a:t>
            </a:r>
            <a:endParaRPr lang="en-GB" sz="550" b="0" dirty="0">
              <a:solidFill>
                <a:srgbClr val="000000"/>
              </a:solidFill>
              <a:latin typeface="Helvetica" charset="0"/>
              <a:ea typeface="ＭＳ Ｐゴシック"/>
              <a:sym typeface="Helvetica" charset="0"/>
            </a:endParaRPr>
          </a:p>
        </p:txBody>
      </p:sp>
      <p:sp>
        <p:nvSpPr>
          <p:cNvPr id="500" name="AutoShape 60"/>
          <p:cNvSpPr>
            <a:spLocks noChangeArrowheads="1"/>
          </p:cNvSpPr>
          <p:nvPr/>
        </p:nvSpPr>
        <p:spPr bwMode="auto">
          <a:xfrm>
            <a:off x="1851241" y="4688291"/>
            <a:ext cx="1026422" cy="156231"/>
          </a:xfrm>
          <a:prstGeom prst="roundRect">
            <a:avLst>
              <a:gd name="adj" fmla="val 16667"/>
            </a:avLst>
          </a:prstGeom>
          <a:solidFill>
            <a:schemeClr val="accent6">
              <a:lumMod val="50000"/>
              <a:alpha val="20000"/>
            </a:schemeClr>
          </a:solidFill>
          <a:ln w="9525" algn="ctr">
            <a:solidFill>
              <a:srgbClr val="C00000"/>
            </a:solidFill>
            <a:round/>
            <a:headEnd/>
            <a:tailEnd/>
          </a:ln>
          <a:effectLst/>
        </p:spPr>
        <p:txBody>
          <a:bodyPr wrap="none" anchor="ctr"/>
          <a:lstStyle/>
          <a:p>
            <a:pPr algn="ctr" defTabSz="457200" hangingPunct="0">
              <a:spcBef>
                <a:spcPct val="50000"/>
              </a:spcBef>
            </a:pPr>
            <a:r>
              <a:rPr lang="en-GB" sz="600" b="0" dirty="0">
                <a:solidFill>
                  <a:srgbClr val="000000"/>
                </a:solidFill>
                <a:latin typeface="Helvetica" charset="0"/>
                <a:ea typeface="ＭＳ Ｐゴシック"/>
                <a:sym typeface="Helvetica" charset="0"/>
              </a:rPr>
              <a:t>Pre Mod(s) Modification </a:t>
            </a:r>
            <a:r>
              <a:rPr lang="en-GB" sz="600" b="0" dirty="0" err="1">
                <a:solidFill>
                  <a:srgbClr val="000000"/>
                </a:solidFill>
                <a:latin typeface="Helvetica" charset="0"/>
                <a:ea typeface="ＭＳ Ｐゴシック"/>
                <a:sym typeface="Helvetica" charset="0"/>
              </a:rPr>
              <a:t>Devt</a:t>
            </a:r>
            <a:r>
              <a:rPr lang="en-GB" sz="800" b="0" dirty="0">
                <a:solidFill>
                  <a:srgbClr val="000000"/>
                </a:solidFill>
                <a:latin typeface="Helvetica" charset="0"/>
                <a:ea typeface="ＭＳ Ｐゴシック"/>
                <a:sym typeface="Helvetica" charset="0"/>
              </a:rPr>
              <a:t>.</a:t>
            </a:r>
          </a:p>
        </p:txBody>
      </p:sp>
      <p:sp>
        <p:nvSpPr>
          <p:cNvPr id="502" name="5-Point Star 501"/>
          <p:cNvSpPr/>
          <p:nvPr/>
        </p:nvSpPr>
        <p:spPr bwMode="auto">
          <a:xfrm>
            <a:off x="5184753" y="4805768"/>
            <a:ext cx="224485" cy="234780"/>
          </a:xfrm>
          <a:prstGeom prst="star5">
            <a:avLst/>
          </a:prstGeom>
          <a:solidFill>
            <a:srgbClr val="FFFFFF"/>
          </a:solidFill>
          <a:ln w="2540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0800" tIns="50800" rIns="50800" bIns="50800" numCol="1" rtlCol="0" anchor="ctr" anchorCtr="0" compatLnSpc="1">
            <a:prstTxWarp prst="textNoShape">
              <a:avLst/>
            </a:prstTxWarp>
          </a:bodyPr>
          <a:lstStyle/>
          <a:p>
            <a:pPr marL="228600" defTabSz="457200" hangingPunct="0"/>
            <a:endParaRPr lang="en-GB" sz="1200" b="0">
              <a:solidFill>
                <a:srgbClr val="000000"/>
              </a:solidFill>
              <a:latin typeface="Helvetica" charset="0"/>
              <a:ea typeface="Helvetica" charset="0"/>
              <a:cs typeface="Helvetica" charset="0"/>
              <a:sym typeface="Helvetica" charset="0"/>
            </a:endParaRPr>
          </a:p>
        </p:txBody>
      </p:sp>
      <p:sp>
        <p:nvSpPr>
          <p:cNvPr id="503" name="AutoShape 60"/>
          <p:cNvSpPr>
            <a:spLocks noChangeArrowheads="1"/>
          </p:cNvSpPr>
          <p:nvPr/>
        </p:nvSpPr>
        <p:spPr bwMode="auto">
          <a:xfrm>
            <a:off x="2806019" y="4870339"/>
            <a:ext cx="2348491" cy="246685"/>
          </a:xfrm>
          <a:prstGeom prst="roundRect">
            <a:avLst>
              <a:gd name="adj" fmla="val 16667"/>
            </a:avLst>
          </a:prstGeom>
          <a:solidFill>
            <a:schemeClr val="accent6">
              <a:lumMod val="50000"/>
              <a:alpha val="20000"/>
            </a:schemeClr>
          </a:solidFill>
          <a:ln w="9525" algn="ctr">
            <a:solidFill>
              <a:srgbClr val="C00000"/>
            </a:solidFill>
            <a:round/>
            <a:headEnd/>
            <a:tailEnd/>
          </a:ln>
          <a:effectLst/>
        </p:spPr>
        <p:txBody>
          <a:bodyPr wrap="none" anchor="ctr"/>
          <a:lstStyle/>
          <a:p>
            <a:pPr algn="ctr" defTabSz="457200" hangingPunct="0">
              <a:spcBef>
                <a:spcPct val="50000"/>
              </a:spcBef>
            </a:pPr>
            <a:r>
              <a:rPr lang="en-GB" sz="600" b="0" dirty="0">
                <a:solidFill>
                  <a:srgbClr val="000000"/>
                </a:solidFill>
                <a:latin typeface="Helvetica" charset="0"/>
                <a:ea typeface="ＭＳ Ｐゴシック"/>
                <a:sym typeface="Helvetica" charset="0"/>
              </a:rPr>
              <a:t>Modification(s) </a:t>
            </a:r>
            <a:r>
              <a:rPr lang="en-GB" sz="600" b="0" dirty="0" err="1">
                <a:solidFill>
                  <a:srgbClr val="000000"/>
                </a:solidFill>
                <a:latin typeface="Helvetica" charset="0"/>
                <a:ea typeface="ＭＳ Ｐゴシック"/>
                <a:sym typeface="Helvetica" charset="0"/>
              </a:rPr>
              <a:t>Devt</a:t>
            </a:r>
            <a:r>
              <a:rPr lang="en-GB" sz="600" b="0" dirty="0">
                <a:solidFill>
                  <a:srgbClr val="000000"/>
                </a:solidFill>
                <a:latin typeface="Helvetica" charset="0"/>
                <a:ea typeface="ＭＳ Ｐゴシック"/>
                <a:sym typeface="Helvetica" charset="0"/>
              </a:rPr>
              <a:t> including consultation(s), etc</a:t>
            </a:r>
            <a:r>
              <a:rPr lang="en-GB" sz="800" b="0" dirty="0">
                <a:solidFill>
                  <a:srgbClr val="000000"/>
                </a:solidFill>
                <a:latin typeface="Helvetica" charset="0"/>
                <a:ea typeface="ＭＳ Ｐゴシック"/>
                <a:sym typeface="Helvetica" charset="0"/>
              </a:rPr>
              <a:t>.</a:t>
            </a:r>
          </a:p>
        </p:txBody>
      </p:sp>
      <p:sp>
        <p:nvSpPr>
          <p:cNvPr id="506" name="TextBox 505"/>
          <p:cNvSpPr txBox="1"/>
          <p:nvPr/>
        </p:nvSpPr>
        <p:spPr>
          <a:xfrm>
            <a:off x="3538177" y="4592161"/>
            <a:ext cx="601775" cy="276999"/>
          </a:xfrm>
          <a:prstGeom prst="rect">
            <a:avLst/>
          </a:prstGeom>
          <a:noFill/>
        </p:spPr>
        <p:txBody>
          <a:bodyPr wrap="square" rtlCol="0" anchor="ctr">
            <a:spAutoFit/>
          </a:bodyPr>
          <a:lstStyle>
            <a:defPPr>
              <a:defRPr lang="en-US"/>
            </a:defPPr>
            <a:lvl1pPr>
              <a:defRPr sz="600" b="0">
                <a:solidFill>
                  <a:schemeClr val="tx1"/>
                </a:solidFill>
              </a:defRPr>
            </a:lvl1pPr>
          </a:lstStyle>
          <a:p>
            <a:pPr defTabSz="457200" hangingPunct="0"/>
            <a:r>
              <a:rPr lang="en-GB" dirty="0" smtClean="0">
                <a:solidFill>
                  <a:srgbClr val="000000"/>
                </a:solidFill>
                <a:latin typeface="Helvetica" charset="0"/>
                <a:ea typeface="ＭＳ Ｐゴシック"/>
                <a:cs typeface="Helvetica" charset="0"/>
                <a:sym typeface="Helvetica" charset="0"/>
              </a:rPr>
              <a:t>Ofgem Decision</a:t>
            </a:r>
            <a:endParaRPr lang="en-GB" dirty="0">
              <a:solidFill>
                <a:srgbClr val="000000"/>
              </a:solidFill>
              <a:latin typeface="Helvetica" charset="0"/>
              <a:ea typeface="ＭＳ Ｐゴシック"/>
              <a:cs typeface="Helvetica" charset="0"/>
              <a:sym typeface="Helvetica" charset="0"/>
            </a:endParaRPr>
          </a:p>
        </p:txBody>
      </p:sp>
      <p:sp>
        <p:nvSpPr>
          <p:cNvPr id="499" name="5-Point Star 498"/>
          <p:cNvSpPr/>
          <p:nvPr/>
        </p:nvSpPr>
        <p:spPr bwMode="auto">
          <a:xfrm>
            <a:off x="3394642" y="3206598"/>
            <a:ext cx="224485" cy="234780"/>
          </a:xfrm>
          <a:prstGeom prst="star5">
            <a:avLst/>
          </a:prstGeom>
          <a:solidFill>
            <a:srgbClr val="FFFFFF"/>
          </a:solidFill>
          <a:ln w="2540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0800" tIns="50800" rIns="50800" bIns="50800" numCol="1" rtlCol="0" anchor="ctr" anchorCtr="0" compatLnSpc="1">
            <a:prstTxWarp prst="textNoShape">
              <a:avLst/>
            </a:prstTxWarp>
          </a:bodyPr>
          <a:lstStyle/>
          <a:p>
            <a:pPr marL="228600" defTabSz="457200" hangingPunct="0"/>
            <a:endParaRPr lang="en-GB" sz="1200" b="0">
              <a:solidFill>
                <a:srgbClr val="000000"/>
              </a:solidFill>
              <a:latin typeface="Helvetica" charset="0"/>
              <a:ea typeface="Helvetica" charset="0"/>
              <a:cs typeface="Helvetica" charset="0"/>
              <a:sym typeface="Helvetica" charset="0"/>
            </a:endParaRPr>
          </a:p>
        </p:txBody>
      </p:sp>
      <p:sp>
        <p:nvSpPr>
          <p:cNvPr id="515" name="TextBox 514"/>
          <p:cNvSpPr txBox="1"/>
          <p:nvPr/>
        </p:nvSpPr>
        <p:spPr>
          <a:xfrm>
            <a:off x="3481863" y="3181222"/>
            <a:ext cx="503664" cy="276999"/>
          </a:xfrm>
          <a:prstGeom prst="rect">
            <a:avLst/>
          </a:prstGeom>
          <a:noFill/>
        </p:spPr>
        <p:txBody>
          <a:bodyPr wrap="none" rtlCol="0" anchor="ctr">
            <a:spAutoFit/>
          </a:bodyPr>
          <a:lstStyle>
            <a:defPPr>
              <a:defRPr lang="en-US"/>
            </a:defPPr>
            <a:lvl1pPr>
              <a:defRPr sz="600" b="0">
                <a:solidFill>
                  <a:schemeClr val="tx1"/>
                </a:solidFill>
              </a:defRPr>
            </a:lvl1pPr>
          </a:lstStyle>
          <a:p>
            <a:pPr defTabSz="457200" hangingPunct="0"/>
            <a:r>
              <a:rPr lang="en-GB" dirty="0" err="1" smtClean="0">
                <a:solidFill>
                  <a:srgbClr val="000000"/>
                </a:solidFill>
                <a:latin typeface="Helvetica" charset="0"/>
                <a:ea typeface="ＭＳ Ｐゴシック"/>
                <a:cs typeface="Helvetica" charset="0"/>
                <a:sym typeface="Helvetica" charset="0"/>
              </a:rPr>
              <a:t>Ofgem</a:t>
            </a:r>
            <a:endParaRPr lang="en-GB" dirty="0" smtClean="0">
              <a:solidFill>
                <a:srgbClr val="000000"/>
              </a:solidFill>
              <a:latin typeface="Helvetica" charset="0"/>
              <a:ea typeface="ＭＳ Ｐゴシック"/>
              <a:cs typeface="Helvetica" charset="0"/>
              <a:sym typeface="Helvetica" charset="0"/>
            </a:endParaRPr>
          </a:p>
          <a:p>
            <a:pPr defTabSz="457200" hangingPunct="0"/>
            <a:r>
              <a:rPr lang="en-GB" dirty="0" smtClean="0">
                <a:solidFill>
                  <a:srgbClr val="000000"/>
                </a:solidFill>
                <a:latin typeface="Helvetica" charset="0"/>
                <a:ea typeface="ＭＳ Ｐゴシック"/>
                <a:cs typeface="Helvetica" charset="0"/>
                <a:sym typeface="Helvetica" charset="0"/>
              </a:rPr>
              <a:t> Decision</a:t>
            </a:r>
            <a:endParaRPr lang="en-GB" dirty="0">
              <a:solidFill>
                <a:srgbClr val="000000"/>
              </a:solidFill>
              <a:latin typeface="Helvetica" charset="0"/>
              <a:ea typeface="ＭＳ Ｐゴシック"/>
              <a:cs typeface="Helvetica" charset="0"/>
              <a:sym typeface="Helvetica" charset="0"/>
            </a:endParaRPr>
          </a:p>
        </p:txBody>
      </p:sp>
      <p:sp>
        <p:nvSpPr>
          <p:cNvPr id="138" name="5-Point Star 137"/>
          <p:cNvSpPr/>
          <p:nvPr/>
        </p:nvSpPr>
        <p:spPr bwMode="auto">
          <a:xfrm>
            <a:off x="5688809" y="4816808"/>
            <a:ext cx="224485" cy="234780"/>
          </a:xfrm>
          <a:prstGeom prst="star5">
            <a:avLst/>
          </a:prstGeom>
          <a:solidFill>
            <a:schemeClr val="tx2">
              <a:lumMod val="75000"/>
            </a:schemeClr>
          </a:solidFill>
          <a:ln w="25400" cap="flat" cmpd="sng" algn="ctr">
            <a:solidFill>
              <a:srgbClr val="FF9933"/>
            </a:solidFill>
            <a:prstDash val="solid"/>
            <a:round/>
            <a:headEnd type="none" w="med" len="med"/>
            <a:tailEnd type="none" w="med" len="med"/>
          </a:ln>
          <a:effectLst/>
          <a:extLst/>
        </p:spPr>
        <p:txBody>
          <a:bodyPr vert="horz" wrap="square" lIns="50800" tIns="50800" rIns="50800" bIns="50800" numCol="1" rtlCol="0" anchor="ctr" anchorCtr="0" compatLnSpc="1">
            <a:prstTxWarp prst="textNoShape">
              <a:avLst/>
            </a:prstTxWarp>
          </a:bodyPr>
          <a:lstStyle/>
          <a:p>
            <a:pPr marL="228600" defTabSz="457200" hangingPunct="0"/>
            <a:endParaRPr lang="en-GB" sz="1200" b="0">
              <a:solidFill>
                <a:srgbClr val="000000"/>
              </a:solidFill>
              <a:latin typeface="Helvetica" charset="0"/>
              <a:ea typeface="Helvetica" charset="0"/>
              <a:cs typeface="Helvetica" charset="0"/>
              <a:sym typeface="Helvetica" charset="0"/>
            </a:endParaRPr>
          </a:p>
        </p:txBody>
      </p:sp>
      <p:sp>
        <p:nvSpPr>
          <p:cNvPr id="139" name="TextBox 138"/>
          <p:cNvSpPr txBox="1"/>
          <p:nvPr/>
        </p:nvSpPr>
        <p:spPr>
          <a:xfrm>
            <a:off x="5591090" y="5021971"/>
            <a:ext cx="601775" cy="461665"/>
          </a:xfrm>
          <a:prstGeom prst="rect">
            <a:avLst/>
          </a:prstGeom>
          <a:noFill/>
        </p:spPr>
        <p:txBody>
          <a:bodyPr wrap="square" rtlCol="0" anchor="ctr">
            <a:spAutoFit/>
          </a:bodyPr>
          <a:lstStyle>
            <a:defPPr>
              <a:defRPr lang="en-US"/>
            </a:defPPr>
            <a:lvl1pPr>
              <a:defRPr sz="600" b="0">
                <a:solidFill>
                  <a:schemeClr val="tx1"/>
                </a:solidFill>
              </a:defRPr>
            </a:lvl1pPr>
          </a:lstStyle>
          <a:p>
            <a:pPr defTabSz="457200" hangingPunct="0"/>
            <a:r>
              <a:rPr lang="en-GB" dirty="0" smtClean="0">
                <a:solidFill>
                  <a:srgbClr val="000000"/>
                </a:solidFill>
                <a:latin typeface="Helvetica" charset="0"/>
                <a:ea typeface="ＭＳ Ｐゴシック"/>
                <a:cs typeface="Helvetica" charset="0"/>
                <a:sym typeface="Helvetica" charset="0"/>
              </a:rPr>
              <a:t>Possible Ofgem Revised Decision?</a:t>
            </a:r>
            <a:endParaRPr lang="en-GB" dirty="0">
              <a:solidFill>
                <a:srgbClr val="000000"/>
              </a:solidFill>
              <a:latin typeface="Helvetica" charset="0"/>
              <a:ea typeface="ＭＳ Ｐゴシック"/>
              <a:cs typeface="Helvetica" charset="0"/>
              <a:sym typeface="Helvetica" charset="0"/>
            </a:endParaRPr>
          </a:p>
        </p:txBody>
      </p:sp>
      <p:cxnSp>
        <p:nvCxnSpPr>
          <p:cNvPr id="10" name="Straight Arrow Connector 9"/>
          <p:cNvCxnSpPr/>
          <p:nvPr/>
        </p:nvCxnSpPr>
        <p:spPr bwMode="auto">
          <a:xfrm flipH="1">
            <a:off x="2806019" y="1396967"/>
            <a:ext cx="4773602" cy="14201"/>
          </a:xfrm>
          <a:prstGeom prst="straightConnector1">
            <a:avLst/>
          </a:prstGeom>
          <a:solidFill>
            <a:srgbClr val="FFFFFF"/>
          </a:solidFill>
          <a:ln w="12700" cap="flat" cmpd="sng" algn="ctr">
            <a:solidFill>
              <a:schemeClr val="accent6">
                <a:lumMod val="75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1" name="TextBox 150"/>
          <p:cNvSpPr txBox="1"/>
          <p:nvPr/>
        </p:nvSpPr>
        <p:spPr>
          <a:xfrm>
            <a:off x="7524328" y="1979416"/>
            <a:ext cx="1290874" cy="738664"/>
          </a:xfrm>
          <a:prstGeom prst="rect">
            <a:avLst/>
          </a:prstGeom>
          <a:noFill/>
        </p:spPr>
        <p:txBody>
          <a:bodyPr wrap="square" rtlCol="0" anchor="ctr">
            <a:spAutoFit/>
          </a:bodyPr>
          <a:lstStyle>
            <a:defPPr>
              <a:defRPr lang="en-US"/>
            </a:defPPr>
            <a:lvl1pPr>
              <a:defRPr sz="600" b="0">
                <a:solidFill>
                  <a:schemeClr val="tx1"/>
                </a:solidFill>
              </a:defRPr>
            </a:lvl1pPr>
          </a:lstStyle>
          <a:p>
            <a:pPr algn="ctr" defTabSz="457200" hangingPunct="0"/>
            <a:r>
              <a:rPr lang="en-US" sz="1800" b="1" dirty="0" smtClean="0">
                <a:solidFill>
                  <a:srgbClr val="49C538">
                    <a:lumMod val="75000"/>
                  </a:srgbClr>
                </a:solidFill>
                <a:latin typeface="Helvetica" charset="0"/>
                <a:ea typeface="ＭＳ Ｐゴシック"/>
                <a:cs typeface="Helvetica" charset="0"/>
                <a:sym typeface="Helvetica" charset="0"/>
              </a:rPr>
              <a:t> </a:t>
            </a:r>
            <a:r>
              <a:rPr lang="en-US" sz="1200" b="1" dirty="0" smtClean="0">
                <a:solidFill>
                  <a:srgbClr val="49C538">
                    <a:lumMod val="75000"/>
                  </a:srgbClr>
                </a:solidFill>
                <a:latin typeface="Helvetica" charset="0"/>
                <a:ea typeface="ＭＳ Ｐゴシック"/>
                <a:cs typeface="Helvetica" charset="0"/>
                <a:sym typeface="Helvetica" charset="0"/>
              </a:rPr>
              <a:t>Entry into Force 6 April 2017</a:t>
            </a:r>
            <a:endParaRPr lang="en-GB" sz="1200" b="1" dirty="0">
              <a:solidFill>
                <a:srgbClr val="49C538">
                  <a:lumMod val="75000"/>
                </a:srgbClr>
              </a:solidFill>
              <a:latin typeface="Helvetica" charset="0"/>
              <a:ea typeface="ＭＳ Ｐゴシック"/>
              <a:cs typeface="Helvetica" charset="0"/>
              <a:sym typeface="Helvetica" charset="0"/>
            </a:endParaRPr>
          </a:p>
        </p:txBody>
      </p:sp>
      <p:sp>
        <p:nvSpPr>
          <p:cNvPr id="152" name="TextBox 151"/>
          <p:cNvSpPr txBox="1"/>
          <p:nvPr/>
        </p:nvSpPr>
        <p:spPr>
          <a:xfrm>
            <a:off x="7524328" y="4040351"/>
            <a:ext cx="1290874" cy="738664"/>
          </a:xfrm>
          <a:prstGeom prst="rect">
            <a:avLst/>
          </a:prstGeom>
          <a:noFill/>
        </p:spPr>
        <p:txBody>
          <a:bodyPr wrap="square" rtlCol="0" anchor="ctr">
            <a:spAutoFit/>
          </a:bodyPr>
          <a:lstStyle>
            <a:defPPr>
              <a:defRPr lang="en-US"/>
            </a:defPPr>
            <a:lvl1pPr>
              <a:defRPr sz="600" b="0">
                <a:solidFill>
                  <a:schemeClr val="tx1"/>
                </a:solidFill>
              </a:defRPr>
            </a:lvl1pPr>
          </a:lstStyle>
          <a:p>
            <a:pPr algn="ctr" defTabSz="457200" hangingPunct="0"/>
            <a:r>
              <a:rPr lang="en-US" sz="1800" b="1" dirty="0" smtClean="0">
                <a:solidFill>
                  <a:srgbClr val="00AED9">
                    <a:lumMod val="75000"/>
                  </a:srgbClr>
                </a:solidFill>
                <a:latin typeface="Helvetica" charset="0"/>
                <a:ea typeface="ＭＳ Ｐゴシック"/>
                <a:cs typeface="Helvetica" charset="0"/>
                <a:sym typeface="Helvetica" charset="0"/>
              </a:rPr>
              <a:t> </a:t>
            </a:r>
            <a:r>
              <a:rPr lang="en-US" sz="1200" b="1" dirty="0">
                <a:solidFill>
                  <a:srgbClr val="49C538">
                    <a:lumMod val="75000"/>
                  </a:srgbClr>
                </a:solidFill>
                <a:latin typeface="Helvetica" charset="0"/>
                <a:ea typeface="ＭＳ Ｐゴシック"/>
                <a:cs typeface="Helvetica" charset="0"/>
                <a:sym typeface="Helvetica" charset="0"/>
              </a:rPr>
              <a:t>Entry into Force </a:t>
            </a:r>
            <a:r>
              <a:rPr lang="en-US" sz="1200" b="1" dirty="0" smtClean="0">
                <a:solidFill>
                  <a:srgbClr val="49C538">
                    <a:lumMod val="75000"/>
                  </a:srgbClr>
                </a:solidFill>
                <a:latin typeface="Helvetica" charset="0"/>
                <a:ea typeface="ＭＳ Ｐゴシック"/>
                <a:cs typeface="Helvetica" charset="0"/>
                <a:sym typeface="Helvetica" charset="0"/>
              </a:rPr>
              <a:t>6 April 2017</a:t>
            </a:r>
            <a:endParaRPr lang="en-GB" sz="1200" b="1" dirty="0">
              <a:solidFill>
                <a:srgbClr val="49C538">
                  <a:lumMod val="75000"/>
                </a:srgbClr>
              </a:solidFill>
              <a:latin typeface="Helvetica" charset="0"/>
              <a:ea typeface="ＭＳ Ｐゴシック"/>
              <a:cs typeface="Helvetica" charset="0"/>
              <a:sym typeface="Helvetica" charset="0"/>
            </a:endParaRPr>
          </a:p>
        </p:txBody>
      </p:sp>
      <p:sp>
        <p:nvSpPr>
          <p:cNvPr id="153" name="Line 168"/>
          <p:cNvSpPr>
            <a:spLocks noChangeShapeType="1"/>
          </p:cNvSpPr>
          <p:nvPr/>
        </p:nvSpPr>
        <p:spPr bwMode="auto">
          <a:xfrm>
            <a:off x="330424" y="3940640"/>
            <a:ext cx="8270740" cy="13649"/>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155" name="Text Box 49"/>
          <p:cNvSpPr txBox="1">
            <a:spLocks noChangeArrowheads="1"/>
          </p:cNvSpPr>
          <p:nvPr/>
        </p:nvSpPr>
        <p:spPr bwMode="auto">
          <a:xfrm>
            <a:off x="407032" y="3246594"/>
            <a:ext cx="805028" cy="338554"/>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lgn="ctr" defTabSz="457200" hangingPunct="0"/>
            <a:r>
              <a:rPr lang="en-GB" sz="800" b="0" dirty="0">
                <a:solidFill>
                  <a:srgbClr val="000000"/>
                </a:solidFill>
                <a:latin typeface="Helvetica" charset="0"/>
                <a:ea typeface="ＭＳ Ｐゴシック"/>
                <a:cs typeface="Helvetica" charset="0"/>
                <a:sym typeface="Helvetica" charset="0"/>
              </a:rPr>
              <a:t>Methodology </a:t>
            </a:r>
          </a:p>
          <a:p>
            <a:pPr algn="ctr" defTabSz="457200" hangingPunct="0"/>
            <a:r>
              <a:rPr lang="en-GB" sz="800" b="0" dirty="0">
                <a:solidFill>
                  <a:srgbClr val="000000"/>
                </a:solidFill>
                <a:latin typeface="Helvetica" charset="0"/>
                <a:ea typeface="ＭＳ Ｐゴシック"/>
                <a:cs typeface="Helvetica" charset="0"/>
                <a:sym typeface="Helvetica" charset="0"/>
              </a:rPr>
              <a:t>Statements</a:t>
            </a:r>
          </a:p>
        </p:txBody>
      </p:sp>
      <p:sp>
        <p:nvSpPr>
          <p:cNvPr id="156" name="Line 168"/>
          <p:cNvSpPr>
            <a:spLocks noChangeShapeType="1"/>
          </p:cNvSpPr>
          <p:nvPr/>
        </p:nvSpPr>
        <p:spPr bwMode="auto">
          <a:xfrm flipH="1" flipV="1">
            <a:off x="1370826" y="289344"/>
            <a:ext cx="0" cy="187065"/>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157" name="AutoShape 60"/>
          <p:cNvSpPr>
            <a:spLocks noChangeArrowheads="1"/>
          </p:cNvSpPr>
          <p:nvPr/>
        </p:nvSpPr>
        <p:spPr bwMode="auto">
          <a:xfrm>
            <a:off x="2271065" y="1008281"/>
            <a:ext cx="120014" cy="757237"/>
          </a:xfrm>
          <a:prstGeom prst="roundRect">
            <a:avLst>
              <a:gd name="adj" fmla="val 16667"/>
            </a:avLst>
          </a:prstGeom>
          <a:solidFill>
            <a:schemeClr val="accent6">
              <a:lumMod val="50000"/>
              <a:alpha val="20000"/>
            </a:schemeClr>
          </a:solidFill>
          <a:ln w="9525" algn="ctr">
            <a:solidFill>
              <a:srgbClr val="C00000"/>
            </a:solidFill>
            <a:round/>
            <a:headEnd/>
            <a:tailEnd/>
          </a:ln>
          <a:effectLst/>
        </p:spPr>
        <p:txBody>
          <a:bodyPr vert="vert270" wrap="none" anchor="ctr"/>
          <a:lstStyle/>
          <a:p>
            <a:pPr algn="ctr" defTabSz="457200" hangingPunct="0">
              <a:spcBef>
                <a:spcPct val="50000"/>
              </a:spcBef>
            </a:pPr>
            <a:r>
              <a:rPr lang="en-GB" sz="600" b="0" dirty="0" smtClean="0">
                <a:solidFill>
                  <a:srgbClr val="000000"/>
                </a:solidFill>
                <a:latin typeface="Helvetica" charset="0"/>
                <a:ea typeface="ＭＳ Ｐゴシック"/>
                <a:sym typeface="Helvetica" charset="0"/>
              </a:rPr>
              <a:t>Consultation</a:t>
            </a:r>
            <a:endParaRPr lang="en-GB" sz="800" b="0" dirty="0">
              <a:solidFill>
                <a:srgbClr val="000000"/>
              </a:solidFill>
              <a:latin typeface="Helvetica" charset="0"/>
              <a:ea typeface="ＭＳ Ｐゴシック"/>
              <a:sym typeface="Helvetica" charset="0"/>
            </a:endParaRPr>
          </a:p>
        </p:txBody>
      </p:sp>
      <p:cxnSp>
        <p:nvCxnSpPr>
          <p:cNvPr id="160" name="Straight Arrow Connector 159"/>
          <p:cNvCxnSpPr/>
          <p:nvPr/>
        </p:nvCxnSpPr>
        <p:spPr bwMode="auto">
          <a:xfrm flipH="1">
            <a:off x="2723406" y="2397948"/>
            <a:ext cx="4912648" cy="8247"/>
          </a:xfrm>
          <a:prstGeom prst="straightConnector1">
            <a:avLst/>
          </a:prstGeom>
          <a:solidFill>
            <a:srgbClr val="FFFFFF"/>
          </a:solidFill>
          <a:ln w="12700" cap="flat" cmpd="sng" algn="ctr">
            <a:solidFill>
              <a:schemeClr val="accent6">
                <a:lumMod val="75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Straight Arrow Connector 160"/>
          <p:cNvCxnSpPr/>
          <p:nvPr/>
        </p:nvCxnSpPr>
        <p:spPr bwMode="auto">
          <a:xfrm flipH="1">
            <a:off x="2772205" y="4342541"/>
            <a:ext cx="4912648" cy="8247"/>
          </a:xfrm>
          <a:prstGeom prst="straightConnector1">
            <a:avLst/>
          </a:prstGeom>
          <a:solidFill>
            <a:srgbClr val="FFFFFF"/>
          </a:solidFill>
          <a:ln w="12700" cap="flat" cmpd="sng" algn="ctr">
            <a:solidFill>
              <a:schemeClr val="accent6">
                <a:lumMod val="75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1" name="AutoShape 60"/>
          <p:cNvSpPr>
            <a:spLocks noChangeArrowheads="1"/>
          </p:cNvSpPr>
          <p:nvPr/>
        </p:nvSpPr>
        <p:spPr bwMode="auto">
          <a:xfrm>
            <a:off x="2411760" y="1008282"/>
            <a:ext cx="134564" cy="757236"/>
          </a:xfrm>
          <a:prstGeom prst="roundRect">
            <a:avLst>
              <a:gd name="adj" fmla="val 16667"/>
            </a:avLst>
          </a:prstGeom>
          <a:solidFill>
            <a:schemeClr val="accent6">
              <a:lumMod val="50000"/>
              <a:alpha val="20000"/>
            </a:schemeClr>
          </a:solidFill>
          <a:ln w="9525" algn="ctr">
            <a:solidFill>
              <a:srgbClr val="C00000"/>
            </a:solidFill>
            <a:round/>
            <a:headEnd/>
            <a:tailEnd/>
          </a:ln>
          <a:effectLst/>
        </p:spPr>
        <p:txBody>
          <a:bodyPr vert="vert270" wrap="none" anchor="ctr"/>
          <a:lstStyle/>
          <a:p>
            <a:pPr algn="ctr" defTabSz="457200" hangingPunct="0">
              <a:spcBef>
                <a:spcPct val="50000"/>
              </a:spcBef>
            </a:pPr>
            <a:r>
              <a:rPr lang="en-GB" sz="600" b="0" dirty="0" smtClean="0">
                <a:solidFill>
                  <a:srgbClr val="000000"/>
                </a:solidFill>
                <a:latin typeface="Helvetica" charset="0"/>
                <a:ea typeface="ＭＳ Ｐゴシック"/>
                <a:sym typeface="Helvetica" charset="0"/>
              </a:rPr>
              <a:t>Mod Panel Decision</a:t>
            </a:r>
          </a:p>
        </p:txBody>
      </p:sp>
      <p:sp>
        <p:nvSpPr>
          <p:cNvPr id="174" name="AutoShape 60"/>
          <p:cNvSpPr>
            <a:spLocks noChangeArrowheads="1"/>
          </p:cNvSpPr>
          <p:nvPr/>
        </p:nvSpPr>
        <p:spPr bwMode="auto">
          <a:xfrm>
            <a:off x="2267744" y="2402070"/>
            <a:ext cx="185467" cy="591807"/>
          </a:xfrm>
          <a:prstGeom prst="roundRect">
            <a:avLst>
              <a:gd name="adj" fmla="val 16667"/>
            </a:avLst>
          </a:prstGeom>
          <a:solidFill>
            <a:schemeClr val="accent6">
              <a:lumMod val="50000"/>
              <a:alpha val="20000"/>
            </a:schemeClr>
          </a:solidFill>
          <a:ln w="9525" algn="ctr">
            <a:solidFill>
              <a:srgbClr val="C00000"/>
            </a:solidFill>
            <a:round/>
            <a:headEnd/>
            <a:tailEnd/>
          </a:ln>
          <a:effectLst/>
        </p:spPr>
        <p:txBody>
          <a:bodyPr vert="vert270" wrap="none" anchor="ctr"/>
          <a:lstStyle/>
          <a:p>
            <a:pPr algn="ctr" defTabSz="457200" hangingPunct="0">
              <a:spcBef>
                <a:spcPct val="50000"/>
              </a:spcBef>
            </a:pPr>
            <a:r>
              <a:rPr lang="en-GB" sz="600" b="0" dirty="0" smtClean="0">
                <a:solidFill>
                  <a:srgbClr val="000000"/>
                </a:solidFill>
                <a:latin typeface="Helvetica" charset="0"/>
                <a:ea typeface="ＭＳ Ｐゴシック"/>
                <a:sym typeface="Helvetica" charset="0"/>
              </a:rPr>
              <a:t>Consultation</a:t>
            </a:r>
            <a:endParaRPr lang="en-GB" sz="800" b="0" dirty="0">
              <a:solidFill>
                <a:srgbClr val="000000"/>
              </a:solidFill>
              <a:latin typeface="Helvetica" charset="0"/>
              <a:ea typeface="ＭＳ Ｐゴシック"/>
              <a:sym typeface="Helvetica" charset="0"/>
            </a:endParaRPr>
          </a:p>
        </p:txBody>
      </p:sp>
      <p:sp>
        <p:nvSpPr>
          <p:cNvPr id="158" name="AutoShape 60"/>
          <p:cNvSpPr>
            <a:spLocks noChangeArrowheads="1"/>
          </p:cNvSpPr>
          <p:nvPr/>
        </p:nvSpPr>
        <p:spPr bwMode="auto">
          <a:xfrm>
            <a:off x="2699792" y="2489035"/>
            <a:ext cx="828373" cy="275053"/>
          </a:xfrm>
          <a:prstGeom prst="roundRect">
            <a:avLst>
              <a:gd name="adj" fmla="val 16667"/>
            </a:avLst>
          </a:prstGeom>
          <a:solidFill>
            <a:srgbClr val="9664F1">
              <a:alpha val="20000"/>
            </a:srgbClr>
          </a:solidFill>
          <a:ln w="9525" algn="ctr">
            <a:solidFill>
              <a:srgbClr val="C00000"/>
            </a:solidFill>
            <a:round/>
            <a:headEnd/>
            <a:tailEnd/>
          </a:ln>
          <a:effectLst/>
        </p:spPr>
        <p:txBody>
          <a:bodyPr wrap="none" anchor="ctr"/>
          <a:lstStyle/>
          <a:p>
            <a:pPr algn="ctr" defTabSz="457200" hangingPunct="0">
              <a:spcBef>
                <a:spcPct val="50000"/>
              </a:spcBef>
            </a:pPr>
            <a:r>
              <a:rPr lang="en-GB" sz="600" b="0" dirty="0" smtClean="0">
                <a:solidFill>
                  <a:srgbClr val="000000"/>
                </a:solidFill>
                <a:latin typeface="Helvetica" charset="0"/>
                <a:ea typeface="ＭＳ Ｐゴシック"/>
                <a:sym typeface="Helvetica" charset="0"/>
              </a:rPr>
              <a:t>Licence</a:t>
            </a:r>
          </a:p>
          <a:p>
            <a:pPr algn="ctr" defTabSz="457200" hangingPunct="0">
              <a:spcBef>
                <a:spcPct val="50000"/>
              </a:spcBef>
            </a:pPr>
            <a:r>
              <a:rPr lang="en-GB" sz="600" b="0" dirty="0" smtClean="0">
                <a:solidFill>
                  <a:srgbClr val="000000"/>
                </a:solidFill>
                <a:latin typeface="Helvetica" charset="0"/>
                <a:ea typeface="ＭＳ Ｐゴシック"/>
                <a:sym typeface="Helvetica" charset="0"/>
              </a:rPr>
              <a:t> </a:t>
            </a:r>
            <a:r>
              <a:rPr lang="en-GB" sz="600" b="0" dirty="0">
                <a:solidFill>
                  <a:srgbClr val="000000"/>
                </a:solidFill>
                <a:latin typeface="Helvetica" charset="0"/>
                <a:ea typeface="ＭＳ Ｐゴシック"/>
                <a:sym typeface="Helvetica" charset="0"/>
              </a:rPr>
              <a:t>Changes </a:t>
            </a:r>
            <a:endParaRPr lang="en-GB" sz="800" b="0" dirty="0">
              <a:solidFill>
                <a:srgbClr val="000000"/>
              </a:solidFill>
              <a:latin typeface="Helvetica" charset="0"/>
              <a:ea typeface="ＭＳ Ｐゴシック"/>
              <a:sym typeface="Helvetica" charset="0"/>
            </a:endParaRPr>
          </a:p>
        </p:txBody>
      </p:sp>
      <p:sp>
        <p:nvSpPr>
          <p:cNvPr id="162" name="AutoShape 60"/>
          <p:cNvSpPr>
            <a:spLocks noChangeArrowheads="1"/>
          </p:cNvSpPr>
          <p:nvPr/>
        </p:nvSpPr>
        <p:spPr bwMode="auto">
          <a:xfrm>
            <a:off x="2555776" y="4409684"/>
            <a:ext cx="1087450" cy="255668"/>
          </a:xfrm>
          <a:prstGeom prst="roundRect">
            <a:avLst>
              <a:gd name="adj" fmla="val 16667"/>
            </a:avLst>
          </a:prstGeom>
          <a:solidFill>
            <a:schemeClr val="accent6">
              <a:lumMod val="50000"/>
              <a:alpha val="20000"/>
            </a:schemeClr>
          </a:solidFill>
          <a:ln w="9525" algn="ctr">
            <a:solidFill>
              <a:srgbClr val="C00000"/>
            </a:solidFill>
            <a:round/>
            <a:headEnd/>
            <a:tailEnd/>
          </a:ln>
          <a:effectLst/>
        </p:spPr>
        <p:txBody>
          <a:bodyPr wrap="none" anchor="ctr"/>
          <a:lstStyle/>
          <a:p>
            <a:pPr algn="ctr" defTabSz="457200" hangingPunct="0">
              <a:spcBef>
                <a:spcPct val="50000"/>
              </a:spcBef>
            </a:pPr>
            <a:r>
              <a:rPr lang="en-GB" sz="600" b="0" dirty="0" smtClean="0">
                <a:solidFill>
                  <a:srgbClr val="000000"/>
                </a:solidFill>
                <a:latin typeface="Helvetica" charset="0"/>
                <a:ea typeface="ＭＳ Ｐゴシック"/>
                <a:sym typeface="Helvetica" charset="0"/>
              </a:rPr>
              <a:t>Mod 0611 </a:t>
            </a:r>
            <a:r>
              <a:rPr lang="en-GB" sz="600" b="0" dirty="0" err="1" smtClean="0">
                <a:solidFill>
                  <a:srgbClr val="000000"/>
                </a:solidFill>
                <a:latin typeface="Helvetica" charset="0"/>
                <a:ea typeface="ＭＳ Ｐゴシック"/>
                <a:sym typeface="Helvetica" charset="0"/>
              </a:rPr>
              <a:t>Devt</a:t>
            </a:r>
            <a:r>
              <a:rPr lang="en-GB" sz="600" b="0" dirty="0" smtClean="0">
                <a:solidFill>
                  <a:srgbClr val="000000"/>
                </a:solidFill>
                <a:latin typeface="Helvetica" charset="0"/>
                <a:ea typeface="ＭＳ Ｐゴシック"/>
                <a:sym typeface="Helvetica" charset="0"/>
              </a:rPr>
              <a:t> </a:t>
            </a:r>
          </a:p>
          <a:p>
            <a:pPr algn="ctr" defTabSz="457200" hangingPunct="0">
              <a:spcBef>
                <a:spcPct val="50000"/>
              </a:spcBef>
            </a:pPr>
            <a:r>
              <a:rPr lang="en-GB" sz="600" b="0" dirty="0" smtClean="0">
                <a:solidFill>
                  <a:srgbClr val="000000"/>
                </a:solidFill>
                <a:latin typeface="Helvetica" charset="0"/>
                <a:ea typeface="ＭＳ Ｐゴシック"/>
                <a:sym typeface="Helvetica" charset="0"/>
              </a:rPr>
              <a:t>including  consultations</a:t>
            </a:r>
            <a:endParaRPr lang="en-GB" sz="800" b="0" dirty="0">
              <a:solidFill>
                <a:srgbClr val="000000"/>
              </a:solidFill>
              <a:latin typeface="Helvetica" charset="0"/>
              <a:ea typeface="ＭＳ Ｐゴシック"/>
              <a:sym typeface="Helvetica" charset="0"/>
            </a:endParaRPr>
          </a:p>
        </p:txBody>
      </p:sp>
      <p:sp>
        <p:nvSpPr>
          <p:cNvPr id="163" name="5-Point Star 162"/>
          <p:cNvSpPr/>
          <p:nvPr/>
        </p:nvSpPr>
        <p:spPr bwMode="auto">
          <a:xfrm>
            <a:off x="3635896" y="4365104"/>
            <a:ext cx="224485" cy="234780"/>
          </a:xfrm>
          <a:prstGeom prst="star5">
            <a:avLst/>
          </a:prstGeom>
          <a:solidFill>
            <a:srgbClr val="FFFFFF"/>
          </a:solidFill>
          <a:ln w="2540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0800" tIns="50800" rIns="50800" bIns="50800" numCol="1" rtlCol="0" anchor="ctr" anchorCtr="0" compatLnSpc="1">
            <a:prstTxWarp prst="textNoShape">
              <a:avLst/>
            </a:prstTxWarp>
          </a:bodyPr>
          <a:lstStyle/>
          <a:p>
            <a:pPr marL="228600" defTabSz="457200" hangingPunct="0"/>
            <a:endParaRPr lang="en-GB" sz="1200" b="0">
              <a:solidFill>
                <a:srgbClr val="000000"/>
              </a:solidFill>
              <a:latin typeface="Helvetica" charset="0"/>
              <a:ea typeface="Helvetica" charset="0"/>
              <a:cs typeface="Helvetica" charset="0"/>
              <a:sym typeface="Helvetica" charset="0"/>
            </a:endParaRPr>
          </a:p>
        </p:txBody>
      </p:sp>
      <p:sp>
        <p:nvSpPr>
          <p:cNvPr id="146" name="TextBox 145"/>
          <p:cNvSpPr txBox="1"/>
          <p:nvPr/>
        </p:nvSpPr>
        <p:spPr>
          <a:xfrm rot="16200000">
            <a:off x="2111099" y="1212523"/>
            <a:ext cx="1080303" cy="184666"/>
          </a:xfrm>
          <a:prstGeom prst="rect">
            <a:avLst/>
          </a:prstGeom>
          <a:noFill/>
        </p:spPr>
        <p:txBody>
          <a:bodyPr wrap="square" rtlCol="0" anchor="ctr">
            <a:spAutoFit/>
          </a:bodyPr>
          <a:lstStyle>
            <a:defPPr>
              <a:defRPr lang="en-US"/>
            </a:defPPr>
            <a:lvl1pPr>
              <a:defRPr sz="600" b="0">
                <a:solidFill>
                  <a:schemeClr val="tx1"/>
                </a:solidFill>
              </a:defRPr>
            </a:lvl1pPr>
          </a:lstStyle>
          <a:p>
            <a:pPr defTabSz="457200" hangingPunct="0"/>
            <a:r>
              <a:rPr lang="en-GB" dirty="0" smtClean="0">
                <a:solidFill>
                  <a:srgbClr val="000000"/>
                </a:solidFill>
                <a:latin typeface="Helvetica" charset="0"/>
                <a:ea typeface="ＭＳ Ｐゴシック"/>
                <a:cs typeface="Helvetica" charset="0"/>
                <a:sym typeface="Helvetica" charset="0"/>
              </a:rPr>
              <a:t> </a:t>
            </a:r>
            <a:r>
              <a:rPr lang="en-GB" b="1" dirty="0">
                <a:solidFill>
                  <a:srgbClr val="FF0000"/>
                </a:solidFill>
                <a:latin typeface="Helvetica" charset="0"/>
                <a:ea typeface="ＭＳ Ｐゴシック"/>
                <a:cs typeface="Helvetica" charset="0"/>
                <a:sym typeface="Helvetica" charset="0"/>
              </a:rPr>
              <a:t>I</a:t>
            </a:r>
            <a:r>
              <a:rPr lang="en-GB" b="1" dirty="0" smtClean="0">
                <a:solidFill>
                  <a:srgbClr val="FF0000"/>
                </a:solidFill>
                <a:latin typeface="Helvetica" charset="0"/>
                <a:ea typeface="ＭＳ Ｐゴシック"/>
                <a:cs typeface="Helvetica" charset="0"/>
                <a:sym typeface="Helvetica" charset="0"/>
              </a:rPr>
              <a:t>mplemented 6 April</a:t>
            </a:r>
            <a:endParaRPr lang="en-GB" b="1" dirty="0">
              <a:solidFill>
                <a:srgbClr val="FF0000"/>
              </a:solidFill>
              <a:latin typeface="Helvetica" charset="0"/>
              <a:ea typeface="ＭＳ Ｐゴシック"/>
              <a:cs typeface="Helvetica" charset="0"/>
              <a:sym typeface="Helvetica" charset="0"/>
            </a:endParaRPr>
          </a:p>
        </p:txBody>
      </p:sp>
      <p:sp>
        <p:nvSpPr>
          <p:cNvPr id="140" name="AutoShape 60"/>
          <p:cNvSpPr>
            <a:spLocks noChangeArrowheads="1"/>
          </p:cNvSpPr>
          <p:nvPr/>
        </p:nvSpPr>
        <p:spPr bwMode="auto">
          <a:xfrm>
            <a:off x="2787950" y="3068960"/>
            <a:ext cx="227794" cy="871680"/>
          </a:xfrm>
          <a:prstGeom prst="roundRect">
            <a:avLst>
              <a:gd name="adj" fmla="val 16667"/>
            </a:avLst>
          </a:prstGeom>
          <a:solidFill>
            <a:schemeClr val="accent6">
              <a:lumMod val="50000"/>
              <a:alpha val="20000"/>
            </a:schemeClr>
          </a:solidFill>
          <a:ln w="9525" algn="ctr">
            <a:solidFill>
              <a:srgbClr val="C00000"/>
            </a:solidFill>
            <a:round/>
            <a:headEnd/>
            <a:tailEnd/>
          </a:ln>
          <a:effectLst/>
        </p:spPr>
        <p:txBody>
          <a:bodyPr vert="vert270" wrap="none" anchor="ctr"/>
          <a:lstStyle/>
          <a:p>
            <a:pPr algn="ctr" defTabSz="457200" hangingPunct="0">
              <a:spcBef>
                <a:spcPct val="50000"/>
              </a:spcBef>
            </a:pPr>
            <a:r>
              <a:rPr lang="en-GB" sz="600" b="0" dirty="0" smtClean="0">
                <a:solidFill>
                  <a:srgbClr val="000000"/>
                </a:solidFill>
                <a:latin typeface="Helvetica" charset="0"/>
                <a:ea typeface="ＭＳ Ｐゴシック"/>
                <a:sym typeface="Helvetica" charset="0"/>
              </a:rPr>
              <a:t>Consultation</a:t>
            </a:r>
          </a:p>
          <a:p>
            <a:pPr algn="ctr" defTabSz="457200" hangingPunct="0">
              <a:spcBef>
                <a:spcPct val="50000"/>
              </a:spcBef>
            </a:pPr>
            <a:r>
              <a:rPr lang="en-GB" sz="600" b="0" dirty="0" smtClean="0">
                <a:solidFill>
                  <a:srgbClr val="000000"/>
                </a:solidFill>
                <a:latin typeface="Helvetica" charset="0"/>
                <a:ea typeface="ＭＳ Ｐゴシック"/>
                <a:sym typeface="Helvetica" charset="0"/>
              </a:rPr>
              <a:t>13 Apr – 16 May</a:t>
            </a:r>
            <a:endParaRPr lang="en-GB" sz="600" b="0" dirty="0">
              <a:solidFill>
                <a:srgbClr val="000000"/>
              </a:solidFill>
              <a:latin typeface="Helvetica" charset="0"/>
              <a:ea typeface="ＭＳ Ｐゴシック"/>
              <a:sym typeface="Helvetica" charset="0"/>
            </a:endParaRPr>
          </a:p>
        </p:txBody>
      </p:sp>
      <p:sp>
        <p:nvSpPr>
          <p:cNvPr id="141" name="AutoShape 60"/>
          <p:cNvSpPr>
            <a:spLocks noChangeArrowheads="1"/>
          </p:cNvSpPr>
          <p:nvPr/>
        </p:nvSpPr>
        <p:spPr bwMode="auto">
          <a:xfrm>
            <a:off x="3024313" y="3221360"/>
            <a:ext cx="212599" cy="567340"/>
          </a:xfrm>
          <a:prstGeom prst="roundRect">
            <a:avLst>
              <a:gd name="adj" fmla="val 16667"/>
            </a:avLst>
          </a:prstGeom>
          <a:solidFill>
            <a:schemeClr val="accent6">
              <a:lumMod val="50000"/>
              <a:alpha val="20000"/>
            </a:schemeClr>
          </a:solidFill>
          <a:ln w="9525" algn="ctr">
            <a:solidFill>
              <a:srgbClr val="C00000"/>
            </a:solidFill>
            <a:round/>
            <a:headEnd/>
            <a:tailEnd/>
          </a:ln>
          <a:effectLst/>
        </p:spPr>
        <p:txBody>
          <a:bodyPr vert="vert270" wrap="none" anchor="ctr"/>
          <a:lstStyle/>
          <a:p>
            <a:pPr algn="ctr" defTabSz="457200" hangingPunct="0">
              <a:spcBef>
                <a:spcPct val="50000"/>
              </a:spcBef>
            </a:pPr>
            <a:r>
              <a:rPr lang="en-GB" sz="600" b="0" dirty="0" smtClean="0">
                <a:solidFill>
                  <a:srgbClr val="000000"/>
                </a:solidFill>
                <a:latin typeface="Helvetica" charset="0"/>
                <a:ea typeface="ＭＳ Ｐゴシック"/>
                <a:sym typeface="Helvetica" charset="0"/>
              </a:rPr>
              <a:t>Report Issued</a:t>
            </a:r>
            <a:endParaRPr lang="en-GB" sz="600" b="0" dirty="0">
              <a:solidFill>
                <a:srgbClr val="000000"/>
              </a:solidFill>
              <a:latin typeface="Helvetica" charset="0"/>
              <a:ea typeface="ＭＳ Ｐゴシック"/>
              <a:sym typeface="Helvetica" charset="0"/>
            </a:endParaRPr>
          </a:p>
          <a:p>
            <a:pPr algn="ctr" defTabSz="457200" hangingPunct="0">
              <a:spcBef>
                <a:spcPct val="50000"/>
              </a:spcBef>
            </a:pPr>
            <a:r>
              <a:rPr lang="en-GB" sz="600" b="0" dirty="0" smtClean="0">
                <a:solidFill>
                  <a:srgbClr val="000000"/>
                </a:solidFill>
                <a:latin typeface="Helvetica" charset="0"/>
                <a:ea typeface="ＭＳ Ｐゴシック"/>
                <a:sym typeface="Helvetica" charset="0"/>
              </a:rPr>
              <a:t>30</a:t>
            </a:r>
            <a:r>
              <a:rPr lang="en-GB" sz="600" b="0" baseline="30000" dirty="0" smtClean="0">
                <a:solidFill>
                  <a:srgbClr val="000000"/>
                </a:solidFill>
                <a:latin typeface="Helvetica" charset="0"/>
                <a:ea typeface="ＭＳ Ｐゴシック"/>
                <a:sym typeface="Helvetica" charset="0"/>
              </a:rPr>
              <a:t>th</a:t>
            </a:r>
            <a:r>
              <a:rPr lang="en-GB" sz="600" b="0" dirty="0" smtClean="0">
                <a:solidFill>
                  <a:srgbClr val="000000"/>
                </a:solidFill>
                <a:latin typeface="Helvetica" charset="0"/>
                <a:ea typeface="ＭＳ Ｐゴシック"/>
                <a:sym typeface="Helvetica" charset="0"/>
              </a:rPr>
              <a:t> May</a:t>
            </a:r>
            <a:endParaRPr lang="en-GB" sz="600" b="0" dirty="0">
              <a:solidFill>
                <a:srgbClr val="000000"/>
              </a:solidFill>
              <a:latin typeface="Helvetica" charset="0"/>
              <a:ea typeface="ＭＳ Ｐゴシック"/>
              <a:sym typeface="Helvetica" charset="0"/>
            </a:endParaRPr>
          </a:p>
        </p:txBody>
      </p:sp>
    </p:spTree>
    <p:extLst>
      <p:ext uri="{BB962C8B-B14F-4D97-AF65-F5344CB8AC3E}">
        <p14:creationId xmlns:p14="http://schemas.microsoft.com/office/powerpoint/2010/main" val="3368337517"/>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593733" y="757893"/>
            <a:ext cx="8093075" cy="523220"/>
          </a:xfrm>
        </p:spPr>
        <p:txBody>
          <a:bodyPr/>
          <a:lstStyle/>
          <a:p>
            <a:r>
              <a:rPr lang="en-US" dirty="0" smtClean="0">
                <a:latin typeface="Calibri" panose="020F0502020204030204" pitchFamily="34" charset="0"/>
                <a:cs typeface="Calibri" panose="020F0502020204030204" pitchFamily="34" charset="0"/>
              </a:rPr>
              <a:t>Why Compressors Vent</a:t>
            </a:r>
            <a:endParaRPr lang="en-US" dirty="0">
              <a:latin typeface="Calibri" panose="020F0502020204030204" pitchFamily="34" charset="0"/>
              <a:cs typeface="Calibri" panose="020F0502020204030204" pitchFamily="34" charset="0"/>
            </a:endParaRPr>
          </a:p>
        </p:txBody>
      </p:sp>
      <p:cxnSp>
        <p:nvCxnSpPr>
          <p:cNvPr id="22" name="Straight Connector 21"/>
          <p:cNvCxnSpPr/>
          <p:nvPr/>
        </p:nvCxnSpPr>
        <p:spPr bwMode="auto">
          <a:xfrm>
            <a:off x="5577966" y="2049686"/>
            <a:ext cx="1592540" cy="0"/>
          </a:xfrm>
          <a:prstGeom prst="line">
            <a:avLst/>
          </a:prstGeom>
          <a:solidFill>
            <a:schemeClr val="accent1"/>
          </a:solidFill>
          <a:ln w="1270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Straight Connector 58"/>
          <p:cNvCxnSpPr/>
          <p:nvPr/>
        </p:nvCxnSpPr>
        <p:spPr bwMode="auto">
          <a:xfrm flipV="1">
            <a:off x="2091208" y="3800625"/>
            <a:ext cx="2480792" cy="3176"/>
          </a:xfrm>
          <a:prstGeom prst="line">
            <a:avLst/>
          </a:prstGeom>
          <a:solidFill>
            <a:schemeClr val="accent1"/>
          </a:solidFill>
          <a:ln w="1270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Straight Connector 59"/>
          <p:cNvCxnSpPr/>
          <p:nvPr/>
        </p:nvCxnSpPr>
        <p:spPr bwMode="auto">
          <a:xfrm>
            <a:off x="2122009" y="5589240"/>
            <a:ext cx="2481849" cy="0"/>
          </a:xfrm>
          <a:prstGeom prst="line">
            <a:avLst/>
          </a:prstGeom>
          <a:solidFill>
            <a:schemeClr val="accent1"/>
          </a:solidFill>
          <a:ln w="1270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Straight Connector 60"/>
          <p:cNvCxnSpPr/>
          <p:nvPr/>
        </p:nvCxnSpPr>
        <p:spPr bwMode="auto">
          <a:xfrm>
            <a:off x="5170062" y="3808279"/>
            <a:ext cx="2045908" cy="0"/>
          </a:xfrm>
          <a:prstGeom prst="line">
            <a:avLst/>
          </a:prstGeom>
          <a:solidFill>
            <a:schemeClr val="accent1"/>
          </a:solidFill>
          <a:ln w="1270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AutoShape 23" descr="Image result for arkwright scholarships"/>
          <p:cNvSpPr>
            <a:spLocks noChangeAspect="1" noChangeArrowheads="1"/>
          </p:cNvSpPr>
          <p:nvPr/>
        </p:nvSpPr>
        <p:spPr bwMode="auto">
          <a:xfrm>
            <a:off x="190500" y="-2127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b="0">
              <a:solidFill>
                <a:prstClr val="black"/>
              </a:solidFill>
              <a:latin typeface="Arial"/>
              <a:ea typeface="ＭＳ Ｐゴシック"/>
            </a:endParaRPr>
          </a:p>
        </p:txBody>
      </p:sp>
      <p:grpSp>
        <p:nvGrpSpPr>
          <p:cNvPr id="56" name="Group 145"/>
          <p:cNvGrpSpPr>
            <a:grpSpLocks/>
          </p:cNvGrpSpPr>
          <p:nvPr/>
        </p:nvGrpSpPr>
        <p:grpSpPr bwMode="auto">
          <a:xfrm>
            <a:off x="689998" y="1762746"/>
            <a:ext cx="3287328" cy="1577387"/>
            <a:chOff x="240" y="768"/>
            <a:chExt cx="5516" cy="2296"/>
          </a:xfrm>
        </p:grpSpPr>
        <p:sp>
          <p:nvSpPr>
            <p:cNvPr id="57" name="Rectangle 95"/>
            <p:cNvSpPr>
              <a:spLocks noChangeArrowheads="1"/>
            </p:cNvSpPr>
            <p:nvPr/>
          </p:nvSpPr>
          <p:spPr bwMode="auto">
            <a:xfrm>
              <a:off x="240" y="768"/>
              <a:ext cx="5328" cy="220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pPr>
              <a:endParaRPr lang="en-US" sz="1800" b="0">
                <a:solidFill>
                  <a:prstClr val="black"/>
                </a:solidFill>
                <a:latin typeface="Arial"/>
                <a:ea typeface="ＭＳ Ｐゴシック"/>
              </a:endParaRPr>
            </a:p>
          </p:txBody>
        </p:sp>
        <p:sp>
          <p:nvSpPr>
            <p:cNvPr id="58" name="Freeform 96"/>
            <p:cNvSpPr>
              <a:spLocks/>
            </p:cNvSpPr>
            <p:nvPr/>
          </p:nvSpPr>
          <p:spPr bwMode="auto">
            <a:xfrm>
              <a:off x="623" y="1803"/>
              <a:ext cx="1370" cy="591"/>
            </a:xfrm>
            <a:custGeom>
              <a:avLst/>
              <a:gdLst>
                <a:gd name="T0" fmla="*/ 0 w 2743"/>
                <a:gd name="T1" fmla="*/ 591 h 1183"/>
                <a:gd name="T2" fmla="*/ 58 w 2743"/>
                <a:gd name="T3" fmla="*/ 531 h 1183"/>
                <a:gd name="T4" fmla="*/ 238 w 2743"/>
                <a:gd name="T5" fmla="*/ 531 h 1183"/>
                <a:gd name="T6" fmla="*/ 916 w 2743"/>
                <a:gd name="T7" fmla="*/ 453 h 1183"/>
                <a:gd name="T8" fmla="*/ 1166 w 2743"/>
                <a:gd name="T9" fmla="*/ 453 h 1183"/>
                <a:gd name="T10" fmla="*/ 1370 w 2743"/>
                <a:gd name="T11" fmla="*/ 493 h 1183"/>
                <a:gd name="T12" fmla="*/ 1370 w 2743"/>
                <a:gd name="T13" fmla="*/ 85 h 1183"/>
                <a:gd name="T14" fmla="*/ 1166 w 2743"/>
                <a:gd name="T15" fmla="*/ 126 h 1183"/>
                <a:gd name="T16" fmla="*/ 916 w 2743"/>
                <a:gd name="T17" fmla="*/ 126 h 1183"/>
                <a:gd name="T18" fmla="*/ 238 w 2743"/>
                <a:gd name="T19" fmla="*/ 47 h 1183"/>
                <a:gd name="T20" fmla="*/ 58 w 2743"/>
                <a:gd name="T21" fmla="*/ 47 h 1183"/>
                <a:gd name="T22" fmla="*/ 0 w 2743"/>
                <a:gd name="T23" fmla="*/ 0 h 1183"/>
                <a:gd name="T24" fmla="*/ 0 w 2743"/>
                <a:gd name="T25" fmla="*/ 591 h 11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43" h="1183">
                  <a:moveTo>
                    <a:pt x="0" y="1183"/>
                  </a:moveTo>
                  <a:lnTo>
                    <a:pt x="116" y="1063"/>
                  </a:lnTo>
                  <a:lnTo>
                    <a:pt x="476" y="1063"/>
                  </a:lnTo>
                  <a:lnTo>
                    <a:pt x="1835" y="907"/>
                  </a:lnTo>
                  <a:lnTo>
                    <a:pt x="2335" y="907"/>
                  </a:lnTo>
                  <a:lnTo>
                    <a:pt x="2743" y="987"/>
                  </a:lnTo>
                  <a:lnTo>
                    <a:pt x="2743" y="171"/>
                  </a:lnTo>
                  <a:lnTo>
                    <a:pt x="2335" y="253"/>
                  </a:lnTo>
                  <a:lnTo>
                    <a:pt x="1835" y="253"/>
                  </a:lnTo>
                  <a:lnTo>
                    <a:pt x="476" y="95"/>
                  </a:lnTo>
                  <a:lnTo>
                    <a:pt x="116" y="95"/>
                  </a:lnTo>
                  <a:lnTo>
                    <a:pt x="0" y="0"/>
                  </a:lnTo>
                  <a:lnTo>
                    <a:pt x="0" y="1183"/>
                  </a:lnTo>
                  <a:close/>
                </a:path>
              </a:pathLst>
            </a:custGeom>
            <a:solidFill>
              <a:srgbClr val="A0A0A0"/>
            </a:solidFill>
            <a:ln w="11113">
              <a:solidFill>
                <a:srgbClr val="000000"/>
              </a:solidFill>
              <a:prstDash val="solid"/>
              <a:round/>
              <a:headEnd/>
              <a:tailEnd/>
            </a:ln>
          </p:spPr>
          <p:txBody>
            <a:bodyPr/>
            <a:lstStyle/>
            <a:p>
              <a:pPr fontAlgn="auto">
                <a:spcBef>
                  <a:spcPts val="0"/>
                </a:spcBef>
                <a:spcAft>
                  <a:spcPts val="0"/>
                </a:spcAft>
              </a:pPr>
              <a:endParaRPr lang="en-GB" sz="1800" b="0">
                <a:solidFill>
                  <a:prstClr val="black"/>
                </a:solidFill>
                <a:latin typeface="Arial"/>
                <a:ea typeface="ＭＳ Ｐゴシック"/>
              </a:endParaRPr>
            </a:p>
          </p:txBody>
        </p:sp>
        <p:sp>
          <p:nvSpPr>
            <p:cNvPr id="63" name="Freeform 97"/>
            <p:cNvSpPr>
              <a:spLocks/>
            </p:cNvSpPr>
            <p:nvPr/>
          </p:nvSpPr>
          <p:spPr bwMode="auto">
            <a:xfrm>
              <a:off x="1993" y="1331"/>
              <a:ext cx="1438" cy="1347"/>
            </a:xfrm>
            <a:custGeom>
              <a:avLst/>
              <a:gdLst>
                <a:gd name="T0" fmla="*/ 0 w 2875"/>
                <a:gd name="T1" fmla="*/ 963 h 2693"/>
                <a:gd name="T2" fmla="*/ 618 w 2875"/>
                <a:gd name="T3" fmla="*/ 1148 h 2693"/>
                <a:gd name="T4" fmla="*/ 616 w 2875"/>
                <a:gd name="T5" fmla="*/ 1147 h 2693"/>
                <a:gd name="T6" fmla="*/ 624 w 2875"/>
                <a:gd name="T7" fmla="*/ 1347 h 2693"/>
                <a:gd name="T8" fmla="*/ 1366 w 2875"/>
                <a:gd name="T9" fmla="*/ 1347 h 2693"/>
                <a:gd name="T10" fmla="*/ 1433 w 2875"/>
                <a:gd name="T11" fmla="*/ 8 h 2693"/>
                <a:gd name="T12" fmla="*/ 1438 w 2875"/>
                <a:gd name="T13" fmla="*/ 0 h 2693"/>
                <a:gd name="T14" fmla="*/ 557 w 2875"/>
                <a:gd name="T15" fmla="*/ 0 h 2693"/>
                <a:gd name="T16" fmla="*/ 557 w 2875"/>
                <a:gd name="T17" fmla="*/ 8 h 2693"/>
                <a:gd name="T18" fmla="*/ 577 w 2875"/>
                <a:gd name="T19" fmla="*/ 388 h 2693"/>
                <a:gd name="T20" fmla="*/ 577 w 2875"/>
                <a:gd name="T21" fmla="*/ 385 h 2693"/>
                <a:gd name="T22" fmla="*/ 0 w 2875"/>
                <a:gd name="T23" fmla="*/ 556 h 2693"/>
                <a:gd name="T24" fmla="*/ 0 w 2875"/>
                <a:gd name="T25" fmla="*/ 963 h 26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75" h="2693">
                  <a:moveTo>
                    <a:pt x="0" y="1926"/>
                  </a:moveTo>
                  <a:lnTo>
                    <a:pt x="1235" y="2296"/>
                  </a:lnTo>
                  <a:lnTo>
                    <a:pt x="1231" y="2294"/>
                  </a:lnTo>
                  <a:lnTo>
                    <a:pt x="1248" y="2693"/>
                  </a:lnTo>
                  <a:lnTo>
                    <a:pt x="2731" y="2693"/>
                  </a:lnTo>
                  <a:lnTo>
                    <a:pt x="2865" y="16"/>
                  </a:lnTo>
                  <a:lnTo>
                    <a:pt x="2875" y="0"/>
                  </a:lnTo>
                  <a:lnTo>
                    <a:pt x="1114" y="0"/>
                  </a:lnTo>
                  <a:lnTo>
                    <a:pt x="1114" y="16"/>
                  </a:lnTo>
                  <a:lnTo>
                    <a:pt x="1154" y="775"/>
                  </a:lnTo>
                  <a:lnTo>
                    <a:pt x="1154" y="769"/>
                  </a:lnTo>
                  <a:lnTo>
                    <a:pt x="0" y="1111"/>
                  </a:lnTo>
                  <a:lnTo>
                    <a:pt x="0" y="1926"/>
                  </a:lnTo>
                  <a:close/>
                </a:path>
              </a:pathLst>
            </a:custGeom>
            <a:solidFill>
              <a:srgbClr val="DCDCDC"/>
            </a:solidFill>
            <a:ln w="11113">
              <a:solidFill>
                <a:srgbClr val="000000"/>
              </a:solidFill>
              <a:prstDash val="solid"/>
              <a:round/>
              <a:headEnd/>
              <a:tailEnd/>
            </a:ln>
          </p:spPr>
          <p:txBody>
            <a:bodyPr/>
            <a:lstStyle/>
            <a:p>
              <a:pPr fontAlgn="auto">
                <a:spcBef>
                  <a:spcPts val="0"/>
                </a:spcBef>
                <a:spcAft>
                  <a:spcPts val="0"/>
                </a:spcAft>
              </a:pPr>
              <a:endParaRPr lang="en-GB" sz="1800" b="0">
                <a:solidFill>
                  <a:prstClr val="black"/>
                </a:solidFill>
                <a:latin typeface="Arial"/>
                <a:ea typeface="ＭＳ Ｐゴシック"/>
              </a:endParaRPr>
            </a:p>
          </p:txBody>
        </p:sp>
        <p:sp>
          <p:nvSpPr>
            <p:cNvPr id="64" name="Line 98"/>
            <p:cNvSpPr>
              <a:spLocks noChangeShapeType="1"/>
            </p:cNvSpPr>
            <p:nvPr/>
          </p:nvSpPr>
          <p:spPr bwMode="auto">
            <a:xfrm>
              <a:off x="2261" y="2192"/>
              <a:ext cx="467" cy="4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GB" sz="1800" b="0">
                <a:solidFill>
                  <a:prstClr val="black"/>
                </a:solidFill>
                <a:latin typeface="Arial"/>
                <a:ea typeface="ＭＳ Ｐゴシック"/>
              </a:endParaRPr>
            </a:p>
          </p:txBody>
        </p:sp>
        <p:sp>
          <p:nvSpPr>
            <p:cNvPr id="65" name="Freeform 99"/>
            <p:cNvSpPr>
              <a:spLocks/>
            </p:cNvSpPr>
            <p:nvPr/>
          </p:nvSpPr>
          <p:spPr bwMode="auto">
            <a:xfrm>
              <a:off x="2672" y="2213"/>
              <a:ext cx="69" cy="40"/>
            </a:xfrm>
            <a:custGeom>
              <a:avLst/>
              <a:gdLst>
                <a:gd name="T0" fmla="*/ 3 w 138"/>
                <a:gd name="T1" fmla="*/ 0 h 81"/>
                <a:gd name="T2" fmla="*/ 69 w 138"/>
                <a:gd name="T3" fmla="*/ 26 h 81"/>
                <a:gd name="T4" fmla="*/ 0 w 138"/>
                <a:gd name="T5" fmla="*/ 40 h 81"/>
                <a:gd name="T6" fmla="*/ 3 w 138"/>
                <a:gd name="T7" fmla="*/ 0 h 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8" h="81">
                  <a:moveTo>
                    <a:pt x="5" y="0"/>
                  </a:moveTo>
                  <a:lnTo>
                    <a:pt x="138" y="53"/>
                  </a:lnTo>
                  <a:lnTo>
                    <a:pt x="0" y="81"/>
                  </a:lnTo>
                  <a:lnTo>
                    <a:pt x="5" y="0"/>
                  </a:lnTo>
                  <a:close/>
                </a:path>
              </a:pathLst>
            </a:custGeom>
            <a:solidFill>
              <a:srgbClr val="000000"/>
            </a:solidFill>
            <a:ln w="11113">
              <a:solidFill>
                <a:srgbClr val="000000"/>
              </a:solidFill>
              <a:prstDash val="solid"/>
              <a:round/>
              <a:headEnd/>
              <a:tailEnd/>
            </a:ln>
          </p:spPr>
          <p:txBody>
            <a:bodyPr/>
            <a:lstStyle/>
            <a:p>
              <a:pPr fontAlgn="auto">
                <a:spcBef>
                  <a:spcPts val="0"/>
                </a:spcBef>
                <a:spcAft>
                  <a:spcPts val="0"/>
                </a:spcAft>
              </a:pPr>
              <a:endParaRPr lang="en-GB" sz="1800" b="0">
                <a:solidFill>
                  <a:prstClr val="black"/>
                </a:solidFill>
                <a:latin typeface="Arial"/>
                <a:ea typeface="ＭＳ Ｐゴシック"/>
              </a:endParaRPr>
            </a:p>
          </p:txBody>
        </p:sp>
        <p:sp>
          <p:nvSpPr>
            <p:cNvPr id="66" name="Line 100"/>
            <p:cNvSpPr>
              <a:spLocks noChangeShapeType="1"/>
            </p:cNvSpPr>
            <p:nvPr/>
          </p:nvSpPr>
          <p:spPr bwMode="auto">
            <a:xfrm>
              <a:off x="2969" y="2090"/>
              <a:ext cx="862" cy="1"/>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GB" sz="1800" b="0">
                <a:solidFill>
                  <a:prstClr val="black"/>
                </a:solidFill>
                <a:latin typeface="Arial"/>
                <a:ea typeface="ＭＳ Ｐゴシック"/>
              </a:endParaRPr>
            </a:p>
          </p:txBody>
        </p:sp>
        <p:sp>
          <p:nvSpPr>
            <p:cNvPr id="67" name="Line 101"/>
            <p:cNvSpPr>
              <a:spLocks noChangeShapeType="1"/>
            </p:cNvSpPr>
            <p:nvPr/>
          </p:nvSpPr>
          <p:spPr bwMode="auto">
            <a:xfrm>
              <a:off x="2949" y="1652"/>
              <a:ext cx="2" cy="872"/>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GB" sz="1800" b="0">
                <a:solidFill>
                  <a:prstClr val="black"/>
                </a:solidFill>
                <a:latin typeface="Arial"/>
                <a:ea typeface="ＭＳ Ｐゴシック"/>
              </a:endParaRPr>
            </a:p>
          </p:txBody>
        </p:sp>
        <p:sp>
          <p:nvSpPr>
            <p:cNvPr id="68" name="Line 102"/>
            <p:cNvSpPr>
              <a:spLocks noChangeShapeType="1"/>
            </p:cNvSpPr>
            <p:nvPr/>
          </p:nvSpPr>
          <p:spPr bwMode="auto">
            <a:xfrm>
              <a:off x="2261" y="2112"/>
              <a:ext cx="45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GB" sz="1800" b="0">
                <a:solidFill>
                  <a:prstClr val="black"/>
                </a:solidFill>
                <a:latin typeface="Arial"/>
                <a:ea typeface="ＭＳ Ｐゴシック"/>
              </a:endParaRPr>
            </a:p>
          </p:txBody>
        </p:sp>
        <p:sp>
          <p:nvSpPr>
            <p:cNvPr id="69" name="Freeform 103"/>
            <p:cNvSpPr>
              <a:spLocks/>
            </p:cNvSpPr>
            <p:nvPr/>
          </p:nvSpPr>
          <p:spPr bwMode="auto">
            <a:xfrm>
              <a:off x="2659" y="2091"/>
              <a:ext cx="68" cy="41"/>
            </a:xfrm>
            <a:custGeom>
              <a:avLst/>
              <a:gdLst>
                <a:gd name="T0" fmla="*/ 0 w 135"/>
                <a:gd name="T1" fmla="*/ 0 h 82"/>
                <a:gd name="T2" fmla="*/ 68 w 135"/>
                <a:gd name="T3" fmla="*/ 21 h 82"/>
                <a:gd name="T4" fmla="*/ 0 w 135"/>
                <a:gd name="T5" fmla="*/ 41 h 82"/>
                <a:gd name="T6" fmla="*/ 0 w 135"/>
                <a:gd name="T7" fmla="*/ 0 h 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5" h="82">
                  <a:moveTo>
                    <a:pt x="0" y="0"/>
                  </a:moveTo>
                  <a:lnTo>
                    <a:pt x="135" y="41"/>
                  </a:lnTo>
                  <a:lnTo>
                    <a:pt x="0" y="82"/>
                  </a:lnTo>
                  <a:lnTo>
                    <a:pt x="0" y="0"/>
                  </a:lnTo>
                  <a:close/>
                </a:path>
              </a:pathLst>
            </a:custGeom>
            <a:solidFill>
              <a:srgbClr val="000000"/>
            </a:solidFill>
            <a:ln w="11113">
              <a:solidFill>
                <a:srgbClr val="000000"/>
              </a:solidFill>
              <a:prstDash val="solid"/>
              <a:round/>
              <a:headEnd/>
              <a:tailEnd/>
            </a:ln>
          </p:spPr>
          <p:txBody>
            <a:bodyPr/>
            <a:lstStyle/>
            <a:p>
              <a:pPr fontAlgn="auto">
                <a:spcBef>
                  <a:spcPts val="0"/>
                </a:spcBef>
                <a:spcAft>
                  <a:spcPts val="0"/>
                </a:spcAft>
              </a:pPr>
              <a:endParaRPr lang="en-GB" sz="1800" b="0">
                <a:solidFill>
                  <a:prstClr val="black"/>
                </a:solidFill>
                <a:latin typeface="Arial"/>
                <a:ea typeface="ＭＳ Ｐゴシック"/>
              </a:endParaRPr>
            </a:p>
          </p:txBody>
        </p:sp>
        <p:sp>
          <p:nvSpPr>
            <p:cNvPr id="70" name="Line 104"/>
            <p:cNvSpPr>
              <a:spLocks noChangeShapeType="1"/>
            </p:cNvSpPr>
            <p:nvPr/>
          </p:nvSpPr>
          <p:spPr bwMode="auto">
            <a:xfrm>
              <a:off x="2261" y="2289"/>
              <a:ext cx="502" cy="9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GB" sz="1800" b="0">
                <a:solidFill>
                  <a:prstClr val="black"/>
                </a:solidFill>
                <a:latin typeface="Arial"/>
                <a:ea typeface="ＭＳ Ｐゴシック"/>
              </a:endParaRPr>
            </a:p>
          </p:txBody>
        </p:sp>
        <p:sp>
          <p:nvSpPr>
            <p:cNvPr id="71" name="Freeform 105"/>
            <p:cNvSpPr>
              <a:spLocks/>
            </p:cNvSpPr>
            <p:nvPr/>
          </p:nvSpPr>
          <p:spPr bwMode="auto">
            <a:xfrm>
              <a:off x="2705" y="2352"/>
              <a:ext cx="70" cy="40"/>
            </a:xfrm>
            <a:custGeom>
              <a:avLst/>
              <a:gdLst>
                <a:gd name="T0" fmla="*/ 5 w 139"/>
                <a:gd name="T1" fmla="*/ 0 h 81"/>
                <a:gd name="T2" fmla="*/ 70 w 139"/>
                <a:gd name="T3" fmla="*/ 32 h 81"/>
                <a:gd name="T4" fmla="*/ 0 w 139"/>
                <a:gd name="T5" fmla="*/ 40 h 81"/>
                <a:gd name="T6" fmla="*/ 5 w 139"/>
                <a:gd name="T7" fmla="*/ 0 h 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9" h="81">
                  <a:moveTo>
                    <a:pt x="10" y="0"/>
                  </a:moveTo>
                  <a:lnTo>
                    <a:pt x="139" y="65"/>
                  </a:lnTo>
                  <a:lnTo>
                    <a:pt x="0" y="81"/>
                  </a:lnTo>
                  <a:lnTo>
                    <a:pt x="10" y="0"/>
                  </a:lnTo>
                  <a:close/>
                </a:path>
              </a:pathLst>
            </a:custGeom>
            <a:solidFill>
              <a:srgbClr val="000000"/>
            </a:solidFill>
            <a:ln w="11113">
              <a:solidFill>
                <a:srgbClr val="000000"/>
              </a:solidFill>
              <a:prstDash val="solid"/>
              <a:round/>
              <a:headEnd/>
              <a:tailEnd/>
            </a:ln>
          </p:spPr>
          <p:txBody>
            <a:bodyPr/>
            <a:lstStyle/>
            <a:p>
              <a:pPr fontAlgn="auto">
                <a:spcBef>
                  <a:spcPts val="0"/>
                </a:spcBef>
                <a:spcAft>
                  <a:spcPts val="0"/>
                </a:spcAft>
              </a:pPr>
              <a:endParaRPr lang="en-GB" sz="1800" b="0">
                <a:solidFill>
                  <a:prstClr val="black"/>
                </a:solidFill>
                <a:latin typeface="Arial"/>
                <a:ea typeface="ＭＳ Ｐゴシック"/>
              </a:endParaRPr>
            </a:p>
          </p:txBody>
        </p:sp>
        <p:sp>
          <p:nvSpPr>
            <p:cNvPr id="72" name="Line 106"/>
            <p:cNvSpPr>
              <a:spLocks noChangeShapeType="1"/>
            </p:cNvSpPr>
            <p:nvPr/>
          </p:nvSpPr>
          <p:spPr bwMode="auto">
            <a:xfrm flipV="1">
              <a:off x="2261" y="1981"/>
              <a:ext cx="467" cy="4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GB" sz="1800" b="0">
                <a:solidFill>
                  <a:prstClr val="black"/>
                </a:solidFill>
                <a:latin typeface="Arial"/>
                <a:ea typeface="ＭＳ Ｐゴシック"/>
              </a:endParaRPr>
            </a:p>
          </p:txBody>
        </p:sp>
        <p:sp>
          <p:nvSpPr>
            <p:cNvPr id="73" name="Freeform 107"/>
            <p:cNvSpPr>
              <a:spLocks/>
            </p:cNvSpPr>
            <p:nvPr/>
          </p:nvSpPr>
          <p:spPr bwMode="auto">
            <a:xfrm>
              <a:off x="2672" y="1967"/>
              <a:ext cx="69" cy="40"/>
            </a:xfrm>
            <a:custGeom>
              <a:avLst/>
              <a:gdLst>
                <a:gd name="T0" fmla="*/ 0 w 138"/>
                <a:gd name="T1" fmla="*/ 0 h 81"/>
                <a:gd name="T2" fmla="*/ 69 w 138"/>
                <a:gd name="T3" fmla="*/ 13 h 81"/>
                <a:gd name="T4" fmla="*/ 3 w 138"/>
                <a:gd name="T5" fmla="*/ 40 h 81"/>
                <a:gd name="T6" fmla="*/ 0 w 138"/>
                <a:gd name="T7" fmla="*/ 0 h 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8" h="81">
                  <a:moveTo>
                    <a:pt x="0" y="0"/>
                  </a:moveTo>
                  <a:lnTo>
                    <a:pt x="138" y="26"/>
                  </a:lnTo>
                  <a:lnTo>
                    <a:pt x="5" y="81"/>
                  </a:lnTo>
                  <a:lnTo>
                    <a:pt x="0" y="0"/>
                  </a:lnTo>
                  <a:close/>
                </a:path>
              </a:pathLst>
            </a:custGeom>
            <a:solidFill>
              <a:srgbClr val="000000"/>
            </a:solidFill>
            <a:ln w="11113">
              <a:solidFill>
                <a:srgbClr val="000000"/>
              </a:solidFill>
              <a:prstDash val="solid"/>
              <a:round/>
              <a:headEnd/>
              <a:tailEnd/>
            </a:ln>
          </p:spPr>
          <p:txBody>
            <a:bodyPr/>
            <a:lstStyle/>
            <a:p>
              <a:pPr fontAlgn="auto">
                <a:spcBef>
                  <a:spcPts val="0"/>
                </a:spcBef>
                <a:spcAft>
                  <a:spcPts val="0"/>
                </a:spcAft>
              </a:pPr>
              <a:endParaRPr lang="en-GB" sz="1800" b="0">
                <a:solidFill>
                  <a:prstClr val="black"/>
                </a:solidFill>
                <a:latin typeface="Arial"/>
                <a:ea typeface="ＭＳ Ｐゴシック"/>
              </a:endParaRPr>
            </a:p>
          </p:txBody>
        </p:sp>
        <p:sp>
          <p:nvSpPr>
            <p:cNvPr id="74" name="Line 108"/>
            <p:cNvSpPr>
              <a:spLocks noChangeShapeType="1"/>
            </p:cNvSpPr>
            <p:nvPr/>
          </p:nvSpPr>
          <p:spPr bwMode="auto">
            <a:xfrm flipV="1">
              <a:off x="2261" y="1838"/>
              <a:ext cx="502" cy="9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GB" sz="1800" b="0">
                <a:solidFill>
                  <a:prstClr val="black"/>
                </a:solidFill>
                <a:latin typeface="Arial"/>
                <a:ea typeface="ＭＳ Ｐゴシック"/>
              </a:endParaRPr>
            </a:p>
          </p:txBody>
        </p:sp>
        <p:sp>
          <p:nvSpPr>
            <p:cNvPr id="75" name="Freeform 109"/>
            <p:cNvSpPr>
              <a:spLocks/>
            </p:cNvSpPr>
            <p:nvPr/>
          </p:nvSpPr>
          <p:spPr bwMode="auto">
            <a:xfrm>
              <a:off x="2705" y="1828"/>
              <a:ext cx="70" cy="40"/>
            </a:xfrm>
            <a:custGeom>
              <a:avLst/>
              <a:gdLst>
                <a:gd name="T0" fmla="*/ 0 w 139"/>
                <a:gd name="T1" fmla="*/ 0 h 81"/>
                <a:gd name="T2" fmla="*/ 70 w 139"/>
                <a:gd name="T3" fmla="*/ 7 h 81"/>
                <a:gd name="T4" fmla="*/ 5 w 139"/>
                <a:gd name="T5" fmla="*/ 40 h 81"/>
                <a:gd name="T6" fmla="*/ 0 w 139"/>
                <a:gd name="T7" fmla="*/ 0 h 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9" h="81">
                  <a:moveTo>
                    <a:pt x="0" y="0"/>
                  </a:moveTo>
                  <a:lnTo>
                    <a:pt x="139" y="15"/>
                  </a:lnTo>
                  <a:lnTo>
                    <a:pt x="10" y="81"/>
                  </a:lnTo>
                  <a:lnTo>
                    <a:pt x="0" y="0"/>
                  </a:lnTo>
                  <a:close/>
                </a:path>
              </a:pathLst>
            </a:custGeom>
            <a:solidFill>
              <a:srgbClr val="000000"/>
            </a:solidFill>
            <a:ln w="11113">
              <a:solidFill>
                <a:srgbClr val="000000"/>
              </a:solidFill>
              <a:prstDash val="solid"/>
              <a:round/>
              <a:headEnd/>
              <a:tailEnd/>
            </a:ln>
          </p:spPr>
          <p:txBody>
            <a:bodyPr/>
            <a:lstStyle/>
            <a:p>
              <a:pPr fontAlgn="auto">
                <a:spcBef>
                  <a:spcPts val="0"/>
                </a:spcBef>
                <a:spcAft>
                  <a:spcPts val="0"/>
                </a:spcAft>
              </a:pPr>
              <a:endParaRPr lang="en-GB" sz="1800" b="0">
                <a:solidFill>
                  <a:prstClr val="black"/>
                </a:solidFill>
                <a:latin typeface="Arial"/>
                <a:ea typeface="ＭＳ Ｐゴシック"/>
              </a:endParaRPr>
            </a:p>
          </p:txBody>
        </p:sp>
        <p:sp>
          <p:nvSpPr>
            <p:cNvPr id="76" name="Freeform 110"/>
            <p:cNvSpPr>
              <a:spLocks/>
            </p:cNvSpPr>
            <p:nvPr/>
          </p:nvSpPr>
          <p:spPr bwMode="auto">
            <a:xfrm>
              <a:off x="3005" y="1508"/>
              <a:ext cx="158" cy="269"/>
            </a:xfrm>
            <a:custGeom>
              <a:avLst/>
              <a:gdLst>
                <a:gd name="T0" fmla="*/ 0 w 313"/>
                <a:gd name="T1" fmla="*/ 269 h 538"/>
                <a:gd name="T2" fmla="*/ 19 w 313"/>
                <a:gd name="T3" fmla="*/ 269 h 538"/>
                <a:gd name="T4" fmla="*/ 38 w 313"/>
                <a:gd name="T5" fmla="*/ 265 h 538"/>
                <a:gd name="T6" fmla="*/ 74 w 313"/>
                <a:gd name="T7" fmla="*/ 247 h 538"/>
                <a:gd name="T8" fmla="*/ 104 w 313"/>
                <a:gd name="T9" fmla="*/ 219 h 538"/>
                <a:gd name="T10" fmla="*/ 129 w 313"/>
                <a:gd name="T11" fmla="*/ 182 h 538"/>
                <a:gd name="T12" fmla="*/ 145 w 313"/>
                <a:gd name="T13" fmla="*/ 141 h 538"/>
                <a:gd name="T14" fmla="*/ 156 w 313"/>
                <a:gd name="T15" fmla="*/ 94 h 538"/>
                <a:gd name="T16" fmla="*/ 157 w 313"/>
                <a:gd name="T17" fmla="*/ 71 h 538"/>
                <a:gd name="T18" fmla="*/ 157 w 313"/>
                <a:gd name="T19" fmla="*/ 60 h 538"/>
                <a:gd name="T20" fmla="*/ 158 w 313"/>
                <a:gd name="T21" fmla="*/ 47 h 538"/>
                <a:gd name="T22" fmla="*/ 151 w 313"/>
                <a:gd name="T23" fmla="*/ 0 h 5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13" h="538">
                  <a:moveTo>
                    <a:pt x="0" y="538"/>
                  </a:moveTo>
                  <a:lnTo>
                    <a:pt x="38" y="538"/>
                  </a:lnTo>
                  <a:lnTo>
                    <a:pt x="76" y="529"/>
                  </a:lnTo>
                  <a:lnTo>
                    <a:pt x="147" y="494"/>
                  </a:lnTo>
                  <a:lnTo>
                    <a:pt x="206" y="437"/>
                  </a:lnTo>
                  <a:lnTo>
                    <a:pt x="255" y="364"/>
                  </a:lnTo>
                  <a:lnTo>
                    <a:pt x="288" y="281"/>
                  </a:lnTo>
                  <a:lnTo>
                    <a:pt x="310" y="187"/>
                  </a:lnTo>
                  <a:lnTo>
                    <a:pt x="312" y="142"/>
                  </a:lnTo>
                  <a:lnTo>
                    <a:pt x="312" y="120"/>
                  </a:lnTo>
                  <a:lnTo>
                    <a:pt x="313" y="93"/>
                  </a:lnTo>
                  <a:lnTo>
                    <a:pt x="299"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en-GB" sz="1800" b="0">
                <a:solidFill>
                  <a:prstClr val="black"/>
                </a:solidFill>
                <a:latin typeface="Arial"/>
                <a:ea typeface="ＭＳ Ｐゴシック"/>
              </a:endParaRPr>
            </a:p>
          </p:txBody>
        </p:sp>
        <p:sp>
          <p:nvSpPr>
            <p:cNvPr id="77" name="Freeform 111"/>
            <p:cNvSpPr>
              <a:spLocks/>
            </p:cNvSpPr>
            <p:nvPr/>
          </p:nvSpPr>
          <p:spPr bwMode="auto">
            <a:xfrm>
              <a:off x="3148" y="1493"/>
              <a:ext cx="33" cy="84"/>
            </a:xfrm>
            <a:custGeom>
              <a:avLst/>
              <a:gdLst>
                <a:gd name="T0" fmla="*/ 0 w 66"/>
                <a:gd name="T1" fmla="*/ 84 h 170"/>
                <a:gd name="T2" fmla="*/ 4 w 66"/>
                <a:gd name="T3" fmla="*/ 0 h 170"/>
                <a:gd name="T4" fmla="*/ 33 w 66"/>
                <a:gd name="T5" fmla="*/ 76 h 170"/>
                <a:gd name="T6" fmla="*/ 0 w 66"/>
                <a:gd name="T7" fmla="*/ 84 h 1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6" h="170">
                  <a:moveTo>
                    <a:pt x="0" y="170"/>
                  </a:moveTo>
                  <a:lnTo>
                    <a:pt x="8" y="0"/>
                  </a:lnTo>
                  <a:lnTo>
                    <a:pt x="66" y="154"/>
                  </a:lnTo>
                  <a:lnTo>
                    <a:pt x="0" y="170"/>
                  </a:lnTo>
                  <a:close/>
                </a:path>
              </a:pathLst>
            </a:custGeom>
            <a:solidFill>
              <a:srgbClr val="000000"/>
            </a:solidFill>
            <a:ln w="11113">
              <a:solidFill>
                <a:srgbClr val="000000"/>
              </a:solidFill>
              <a:prstDash val="solid"/>
              <a:round/>
              <a:headEnd/>
              <a:tailEnd/>
            </a:ln>
          </p:spPr>
          <p:txBody>
            <a:bodyPr/>
            <a:lstStyle/>
            <a:p>
              <a:pPr fontAlgn="auto">
                <a:spcBef>
                  <a:spcPts val="0"/>
                </a:spcBef>
                <a:spcAft>
                  <a:spcPts val="0"/>
                </a:spcAft>
              </a:pPr>
              <a:endParaRPr lang="en-GB" sz="1800" b="0">
                <a:solidFill>
                  <a:prstClr val="black"/>
                </a:solidFill>
                <a:latin typeface="Arial"/>
                <a:ea typeface="ＭＳ Ｐゴシック"/>
              </a:endParaRPr>
            </a:p>
          </p:txBody>
        </p:sp>
        <p:sp>
          <p:nvSpPr>
            <p:cNvPr id="78" name="Freeform 112"/>
            <p:cNvSpPr>
              <a:spLocks/>
            </p:cNvSpPr>
            <p:nvPr/>
          </p:nvSpPr>
          <p:spPr bwMode="auto">
            <a:xfrm>
              <a:off x="3035" y="1633"/>
              <a:ext cx="174" cy="289"/>
            </a:xfrm>
            <a:custGeom>
              <a:avLst/>
              <a:gdLst>
                <a:gd name="T0" fmla="*/ 0 w 350"/>
                <a:gd name="T1" fmla="*/ 289 h 579"/>
                <a:gd name="T2" fmla="*/ 78 w 350"/>
                <a:gd name="T3" fmla="*/ 261 h 579"/>
                <a:gd name="T4" fmla="*/ 111 w 350"/>
                <a:gd name="T5" fmla="*/ 235 h 579"/>
                <a:gd name="T6" fmla="*/ 138 w 350"/>
                <a:gd name="T7" fmla="*/ 201 h 579"/>
                <a:gd name="T8" fmla="*/ 158 w 350"/>
                <a:gd name="T9" fmla="*/ 161 h 579"/>
                <a:gd name="T10" fmla="*/ 171 w 350"/>
                <a:gd name="T11" fmla="*/ 113 h 579"/>
                <a:gd name="T12" fmla="*/ 174 w 350"/>
                <a:gd name="T13" fmla="*/ 60 h 579"/>
                <a:gd name="T14" fmla="*/ 174 w 350"/>
                <a:gd name="T15" fmla="*/ 46 h 579"/>
                <a:gd name="T16" fmla="*/ 173 w 350"/>
                <a:gd name="T17" fmla="*/ 31 h 579"/>
                <a:gd name="T18" fmla="*/ 168 w 350"/>
                <a:gd name="T19" fmla="*/ 0 h 5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0" h="579">
                  <a:moveTo>
                    <a:pt x="0" y="579"/>
                  </a:moveTo>
                  <a:lnTo>
                    <a:pt x="157" y="523"/>
                  </a:lnTo>
                  <a:lnTo>
                    <a:pt x="223" y="471"/>
                  </a:lnTo>
                  <a:lnTo>
                    <a:pt x="277" y="402"/>
                  </a:lnTo>
                  <a:lnTo>
                    <a:pt x="317" y="322"/>
                  </a:lnTo>
                  <a:lnTo>
                    <a:pt x="343" y="226"/>
                  </a:lnTo>
                  <a:lnTo>
                    <a:pt x="350" y="120"/>
                  </a:lnTo>
                  <a:lnTo>
                    <a:pt x="350" y="93"/>
                  </a:lnTo>
                  <a:lnTo>
                    <a:pt x="347" y="63"/>
                  </a:lnTo>
                  <a:lnTo>
                    <a:pt x="337"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en-GB" sz="1800" b="0">
                <a:solidFill>
                  <a:prstClr val="black"/>
                </a:solidFill>
                <a:latin typeface="Arial"/>
                <a:ea typeface="ＭＳ Ｐゴシック"/>
              </a:endParaRPr>
            </a:p>
          </p:txBody>
        </p:sp>
        <p:sp>
          <p:nvSpPr>
            <p:cNvPr id="79" name="Freeform 113"/>
            <p:cNvSpPr>
              <a:spLocks/>
            </p:cNvSpPr>
            <p:nvPr/>
          </p:nvSpPr>
          <p:spPr bwMode="auto">
            <a:xfrm>
              <a:off x="3196" y="1618"/>
              <a:ext cx="35" cy="84"/>
            </a:xfrm>
            <a:custGeom>
              <a:avLst/>
              <a:gdLst>
                <a:gd name="T0" fmla="*/ 0 w 67"/>
                <a:gd name="T1" fmla="*/ 84 h 170"/>
                <a:gd name="T2" fmla="*/ 4 w 67"/>
                <a:gd name="T3" fmla="*/ 0 h 170"/>
                <a:gd name="T4" fmla="*/ 35 w 67"/>
                <a:gd name="T5" fmla="*/ 76 h 170"/>
                <a:gd name="T6" fmla="*/ 0 w 67"/>
                <a:gd name="T7" fmla="*/ 84 h 1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7" h="170">
                  <a:moveTo>
                    <a:pt x="0" y="170"/>
                  </a:moveTo>
                  <a:lnTo>
                    <a:pt x="8" y="0"/>
                  </a:lnTo>
                  <a:lnTo>
                    <a:pt x="67" y="154"/>
                  </a:lnTo>
                  <a:lnTo>
                    <a:pt x="0" y="170"/>
                  </a:lnTo>
                  <a:close/>
                </a:path>
              </a:pathLst>
            </a:custGeom>
            <a:solidFill>
              <a:srgbClr val="000000"/>
            </a:solidFill>
            <a:ln w="11113">
              <a:solidFill>
                <a:srgbClr val="000000"/>
              </a:solidFill>
              <a:prstDash val="solid"/>
              <a:round/>
              <a:headEnd/>
              <a:tailEnd/>
            </a:ln>
          </p:spPr>
          <p:txBody>
            <a:bodyPr/>
            <a:lstStyle/>
            <a:p>
              <a:pPr fontAlgn="auto">
                <a:spcBef>
                  <a:spcPts val="0"/>
                </a:spcBef>
                <a:spcAft>
                  <a:spcPts val="0"/>
                </a:spcAft>
              </a:pPr>
              <a:endParaRPr lang="en-GB" sz="1800" b="0">
                <a:solidFill>
                  <a:prstClr val="black"/>
                </a:solidFill>
                <a:latin typeface="Arial"/>
                <a:ea typeface="ＭＳ Ｐゴシック"/>
              </a:endParaRPr>
            </a:p>
          </p:txBody>
        </p:sp>
        <p:sp>
          <p:nvSpPr>
            <p:cNvPr id="80" name="Freeform 114"/>
            <p:cNvSpPr>
              <a:spLocks/>
            </p:cNvSpPr>
            <p:nvPr/>
          </p:nvSpPr>
          <p:spPr bwMode="auto">
            <a:xfrm>
              <a:off x="3047" y="1760"/>
              <a:ext cx="204" cy="298"/>
            </a:xfrm>
            <a:custGeom>
              <a:avLst/>
              <a:gdLst>
                <a:gd name="T0" fmla="*/ 0 w 411"/>
                <a:gd name="T1" fmla="*/ 298 h 597"/>
                <a:gd name="T2" fmla="*/ 81 w 411"/>
                <a:gd name="T3" fmla="*/ 275 h 597"/>
                <a:gd name="T4" fmla="*/ 117 w 411"/>
                <a:gd name="T5" fmla="*/ 252 h 597"/>
                <a:gd name="T6" fmla="*/ 148 w 411"/>
                <a:gd name="T7" fmla="*/ 221 h 597"/>
                <a:gd name="T8" fmla="*/ 174 w 411"/>
                <a:gd name="T9" fmla="*/ 181 h 597"/>
                <a:gd name="T10" fmla="*/ 193 w 411"/>
                <a:gd name="T11" fmla="*/ 132 h 597"/>
                <a:gd name="T12" fmla="*/ 202 w 411"/>
                <a:gd name="T13" fmla="*/ 72 h 597"/>
                <a:gd name="T14" fmla="*/ 204 w 411"/>
                <a:gd name="T15" fmla="*/ 39 h 597"/>
                <a:gd name="T16" fmla="*/ 204 w 411"/>
                <a:gd name="T17" fmla="*/ 20 h 597"/>
                <a:gd name="T18" fmla="*/ 203 w 411"/>
                <a:gd name="T19" fmla="*/ 0 h 5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1" h="597">
                  <a:moveTo>
                    <a:pt x="0" y="597"/>
                  </a:moveTo>
                  <a:lnTo>
                    <a:pt x="164" y="550"/>
                  </a:lnTo>
                  <a:lnTo>
                    <a:pt x="235" y="505"/>
                  </a:lnTo>
                  <a:lnTo>
                    <a:pt x="299" y="442"/>
                  </a:lnTo>
                  <a:lnTo>
                    <a:pt x="350" y="363"/>
                  </a:lnTo>
                  <a:lnTo>
                    <a:pt x="388" y="265"/>
                  </a:lnTo>
                  <a:lnTo>
                    <a:pt x="407" y="145"/>
                  </a:lnTo>
                  <a:lnTo>
                    <a:pt x="411" y="78"/>
                  </a:lnTo>
                  <a:lnTo>
                    <a:pt x="411" y="40"/>
                  </a:lnTo>
                  <a:lnTo>
                    <a:pt x="409"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en-GB" sz="1800" b="0">
                <a:solidFill>
                  <a:prstClr val="black"/>
                </a:solidFill>
                <a:latin typeface="Arial"/>
                <a:ea typeface="ＭＳ Ｐゴシック"/>
              </a:endParaRPr>
            </a:p>
          </p:txBody>
        </p:sp>
        <p:sp>
          <p:nvSpPr>
            <p:cNvPr id="81" name="Freeform 115"/>
            <p:cNvSpPr>
              <a:spLocks/>
            </p:cNvSpPr>
            <p:nvPr/>
          </p:nvSpPr>
          <p:spPr bwMode="auto">
            <a:xfrm>
              <a:off x="3235" y="1745"/>
              <a:ext cx="33" cy="82"/>
            </a:xfrm>
            <a:custGeom>
              <a:avLst/>
              <a:gdLst>
                <a:gd name="T0" fmla="*/ 0 w 67"/>
                <a:gd name="T1" fmla="*/ 82 h 165"/>
                <a:gd name="T2" fmla="*/ 16 w 67"/>
                <a:gd name="T3" fmla="*/ 0 h 165"/>
                <a:gd name="T4" fmla="*/ 33 w 67"/>
                <a:gd name="T5" fmla="*/ 81 h 165"/>
                <a:gd name="T6" fmla="*/ 0 w 67"/>
                <a:gd name="T7" fmla="*/ 82 h 1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7" h="165">
                  <a:moveTo>
                    <a:pt x="0" y="165"/>
                  </a:moveTo>
                  <a:lnTo>
                    <a:pt x="32" y="0"/>
                  </a:lnTo>
                  <a:lnTo>
                    <a:pt x="67" y="163"/>
                  </a:lnTo>
                  <a:lnTo>
                    <a:pt x="0" y="165"/>
                  </a:lnTo>
                  <a:close/>
                </a:path>
              </a:pathLst>
            </a:custGeom>
            <a:solidFill>
              <a:srgbClr val="000000"/>
            </a:solidFill>
            <a:ln w="11113">
              <a:solidFill>
                <a:srgbClr val="000000"/>
              </a:solidFill>
              <a:prstDash val="solid"/>
              <a:round/>
              <a:headEnd/>
              <a:tailEnd/>
            </a:ln>
          </p:spPr>
          <p:txBody>
            <a:bodyPr/>
            <a:lstStyle/>
            <a:p>
              <a:pPr fontAlgn="auto">
                <a:spcBef>
                  <a:spcPts val="0"/>
                </a:spcBef>
                <a:spcAft>
                  <a:spcPts val="0"/>
                </a:spcAft>
              </a:pPr>
              <a:endParaRPr lang="en-GB" sz="1800" b="0">
                <a:solidFill>
                  <a:prstClr val="black"/>
                </a:solidFill>
                <a:latin typeface="Arial"/>
                <a:ea typeface="ＭＳ Ｐゴシック"/>
              </a:endParaRPr>
            </a:p>
          </p:txBody>
        </p:sp>
        <p:sp>
          <p:nvSpPr>
            <p:cNvPr id="82" name="Freeform 116"/>
            <p:cNvSpPr>
              <a:spLocks/>
            </p:cNvSpPr>
            <p:nvPr/>
          </p:nvSpPr>
          <p:spPr bwMode="auto">
            <a:xfrm>
              <a:off x="3071" y="1960"/>
              <a:ext cx="206" cy="300"/>
            </a:xfrm>
            <a:custGeom>
              <a:avLst/>
              <a:gdLst>
                <a:gd name="T0" fmla="*/ 0 w 414"/>
                <a:gd name="T1" fmla="*/ 296 h 599"/>
                <a:gd name="T2" fmla="*/ 41 w 414"/>
                <a:gd name="T3" fmla="*/ 300 h 599"/>
                <a:gd name="T4" fmla="*/ 81 w 414"/>
                <a:gd name="T5" fmla="*/ 294 h 599"/>
                <a:gd name="T6" fmla="*/ 117 w 414"/>
                <a:gd name="T7" fmla="*/ 278 h 599"/>
                <a:gd name="T8" fmla="*/ 150 w 414"/>
                <a:gd name="T9" fmla="*/ 249 h 599"/>
                <a:gd name="T10" fmla="*/ 175 w 414"/>
                <a:gd name="T11" fmla="*/ 208 h 599"/>
                <a:gd name="T12" fmla="*/ 194 w 414"/>
                <a:gd name="T13" fmla="*/ 153 h 599"/>
                <a:gd name="T14" fmla="*/ 204 w 414"/>
                <a:gd name="T15" fmla="*/ 85 h 599"/>
                <a:gd name="T16" fmla="*/ 206 w 414"/>
                <a:gd name="T17" fmla="*/ 46 h 599"/>
                <a:gd name="T18" fmla="*/ 206 w 414"/>
                <a:gd name="T19" fmla="*/ 24 h 599"/>
                <a:gd name="T20" fmla="*/ 205 w 414"/>
                <a:gd name="T21" fmla="*/ 0 h 59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4" h="599">
                  <a:moveTo>
                    <a:pt x="0" y="591"/>
                  </a:moveTo>
                  <a:lnTo>
                    <a:pt x="83" y="599"/>
                  </a:lnTo>
                  <a:lnTo>
                    <a:pt x="163" y="588"/>
                  </a:lnTo>
                  <a:lnTo>
                    <a:pt x="236" y="556"/>
                  </a:lnTo>
                  <a:lnTo>
                    <a:pt x="301" y="497"/>
                  </a:lnTo>
                  <a:lnTo>
                    <a:pt x="352" y="415"/>
                  </a:lnTo>
                  <a:lnTo>
                    <a:pt x="389" y="306"/>
                  </a:lnTo>
                  <a:lnTo>
                    <a:pt x="410" y="170"/>
                  </a:lnTo>
                  <a:lnTo>
                    <a:pt x="414" y="91"/>
                  </a:lnTo>
                  <a:lnTo>
                    <a:pt x="414" y="47"/>
                  </a:lnTo>
                  <a:lnTo>
                    <a:pt x="412"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en-GB" sz="1800" b="0">
                <a:solidFill>
                  <a:prstClr val="black"/>
                </a:solidFill>
                <a:latin typeface="Arial"/>
                <a:ea typeface="ＭＳ Ｐゴシック"/>
              </a:endParaRPr>
            </a:p>
          </p:txBody>
        </p:sp>
        <p:sp>
          <p:nvSpPr>
            <p:cNvPr id="83" name="Freeform 117"/>
            <p:cNvSpPr>
              <a:spLocks/>
            </p:cNvSpPr>
            <p:nvPr/>
          </p:nvSpPr>
          <p:spPr bwMode="auto">
            <a:xfrm>
              <a:off x="3260" y="1945"/>
              <a:ext cx="35" cy="83"/>
            </a:xfrm>
            <a:custGeom>
              <a:avLst/>
              <a:gdLst>
                <a:gd name="T0" fmla="*/ 0 w 68"/>
                <a:gd name="T1" fmla="*/ 83 h 165"/>
                <a:gd name="T2" fmla="*/ 16 w 68"/>
                <a:gd name="T3" fmla="*/ 0 h 165"/>
                <a:gd name="T4" fmla="*/ 35 w 68"/>
                <a:gd name="T5" fmla="*/ 82 h 165"/>
                <a:gd name="T6" fmla="*/ 0 w 68"/>
                <a:gd name="T7" fmla="*/ 83 h 1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8" h="165">
                  <a:moveTo>
                    <a:pt x="0" y="165"/>
                  </a:moveTo>
                  <a:lnTo>
                    <a:pt x="32" y="0"/>
                  </a:lnTo>
                  <a:lnTo>
                    <a:pt x="68" y="164"/>
                  </a:lnTo>
                  <a:lnTo>
                    <a:pt x="0" y="165"/>
                  </a:lnTo>
                  <a:close/>
                </a:path>
              </a:pathLst>
            </a:custGeom>
            <a:solidFill>
              <a:srgbClr val="000000"/>
            </a:solidFill>
            <a:ln w="11113">
              <a:solidFill>
                <a:srgbClr val="000000"/>
              </a:solidFill>
              <a:prstDash val="solid"/>
              <a:round/>
              <a:headEnd/>
              <a:tailEnd/>
            </a:ln>
          </p:spPr>
          <p:txBody>
            <a:bodyPr/>
            <a:lstStyle/>
            <a:p>
              <a:pPr fontAlgn="auto">
                <a:spcBef>
                  <a:spcPts val="0"/>
                </a:spcBef>
                <a:spcAft>
                  <a:spcPts val="0"/>
                </a:spcAft>
              </a:pPr>
              <a:endParaRPr lang="en-GB" sz="1800" b="0">
                <a:solidFill>
                  <a:prstClr val="black"/>
                </a:solidFill>
                <a:latin typeface="Arial"/>
                <a:ea typeface="ＭＳ Ｐゴシック"/>
              </a:endParaRPr>
            </a:p>
          </p:txBody>
        </p:sp>
        <p:sp>
          <p:nvSpPr>
            <p:cNvPr id="84" name="Freeform 118"/>
            <p:cNvSpPr>
              <a:spLocks/>
            </p:cNvSpPr>
            <p:nvPr/>
          </p:nvSpPr>
          <p:spPr bwMode="auto">
            <a:xfrm>
              <a:off x="3071" y="2134"/>
              <a:ext cx="249" cy="267"/>
            </a:xfrm>
            <a:custGeom>
              <a:avLst/>
              <a:gdLst>
                <a:gd name="T0" fmla="*/ 0 w 498"/>
                <a:gd name="T1" fmla="*/ 261 h 534"/>
                <a:gd name="T2" fmla="*/ 44 w 498"/>
                <a:gd name="T3" fmla="*/ 266 h 534"/>
                <a:gd name="T4" fmla="*/ 67 w 498"/>
                <a:gd name="T5" fmla="*/ 267 h 534"/>
                <a:gd name="T6" fmla="*/ 78 w 498"/>
                <a:gd name="T7" fmla="*/ 267 h 534"/>
                <a:gd name="T8" fmla="*/ 91 w 498"/>
                <a:gd name="T9" fmla="*/ 266 h 534"/>
                <a:gd name="T10" fmla="*/ 136 w 498"/>
                <a:gd name="T11" fmla="*/ 255 h 534"/>
                <a:gd name="T12" fmla="*/ 178 w 498"/>
                <a:gd name="T13" fmla="*/ 232 h 534"/>
                <a:gd name="T14" fmla="*/ 212 w 498"/>
                <a:gd name="T15" fmla="*/ 198 h 534"/>
                <a:gd name="T16" fmla="*/ 237 w 498"/>
                <a:gd name="T17" fmla="*/ 148 h 534"/>
                <a:gd name="T18" fmla="*/ 249 w 498"/>
                <a:gd name="T19" fmla="*/ 84 h 534"/>
                <a:gd name="T20" fmla="*/ 249 w 498"/>
                <a:gd name="T21" fmla="*/ 44 h 534"/>
                <a:gd name="T22" fmla="*/ 245 w 498"/>
                <a:gd name="T23" fmla="*/ 0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98" h="534">
                  <a:moveTo>
                    <a:pt x="0" y="522"/>
                  </a:moveTo>
                  <a:lnTo>
                    <a:pt x="88" y="532"/>
                  </a:lnTo>
                  <a:lnTo>
                    <a:pt x="134" y="534"/>
                  </a:lnTo>
                  <a:lnTo>
                    <a:pt x="156" y="534"/>
                  </a:lnTo>
                  <a:lnTo>
                    <a:pt x="181" y="531"/>
                  </a:lnTo>
                  <a:lnTo>
                    <a:pt x="272" y="509"/>
                  </a:lnTo>
                  <a:lnTo>
                    <a:pt x="356" y="463"/>
                  </a:lnTo>
                  <a:lnTo>
                    <a:pt x="423" y="395"/>
                  </a:lnTo>
                  <a:lnTo>
                    <a:pt x="473" y="295"/>
                  </a:lnTo>
                  <a:lnTo>
                    <a:pt x="497" y="167"/>
                  </a:lnTo>
                  <a:lnTo>
                    <a:pt x="498" y="88"/>
                  </a:lnTo>
                  <a:lnTo>
                    <a:pt x="49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en-GB" sz="1800" b="0">
                <a:solidFill>
                  <a:prstClr val="black"/>
                </a:solidFill>
                <a:latin typeface="Arial"/>
                <a:ea typeface="ＭＳ Ｐゴシック"/>
              </a:endParaRPr>
            </a:p>
          </p:txBody>
        </p:sp>
        <p:sp>
          <p:nvSpPr>
            <p:cNvPr id="85" name="Freeform 119"/>
            <p:cNvSpPr>
              <a:spLocks/>
            </p:cNvSpPr>
            <p:nvPr/>
          </p:nvSpPr>
          <p:spPr bwMode="auto">
            <a:xfrm>
              <a:off x="3305" y="2119"/>
              <a:ext cx="34" cy="84"/>
            </a:xfrm>
            <a:custGeom>
              <a:avLst/>
              <a:gdLst>
                <a:gd name="T0" fmla="*/ 0 w 67"/>
                <a:gd name="T1" fmla="*/ 84 h 168"/>
                <a:gd name="T2" fmla="*/ 10 w 67"/>
                <a:gd name="T3" fmla="*/ 0 h 168"/>
                <a:gd name="T4" fmla="*/ 34 w 67"/>
                <a:gd name="T5" fmla="*/ 80 h 168"/>
                <a:gd name="T6" fmla="*/ 0 w 67"/>
                <a:gd name="T7" fmla="*/ 84 h 1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7" h="168">
                  <a:moveTo>
                    <a:pt x="0" y="168"/>
                  </a:moveTo>
                  <a:lnTo>
                    <a:pt x="19" y="0"/>
                  </a:lnTo>
                  <a:lnTo>
                    <a:pt x="67" y="160"/>
                  </a:lnTo>
                  <a:lnTo>
                    <a:pt x="0" y="168"/>
                  </a:lnTo>
                  <a:close/>
                </a:path>
              </a:pathLst>
            </a:custGeom>
            <a:solidFill>
              <a:srgbClr val="000000"/>
            </a:solidFill>
            <a:ln w="11113">
              <a:solidFill>
                <a:srgbClr val="000000"/>
              </a:solidFill>
              <a:prstDash val="solid"/>
              <a:round/>
              <a:headEnd/>
              <a:tailEnd/>
            </a:ln>
          </p:spPr>
          <p:txBody>
            <a:bodyPr/>
            <a:lstStyle/>
            <a:p>
              <a:pPr fontAlgn="auto">
                <a:spcBef>
                  <a:spcPts val="0"/>
                </a:spcBef>
                <a:spcAft>
                  <a:spcPts val="0"/>
                </a:spcAft>
              </a:pPr>
              <a:endParaRPr lang="en-GB" sz="1800" b="0">
                <a:solidFill>
                  <a:prstClr val="black"/>
                </a:solidFill>
                <a:latin typeface="Arial"/>
                <a:ea typeface="ＭＳ Ｐゴシック"/>
              </a:endParaRPr>
            </a:p>
          </p:txBody>
        </p:sp>
        <p:sp>
          <p:nvSpPr>
            <p:cNvPr id="86" name="Rectangle 120"/>
            <p:cNvSpPr>
              <a:spLocks noChangeArrowheads="1"/>
            </p:cNvSpPr>
            <p:nvPr/>
          </p:nvSpPr>
          <p:spPr bwMode="auto">
            <a:xfrm>
              <a:off x="729" y="1526"/>
              <a:ext cx="1582"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auto" hangingPunct="0">
                <a:spcBef>
                  <a:spcPts val="0"/>
                </a:spcBef>
                <a:spcAft>
                  <a:spcPts val="0"/>
                </a:spcAft>
              </a:pPr>
              <a:r>
                <a:rPr lang="en-GB" sz="800">
                  <a:solidFill>
                    <a:srgbClr val="000000"/>
                  </a:solidFill>
                  <a:latin typeface="Arial"/>
                  <a:ea typeface="ＭＳ Ｐゴシック"/>
                </a:rPr>
                <a:t>Gas Generator</a:t>
              </a:r>
              <a:endParaRPr lang="en-GB" sz="800" b="0">
                <a:solidFill>
                  <a:prstClr val="black"/>
                </a:solidFill>
                <a:latin typeface="Times New Roman" pitchFamily="18" charset="0"/>
                <a:ea typeface="ＭＳ Ｐゴシック"/>
              </a:endParaRPr>
            </a:p>
          </p:txBody>
        </p:sp>
        <p:sp>
          <p:nvSpPr>
            <p:cNvPr id="87" name="Rectangle 121"/>
            <p:cNvSpPr>
              <a:spLocks noChangeArrowheads="1"/>
            </p:cNvSpPr>
            <p:nvPr/>
          </p:nvSpPr>
          <p:spPr bwMode="auto">
            <a:xfrm>
              <a:off x="792" y="2665"/>
              <a:ext cx="924"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auto" hangingPunct="0">
                <a:spcBef>
                  <a:spcPts val="0"/>
                </a:spcBef>
                <a:spcAft>
                  <a:spcPts val="0"/>
                </a:spcAft>
              </a:pPr>
              <a:r>
                <a:rPr lang="en-GB" sz="800" b="0">
                  <a:solidFill>
                    <a:srgbClr val="000000"/>
                  </a:solidFill>
                  <a:latin typeface="Arial"/>
                  <a:ea typeface="ＭＳ Ｐゴシック"/>
                </a:rPr>
                <a:t>Fuel Gas</a:t>
              </a:r>
              <a:endParaRPr lang="en-GB" sz="800" b="0">
                <a:solidFill>
                  <a:prstClr val="black"/>
                </a:solidFill>
                <a:latin typeface="Times New Roman" pitchFamily="18" charset="0"/>
                <a:ea typeface="ＭＳ Ｐゴシック"/>
              </a:endParaRPr>
            </a:p>
          </p:txBody>
        </p:sp>
        <p:sp>
          <p:nvSpPr>
            <p:cNvPr id="88" name="Line 122"/>
            <p:cNvSpPr>
              <a:spLocks noChangeShapeType="1"/>
            </p:cNvSpPr>
            <p:nvPr/>
          </p:nvSpPr>
          <p:spPr bwMode="auto">
            <a:xfrm flipV="1">
              <a:off x="1063" y="2330"/>
              <a:ext cx="8" cy="31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GB" sz="1800" b="0">
                <a:solidFill>
                  <a:prstClr val="black"/>
                </a:solidFill>
                <a:latin typeface="Arial"/>
                <a:ea typeface="ＭＳ Ｐゴシック"/>
              </a:endParaRPr>
            </a:p>
          </p:txBody>
        </p:sp>
        <p:sp>
          <p:nvSpPr>
            <p:cNvPr id="89" name="Freeform 123"/>
            <p:cNvSpPr>
              <a:spLocks/>
            </p:cNvSpPr>
            <p:nvPr/>
          </p:nvSpPr>
          <p:spPr bwMode="auto">
            <a:xfrm>
              <a:off x="1033" y="2315"/>
              <a:ext cx="67" cy="165"/>
            </a:xfrm>
            <a:custGeom>
              <a:avLst/>
              <a:gdLst>
                <a:gd name="T0" fmla="*/ 0 w 136"/>
                <a:gd name="T1" fmla="*/ 162 h 331"/>
                <a:gd name="T2" fmla="*/ 38 w 136"/>
                <a:gd name="T3" fmla="*/ 0 h 331"/>
                <a:gd name="T4" fmla="*/ 67 w 136"/>
                <a:gd name="T5" fmla="*/ 165 h 331"/>
                <a:gd name="T6" fmla="*/ 0 w 136"/>
                <a:gd name="T7" fmla="*/ 162 h 3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6" h="331">
                  <a:moveTo>
                    <a:pt x="0" y="325"/>
                  </a:moveTo>
                  <a:lnTo>
                    <a:pt x="78" y="0"/>
                  </a:lnTo>
                  <a:lnTo>
                    <a:pt x="136" y="331"/>
                  </a:lnTo>
                  <a:lnTo>
                    <a:pt x="0" y="325"/>
                  </a:lnTo>
                  <a:close/>
                </a:path>
              </a:pathLst>
            </a:custGeom>
            <a:solidFill>
              <a:srgbClr val="000000"/>
            </a:solidFill>
            <a:ln w="11113">
              <a:solidFill>
                <a:srgbClr val="000000"/>
              </a:solidFill>
              <a:prstDash val="solid"/>
              <a:round/>
              <a:headEnd/>
              <a:tailEnd/>
            </a:ln>
          </p:spPr>
          <p:txBody>
            <a:bodyPr/>
            <a:lstStyle/>
            <a:p>
              <a:pPr fontAlgn="auto">
                <a:spcBef>
                  <a:spcPts val="0"/>
                </a:spcBef>
                <a:spcAft>
                  <a:spcPts val="0"/>
                </a:spcAft>
              </a:pPr>
              <a:endParaRPr lang="en-GB" sz="1800" b="0">
                <a:solidFill>
                  <a:prstClr val="black"/>
                </a:solidFill>
                <a:latin typeface="Arial"/>
                <a:ea typeface="ＭＳ Ｐゴシック"/>
              </a:endParaRPr>
            </a:p>
          </p:txBody>
        </p:sp>
        <p:sp>
          <p:nvSpPr>
            <p:cNvPr id="90" name="Line 124"/>
            <p:cNvSpPr>
              <a:spLocks noChangeShapeType="1"/>
            </p:cNvSpPr>
            <p:nvPr/>
          </p:nvSpPr>
          <p:spPr bwMode="auto">
            <a:xfrm>
              <a:off x="252" y="2123"/>
              <a:ext cx="333"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GB" sz="1800" b="0">
                <a:solidFill>
                  <a:prstClr val="black"/>
                </a:solidFill>
                <a:latin typeface="Arial"/>
                <a:ea typeface="ＭＳ Ｐゴシック"/>
              </a:endParaRPr>
            </a:p>
          </p:txBody>
        </p:sp>
        <p:sp>
          <p:nvSpPr>
            <p:cNvPr id="91" name="Freeform 125"/>
            <p:cNvSpPr>
              <a:spLocks/>
            </p:cNvSpPr>
            <p:nvPr/>
          </p:nvSpPr>
          <p:spPr bwMode="auto">
            <a:xfrm>
              <a:off x="463" y="2082"/>
              <a:ext cx="136" cy="82"/>
            </a:xfrm>
            <a:custGeom>
              <a:avLst/>
              <a:gdLst>
                <a:gd name="T0" fmla="*/ 0 w 271"/>
                <a:gd name="T1" fmla="*/ 0 h 163"/>
                <a:gd name="T2" fmla="*/ 136 w 271"/>
                <a:gd name="T3" fmla="*/ 41 h 163"/>
                <a:gd name="T4" fmla="*/ 0 w 271"/>
                <a:gd name="T5" fmla="*/ 82 h 163"/>
                <a:gd name="T6" fmla="*/ 0 w 271"/>
                <a:gd name="T7" fmla="*/ 0 h 1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1" h="163">
                  <a:moveTo>
                    <a:pt x="0" y="0"/>
                  </a:moveTo>
                  <a:lnTo>
                    <a:pt x="271" y="82"/>
                  </a:lnTo>
                  <a:lnTo>
                    <a:pt x="0" y="163"/>
                  </a:lnTo>
                  <a:lnTo>
                    <a:pt x="0" y="0"/>
                  </a:lnTo>
                  <a:close/>
                </a:path>
              </a:pathLst>
            </a:custGeom>
            <a:solidFill>
              <a:srgbClr val="000000"/>
            </a:solidFill>
            <a:ln w="11113">
              <a:solidFill>
                <a:srgbClr val="000000"/>
              </a:solidFill>
              <a:prstDash val="solid"/>
              <a:round/>
              <a:headEnd/>
              <a:tailEnd/>
            </a:ln>
          </p:spPr>
          <p:txBody>
            <a:bodyPr/>
            <a:lstStyle/>
            <a:p>
              <a:pPr fontAlgn="auto">
                <a:spcBef>
                  <a:spcPts val="0"/>
                </a:spcBef>
                <a:spcAft>
                  <a:spcPts val="0"/>
                </a:spcAft>
              </a:pPr>
              <a:endParaRPr lang="en-GB" sz="1800" b="0">
                <a:solidFill>
                  <a:prstClr val="black"/>
                </a:solidFill>
                <a:latin typeface="Arial"/>
                <a:ea typeface="ＭＳ Ｐゴシック"/>
              </a:endParaRPr>
            </a:p>
          </p:txBody>
        </p:sp>
        <p:sp>
          <p:nvSpPr>
            <p:cNvPr id="92" name="Rectangle 126"/>
            <p:cNvSpPr>
              <a:spLocks noChangeArrowheads="1"/>
            </p:cNvSpPr>
            <p:nvPr/>
          </p:nvSpPr>
          <p:spPr bwMode="auto">
            <a:xfrm>
              <a:off x="282" y="1872"/>
              <a:ext cx="277"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auto" hangingPunct="0">
                <a:spcBef>
                  <a:spcPts val="0"/>
                </a:spcBef>
                <a:spcAft>
                  <a:spcPts val="0"/>
                </a:spcAft>
              </a:pPr>
              <a:r>
                <a:rPr lang="en-GB" sz="800" b="0">
                  <a:solidFill>
                    <a:srgbClr val="000000"/>
                  </a:solidFill>
                  <a:latin typeface="Arial"/>
                  <a:ea typeface="ＭＳ Ｐゴシック"/>
                </a:rPr>
                <a:t>Air</a:t>
              </a:r>
              <a:endParaRPr lang="en-GB" sz="800" b="0">
                <a:solidFill>
                  <a:prstClr val="black"/>
                </a:solidFill>
                <a:latin typeface="Times New Roman" pitchFamily="18" charset="0"/>
                <a:ea typeface="ＭＳ Ｐゴシック"/>
              </a:endParaRPr>
            </a:p>
          </p:txBody>
        </p:sp>
        <p:sp>
          <p:nvSpPr>
            <p:cNvPr id="93" name="Rectangle 127"/>
            <p:cNvSpPr>
              <a:spLocks noChangeArrowheads="1"/>
            </p:cNvSpPr>
            <p:nvPr/>
          </p:nvSpPr>
          <p:spPr bwMode="auto">
            <a:xfrm>
              <a:off x="2517" y="2792"/>
              <a:ext cx="1579"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auto" hangingPunct="0">
                <a:spcBef>
                  <a:spcPts val="0"/>
                </a:spcBef>
                <a:spcAft>
                  <a:spcPts val="0"/>
                </a:spcAft>
              </a:pPr>
              <a:r>
                <a:rPr lang="en-GB" sz="800">
                  <a:solidFill>
                    <a:srgbClr val="000000"/>
                  </a:solidFill>
                  <a:latin typeface="Arial"/>
                  <a:ea typeface="ＭＳ Ｐゴシック"/>
                </a:rPr>
                <a:t>Power Turbine</a:t>
              </a:r>
              <a:endParaRPr lang="en-GB" sz="800" b="0">
                <a:solidFill>
                  <a:prstClr val="black"/>
                </a:solidFill>
                <a:latin typeface="Times New Roman" pitchFamily="18" charset="0"/>
                <a:ea typeface="ＭＳ Ｐゴシック"/>
              </a:endParaRPr>
            </a:p>
          </p:txBody>
        </p:sp>
        <p:sp>
          <p:nvSpPr>
            <p:cNvPr id="94" name="Rectangle 128"/>
            <p:cNvSpPr>
              <a:spLocks noChangeArrowheads="1"/>
            </p:cNvSpPr>
            <p:nvPr/>
          </p:nvSpPr>
          <p:spPr bwMode="auto">
            <a:xfrm>
              <a:off x="2616" y="779"/>
              <a:ext cx="1547"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auto" hangingPunct="0">
                <a:spcBef>
                  <a:spcPts val="0"/>
                </a:spcBef>
                <a:spcAft>
                  <a:spcPts val="0"/>
                </a:spcAft>
              </a:pPr>
              <a:r>
                <a:rPr lang="en-GB" sz="800" b="0">
                  <a:solidFill>
                    <a:srgbClr val="000000"/>
                  </a:solidFill>
                  <a:latin typeface="Arial"/>
                  <a:ea typeface="ＭＳ Ｐゴシック"/>
                </a:rPr>
                <a:t>Exhaust Gases</a:t>
              </a:r>
              <a:endParaRPr lang="en-GB" sz="800" b="0">
                <a:solidFill>
                  <a:prstClr val="black"/>
                </a:solidFill>
                <a:latin typeface="Times New Roman" pitchFamily="18" charset="0"/>
                <a:ea typeface="ＭＳ Ｐゴシック"/>
              </a:endParaRPr>
            </a:p>
          </p:txBody>
        </p:sp>
        <p:sp>
          <p:nvSpPr>
            <p:cNvPr id="95" name="Line 129"/>
            <p:cNvSpPr>
              <a:spLocks noChangeShapeType="1"/>
            </p:cNvSpPr>
            <p:nvPr/>
          </p:nvSpPr>
          <p:spPr bwMode="auto">
            <a:xfrm flipV="1">
              <a:off x="2985" y="972"/>
              <a:ext cx="10" cy="31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GB" sz="1800" b="0">
                <a:solidFill>
                  <a:prstClr val="black"/>
                </a:solidFill>
                <a:latin typeface="Arial"/>
                <a:ea typeface="ＭＳ Ｐゴシック"/>
              </a:endParaRPr>
            </a:p>
          </p:txBody>
        </p:sp>
        <p:sp>
          <p:nvSpPr>
            <p:cNvPr id="96" name="Freeform 130"/>
            <p:cNvSpPr>
              <a:spLocks/>
            </p:cNvSpPr>
            <p:nvPr/>
          </p:nvSpPr>
          <p:spPr bwMode="auto">
            <a:xfrm>
              <a:off x="2956" y="957"/>
              <a:ext cx="68" cy="165"/>
            </a:xfrm>
            <a:custGeom>
              <a:avLst/>
              <a:gdLst>
                <a:gd name="T0" fmla="*/ 0 w 136"/>
                <a:gd name="T1" fmla="*/ 162 h 331"/>
                <a:gd name="T2" fmla="*/ 39 w 136"/>
                <a:gd name="T3" fmla="*/ 0 h 331"/>
                <a:gd name="T4" fmla="*/ 68 w 136"/>
                <a:gd name="T5" fmla="*/ 165 h 331"/>
                <a:gd name="T6" fmla="*/ 0 w 136"/>
                <a:gd name="T7" fmla="*/ 162 h 3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6" h="331">
                  <a:moveTo>
                    <a:pt x="0" y="325"/>
                  </a:moveTo>
                  <a:lnTo>
                    <a:pt x="78" y="0"/>
                  </a:lnTo>
                  <a:lnTo>
                    <a:pt x="136" y="331"/>
                  </a:lnTo>
                  <a:lnTo>
                    <a:pt x="0" y="325"/>
                  </a:lnTo>
                  <a:close/>
                </a:path>
              </a:pathLst>
            </a:custGeom>
            <a:solidFill>
              <a:srgbClr val="000000"/>
            </a:solidFill>
            <a:ln w="11113">
              <a:solidFill>
                <a:srgbClr val="000000"/>
              </a:solidFill>
              <a:prstDash val="solid"/>
              <a:round/>
              <a:headEnd/>
              <a:tailEnd/>
            </a:ln>
          </p:spPr>
          <p:txBody>
            <a:bodyPr/>
            <a:lstStyle/>
            <a:p>
              <a:pPr fontAlgn="auto">
                <a:spcBef>
                  <a:spcPts val="0"/>
                </a:spcBef>
                <a:spcAft>
                  <a:spcPts val="0"/>
                </a:spcAft>
              </a:pPr>
              <a:endParaRPr lang="en-GB" sz="1800" b="0">
                <a:solidFill>
                  <a:prstClr val="black"/>
                </a:solidFill>
                <a:latin typeface="Arial"/>
                <a:ea typeface="ＭＳ Ｐゴシック"/>
              </a:endParaRPr>
            </a:p>
          </p:txBody>
        </p:sp>
        <p:sp>
          <p:nvSpPr>
            <p:cNvPr id="97" name="Rectangle 131"/>
            <p:cNvSpPr>
              <a:spLocks noChangeArrowheads="1"/>
            </p:cNvSpPr>
            <p:nvPr/>
          </p:nvSpPr>
          <p:spPr bwMode="auto">
            <a:xfrm>
              <a:off x="3855" y="1378"/>
              <a:ext cx="984" cy="1421"/>
            </a:xfrm>
            <a:prstGeom prst="rect">
              <a:avLst/>
            </a:prstGeom>
            <a:solidFill>
              <a:srgbClr val="F0F0F0"/>
            </a:solidFill>
            <a:ln w="11113">
              <a:solidFill>
                <a:srgbClr val="000000"/>
              </a:solidFill>
              <a:miter lim="800000"/>
              <a:headEnd/>
              <a:tailEnd/>
            </a:ln>
          </p:spPr>
          <p:txBody>
            <a:bodyPr/>
            <a:lstStyle/>
            <a:p>
              <a:pPr fontAlgn="auto">
                <a:spcBef>
                  <a:spcPts val="0"/>
                </a:spcBef>
                <a:spcAft>
                  <a:spcPts val="0"/>
                </a:spcAft>
              </a:pPr>
              <a:endParaRPr lang="en-US" sz="1800" b="0">
                <a:solidFill>
                  <a:prstClr val="black"/>
                </a:solidFill>
                <a:latin typeface="Arial"/>
                <a:ea typeface="ＭＳ Ｐゴシック"/>
              </a:endParaRPr>
            </a:p>
          </p:txBody>
        </p:sp>
        <p:sp>
          <p:nvSpPr>
            <p:cNvPr id="98" name="Rectangle 132"/>
            <p:cNvSpPr>
              <a:spLocks noChangeArrowheads="1"/>
            </p:cNvSpPr>
            <p:nvPr/>
          </p:nvSpPr>
          <p:spPr bwMode="auto">
            <a:xfrm>
              <a:off x="4219" y="1748"/>
              <a:ext cx="432"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auto" hangingPunct="0">
                <a:spcBef>
                  <a:spcPts val="0"/>
                </a:spcBef>
                <a:spcAft>
                  <a:spcPts val="0"/>
                </a:spcAft>
              </a:pPr>
              <a:r>
                <a:rPr lang="en-GB" sz="800">
                  <a:solidFill>
                    <a:srgbClr val="000000"/>
                  </a:solidFill>
                  <a:latin typeface="Arial"/>
                  <a:ea typeface="ＭＳ Ｐゴシック"/>
                </a:rPr>
                <a:t>Gas</a:t>
              </a:r>
              <a:endParaRPr lang="en-GB" sz="800" b="0">
                <a:solidFill>
                  <a:prstClr val="black"/>
                </a:solidFill>
                <a:latin typeface="Times New Roman" pitchFamily="18" charset="0"/>
                <a:ea typeface="ＭＳ Ｐゴシック"/>
              </a:endParaRPr>
            </a:p>
          </p:txBody>
        </p:sp>
        <p:sp>
          <p:nvSpPr>
            <p:cNvPr id="99" name="Rectangle 133"/>
            <p:cNvSpPr>
              <a:spLocks noChangeArrowheads="1"/>
            </p:cNvSpPr>
            <p:nvPr/>
          </p:nvSpPr>
          <p:spPr bwMode="auto">
            <a:xfrm>
              <a:off x="3965" y="1950"/>
              <a:ext cx="1338"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auto" hangingPunct="0">
                <a:spcBef>
                  <a:spcPts val="0"/>
                </a:spcBef>
                <a:spcAft>
                  <a:spcPts val="0"/>
                </a:spcAft>
              </a:pPr>
              <a:r>
                <a:rPr lang="en-GB" sz="800">
                  <a:solidFill>
                    <a:srgbClr val="000000"/>
                  </a:solidFill>
                  <a:latin typeface="Arial"/>
                  <a:ea typeface="ＭＳ Ｐゴシック"/>
                </a:rPr>
                <a:t>Compressor</a:t>
              </a:r>
              <a:endParaRPr lang="en-GB" sz="800" b="0">
                <a:solidFill>
                  <a:prstClr val="black"/>
                </a:solidFill>
                <a:latin typeface="Times New Roman" pitchFamily="18" charset="0"/>
                <a:ea typeface="ＭＳ Ｐゴシック"/>
              </a:endParaRPr>
            </a:p>
          </p:txBody>
        </p:sp>
        <p:sp>
          <p:nvSpPr>
            <p:cNvPr id="100" name="Rectangle 134"/>
            <p:cNvSpPr>
              <a:spLocks noChangeArrowheads="1"/>
            </p:cNvSpPr>
            <p:nvPr/>
          </p:nvSpPr>
          <p:spPr bwMode="auto">
            <a:xfrm>
              <a:off x="4212" y="2158"/>
              <a:ext cx="439"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auto" hangingPunct="0">
                <a:spcBef>
                  <a:spcPts val="0"/>
                </a:spcBef>
                <a:spcAft>
                  <a:spcPts val="0"/>
                </a:spcAft>
              </a:pPr>
              <a:r>
                <a:rPr lang="en-GB" sz="800">
                  <a:solidFill>
                    <a:srgbClr val="000000"/>
                  </a:solidFill>
                  <a:latin typeface="Arial"/>
                  <a:ea typeface="ＭＳ Ｐゴシック"/>
                </a:rPr>
                <a:t>Unit</a:t>
              </a:r>
              <a:endParaRPr lang="en-GB" sz="800" b="0">
                <a:solidFill>
                  <a:prstClr val="black"/>
                </a:solidFill>
                <a:latin typeface="Times New Roman" pitchFamily="18" charset="0"/>
                <a:ea typeface="ＭＳ Ｐゴシック"/>
              </a:endParaRPr>
            </a:p>
          </p:txBody>
        </p:sp>
        <p:sp>
          <p:nvSpPr>
            <p:cNvPr id="101" name="Line 135"/>
            <p:cNvSpPr>
              <a:spLocks noChangeShapeType="1"/>
            </p:cNvSpPr>
            <p:nvPr/>
          </p:nvSpPr>
          <p:spPr bwMode="auto">
            <a:xfrm>
              <a:off x="4832" y="1800"/>
              <a:ext cx="639"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GB" sz="1800" b="0">
                <a:solidFill>
                  <a:prstClr val="black"/>
                </a:solidFill>
                <a:latin typeface="Arial"/>
                <a:ea typeface="ＭＳ Ｐゴシック"/>
              </a:endParaRPr>
            </a:p>
          </p:txBody>
        </p:sp>
        <p:sp>
          <p:nvSpPr>
            <p:cNvPr id="102" name="Line 136"/>
            <p:cNvSpPr>
              <a:spLocks noChangeShapeType="1"/>
            </p:cNvSpPr>
            <p:nvPr/>
          </p:nvSpPr>
          <p:spPr bwMode="auto">
            <a:xfrm>
              <a:off x="4832" y="2401"/>
              <a:ext cx="639"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GB" sz="1800" b="0">
                <a:solidFill>
                  <a:prstClr val="black"/>
                </a:solidFill>
                <a:latin typeface="Arial"/>
                <a:ea typeface="ＭＳ Ｐゴシック"/>
              </a:endParaRPr>
            </a:p>
          </p:txBody>
        </p:sp>
        <p:sp>
          <p:nvSpPr>
            <p:cNvPr id="103" name="Line 137"/>
            <p:cNvSpPr>
              <a:spLocks noChangeShapeType="1"/>
            </p:cNvSpPr>
            <p:nvPr/>
          </p:nvSpPr>
          <p:spPr bwMode="auto">
            <a:xfrm>
              <a:off x="4137" y="868"/>
              <a:ext cx="2" cy="50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GB" sz="1800" b="0">
                <a:solidFill>
                  <a:prstClr val="black"/>
                </a:solidFill>
                <a:latin typeface="Arial"/>
                <a:ea typeface="ＭＳ Ｐゴシック"/>
              </a:endParaRPr>
            </a:p>
          </p:txBody>
        </p:sp>
        <p:sp>
          <p:nvSpPr>
            <p:cNvPr id="104" name="Line 138"/>
            <p:cNvSpPr>
              <a:spLocks noChangeShapeType="1"/>
            </p:cNvSpPr>
            <p:nvPr/>
          </p:nvSpPr>
          <p:spPr bwMode="auto">
            <a:xfrm>
              <a:off x="4528" y="868"/>
              <a:ext cx="1" cy="50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GB" sz="1800" b="0">
                <a:solidFill>
                  <a:prstClr val="black"/>
                </a:solidFill>
                <a:latin typeface="Arial"/>
                <a:ea typeface="ＭＳ Ｐゴシック"/>
              </a:endParaRPr>
            </a:p>
          </p:txBody>
        </p:sp>
        <p:sp>
          <p:nvSpPr>
            <p:cNvPr id="105" name="Freeform 139"/>
            <p:cNvSpPr>
              <a:spLocks/>
            </p:cNvSpPr>
            <p:nvPr/>
          </p:nvSpPr>
          <p:spPr bwMode="auto">
            <a:xfrm>
              <a:off x="4139" y="812"/>
              <a:ext cx="388" cy="99"/>
            </a:xfrm>
            <a:custGeom>
              <a:avLst/>
              <a:gdLst>
                <a:gd name="T0" fmla="*/ 0 w 773"/>
                <a:gd name="T1" fmla="*/ 57 h 197"/>
                <a:gd name="T2" fmla="*/ 35 w 773"/>
                <a:gd name="T3" fmla="*/ 33 h 197"/>
                <a:gd name="T4" fmla="*/ 77 w 773"/>
                <a:gd name="T5" fmla="*/ 19 h 197"/>
                <a:gd name="T6" fmla="*/ 105 w 773"/>
                <a:gd name="T7" fmla="*/ 16 h 197"/>
                <a:gd name="T8" fmla="*/ 121 w 773"/>
                <a:gd name="T9" fmla="*/ 16 h 197"/>
                <a:gd name="T10" fmla="*/ 138 w 773"/>
                <a:gd name="T11" fmla="*/ 18 h 197"/>
                <a:gd name="T12" fmla="*/ 168 w 773"/>
                <a:gd name="T13" fmla="*/ 32 h 197"/>
                <a:gd name="T14" fmla="*/ 205 w 773"/>
                <a:gd name="T15" fmla="*/ 59 h 197"/>
                <a:gd name="T16" fmla="*/ 242 w 773"/>
                <a:gd name="T17" fmla="*/ 85 h 197"/>
                <a:gd name="T18" fmla="*/ 275 w 773"/>
                <a:gd name="T19" fmla="*/ 99 h 197"/>
                <a:gd name="T20" fmla="*/ 304 w 773"/>
                <a:gd name="T21" fmla="*/ 97 h 197"/>
                <a:gd name="T22" fmla="*/ 342 w 773"/>
                <a:gd name="T23" fmla="*/ 86 h 197"/>
                <a:gd name="T24" fmla="*/ 373 w 773"/>
                <a:gd name="T25" fmla="*/ 72 h 197"/>
                <a:gd name="T26" fmla="*/ 388 w 773"/>
                <a:gd name="T27" fmla="*/ 53 h 197"/>
                <a:gd name="T28" fmla="*/ 383 w 773"/>
                <a:gd name="T29" fmla="*/ 34 h 197"/>
                <a:gd name="T30" fmla="*/ 365 w 773"/>
                <a:gd name="T31" fmla="*/ 17 h 197"/>
                <a:gd name="T32" fmla="*/ 295 w 773"/>
                <a:gd name="T33" fmla="*/ 0 h 197"/>
                <a:gd name="T34" fmla="*/ 286 w 773"/>
                <a:gd name="T35" fmla="*/ 0 h 197"/>
                <a:gd name="T36" fmla="*/ 275 w 773"/>
                <a:gd name="T37" fmla="*/ 1 h 197"/>
                <a:gd name="T38" fmla="*/ 254 w 773"/>
                <a:gd name="T39" fmla="*/ 4 h 197"/>
                <a:gd name="T40" fmla="*/ 219 w 773"/>
                <a:gd name="T41" fmla="*/ 14 h 197"/>
                <a:gd name="T42" fmla="*/ 186 w 773"/>
                <a:gd name="T43" fmla="*/ 29 h 19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73" h="197">
                  <a:moveTo>
                    <a:pt x="0" y="114"/>
                  </a:moveTo>
                  <a:lnTo>
                    <a:pt x="69" y="66"/>
                  </a:lnTo>
                  <a:lnTo>
                    <a:pt x="154" y="38"/>
                  </a:lnTo>
                  <a:lnTo>
                    <a:pt x="209" y="32"/>
                  </a:lnTo>
                  <a:lnTo>
                    <a:pt x="241" y="32"/>
                  </a:lnTo>
                  <a:lnTo>
                    <a:pt x="275" y="36"/>
                  </a:lnTo>
                  <a:lnTo>
                    <a:pt x="334" y="63"/>
                  </a:lnTo>
                  <a:lnTo>
                    <a:pt x="408" y="117"/>
                  </a:lnTo>
                  <a:lnTo>
                    <a:pt x="483" y="169"/>
                  </a:lnTo>
                  <a:lnTo>
                    <a:pt x="548" y="197"/>
                  </a:lnTo>
                  <a:lnTo>
                    <a:pt x="606" y="193"/>
                  </a:lnTo>
                  <a:lnTo>
                    <a:pt x="681" y="172"/>
                  </a:lnTo>
                  <a:lnTo>
                    <a:pt x="744" y="143"/>
                  </a:lnTo>
                  <a:lnTo>
                    <a:pt x="773" y="105"/>
                  </a:lnTo>
                  <a:lnTo>
                    <a:pt x="764" y="67"/>
                  </a:lnTo>
                  <a:lnTo>
                    <a:pt x="727" y="33"/>
                  </a:lnTo>
                  <a:lnTo>
                    <a:pt x="587" y="0"/>
                  </a:lnTo>
                  <a:lnTo>
                    <a:pt x="569" y="0"/>
                  </a:lnTo>
                  <a:lnTo>
                    <a:pt x="547" y="1"/>
                  </a:lnTo>
                  <a:lnTo>
                    <a:pt x="506" y="7"/>
                  </a:lnTo>
                  <a:lnTo>
                    <a:pt x="437" y="28"/>
                  </a:lnTo>
                  <a:lnTo>
                    <a:pt x="370" y="58"/>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en-GB" sz="1800" b="0">
                <a:solidFill>
                  <a:prstClr val="black"/>
                </a:solidFill>
                <a:latin typeface="Arial"/>
                <a:ea typeface="ＭＳ Ｐゴシック"/>
              </a:endParaRPr>
            </a:p>
          </p:txBody>
        </p:sp>
        <p:sp>
          <p:nvSpPr>
            <p:cNvPr id="106" name="Freeform 140"/>
            <p:cNvSpPr>
              <a:spLocks/>
            </p:cNvSpPr>
            <p:nvPr/>
          </p:nvSpPr>
          <p:spPr bwMode="auto">
            <a:xfrm>
              <a:off x="5431" y="1803"/>
              <a:ext cx="120" cy="587"/>
            </a:xfrm>
            <a:custGeom>
              <a:avLst/>
              <a:gdLst>
                <a:gd name="T0" fmla="*/ 43 w 237"/>
                <a:gd name="T1" fmla="*/ 0 h 1174"/>
                <a:gd name="T2" fmla="*/ 66 w 237"/>
                <a:gd name="T3" fmla="*/ 73 h 1174"/>
                <a:gd name="T4" fmla="*/ 81 w 237"/>
                <a:gd name="T5" fmla="*/ 140 h 1174"/>
                <a:gd name="T6" fmla="*/ 85 w 237"/>
                <a:gd name="T7" fmla="*/ 175 h 1174"/>
                <a:gd name="T8" fmla="*/ 85 w 237"/>
                <a:gd name="T9" fmla="*/ 192 h 1174"/>
                <a:gd name="T10" fmla="*/ 83 w 237"/>
                <a:gd name="T11" fmla="*/ 208 h 1174"/>
                <a:gd name="T12" fmla="*/ 68 w 237"/>
                <a:gd name="T13" fmla="*/ 252 h 1174"/>
                <a:gd name="T14" fmla="*/ 40 w 237"/>
                <a:gd name="T15" fmla="*/ 300 h 1174"/>
                <a:gd name="T16" fmla="*/ 13 w 237"/>
                <a:gd name="T17" fmla="*/ 353 h 1174"/>
                <a:gd name="T18" fmla="*/ 0 w 237"/>
                <a:gd name="T19" fmla="*/ 416 h 1174"/>
                <a:gd name="T20" fmla="*/ 13 w 237"/>
                <a:gd name="T21" fmla="*/ 534 h 1174"/>
                <a:gd name="T22" fmla="*/ 28 w 237"/>
                <a:gd name="T23" fmla="*/ 571 h 1174"/>
                <a:gd name="T24" fmla="*/ 48 w 237"/>
                <a:gd name="T25" fmla="*/ 587 h 1174"/>
                <a:gd name="T26" fmla="*/ 59 w 237"/>
                <a:gd name="T27" fmla="*/ 585 h 1174"/>
                <a:gd name="T28" fmla="*/ 70 w 237"/>
                <a:gd name="T29" fmla="*/ 575 h 1174"/>
                <a:gd name="T30" fmla="*/ 94 w 237"/>
                <a:gd name="T31" fmla="*/ 535 h 1174"/>
                <a:gd name="T32" fmla="*/ 112 w 237"/>
                <a:gd name="T33" fmla="*/ 480 h 1174"/>
                <a:gd name="T34" fmla="*/ 118 w 237"/>
                <a:gd name="T35" fmla="*/ 449 h 1174"/>
                <a:gd name="T36" fmla="*/ 119 w 237"/>
                <a:gd name="T37" fmla="*/ 434 h 1174"/>
                <a:gd name="T38" fmla="*/ 120 w 237"/>
                <a:gd name="T39" fmla="*/ 416 h 1174"/>
                <a:gd name="T40" fmla="*/ 120 w 237"/>
                <a:gd name="T41" fmla="*/ 403 h 1174"/>
                <a:gd name="T42" fmla="*/ 118 w 237"/>
                <a:gd name="T43" fmla="*/ 388 h 1174"/>
                <a:gd name="T44" fmla="*/ 112 w 237"/>
                <a:gd name="T45" fmla="*/ 358 h 1174"/>
                <a:gd name="T46" fmla="*/ 93 w 237"/>
                <a:gd name="T47" fmla="*/ 306 h 1174"/>
                <a:gd name="T48" fmla="*/ 65 w 237"/>
                <a:gd name="T49" fmla="*/ 254 h 1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37" h="1174">
                  <a:moveTo>
                    <a:pt x="85" y="0"/>
                  </a:moveTo>
                  <a:lnTo>
                    <a:pt x="131" y="146"/>
                  </a:lnTo>
                  <a:lnTo>
                    <a:pt x="159" y="280"/>
                  </a:lnTo>
                  <a:lnTo>
                    <a:pt x="167" y="350"/>
                  </a:lnTo>
                  <a:lnTo>
                    <a:pt x="167" y="383"/>
                  </a:lnTo>
                  <a:lnTo>
                    <a:pt x="164" y="416"/>
                  </a:lnTo>
                  <a:lnTo>
                    <a:pt x="135" y="503"/>
                  </a:lnTo>
                  <a:lnTo>
                    <a:pt x="79" y="599"/>
                  </a:lnTo>
                  <a:lnTo>
                    <a:pt x="26" y="706"/>
                  </a:lnTo>
                  <a:lnTo>
                    <a:pt x="0" y="832"/>
                  </a:lnTo>
                  <a:lnTo>
                    <a:pt x="26" y="1067"/>
                  </a:lnTo>
                  <a:lnTo>
                    <a:pt x="56" y="1142"/>
                  </a:lnTo>
                  <a:lnTo>
                    <a:pt x="95" y="1174"/>
                  </a:lnTo>
                  <a:lnTo>
                    <a:pt x="116" y="1169"/>
                  </a:lnTo>
                  <a:lnTo>
                    <a:pt x="139" y="1149"/>
                  </a:lnTo>
                  <a:lnTo>
                    <a:pt x="186" y="1070"/>
                  </a:lnTo>
                  <a:lnTo>
                    <a:pt x="222" y="959"/>
                  </a:lnTo>
                  <a:lnTo>
                    <a:pt x="233" y="897"/>
                  </a:lnTo>
                  <a:lnTo>
                    <a:pt x="235" y="867"/>
                  </a:lnTo>
                  <a:lnTo>
                    <a:pt x="237" y="832"/>
                  </a:lnTo>
                  <a:lnTo>
                    <a:pt x="237" y="805"/>
                  </a:lnTo>
                  <a:lnTo>
                    <a:pt x="233" y="775"/>
                  </a:lnTo>
                  <a:lnTo>
                    <a:pt x="221" y="715"/>
                  </a:lnTo>
                  <a:lnTo>
                    <a:pt x="183" y="611"/>
                  </a:lnTo>
                  <a:lnTo>
                    <a:pt x="129" y="508"/>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en-GB" sz="1800" b="0">
                <a:solidFill>
                  <a:prstClr val="black"/>
                </a:solidFill>
                <a:latin typeface="Arial"/>
                <a:ea typeface="ＭＳ Ｐゴシック"/>
              </a:endParaRPr>
            </a:p>
          </p:txBody>
        </p:sp>
        <p:sp>
          <p:nvSpPr>
            <p:cNvPr id="107" name="Rectangle 141"/>
            <p:cNvSpPr>
              <a:spLocks noChangeArrowheads="1"/>
            </p:cNvSpPr>
            <p:nvPr/>
          </p:nvSpPr>
          <p:spPr bwMode="auto">
            <a:xfrm>
              <a:off x="4995" y="2436"/>
              <a:ext cx="761"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auto" hangingPunct="0">
                <a:spcBef>
                  <a:spcPts val="0"/>
                </a:spcBef>
                <a:spcAft>
                  <a:spcPts val="0"/>
                </a:spcAft>
              </a:pPr>
              <a:r>
                <a:rPr lang="en-GB" sz="800" b="0">
                  <a:solidFill>
                    <a:srgbClr val="000000"/>
                  </a:solidFill>
                  <a:latin typeface="Arial"/>
                  <a:ea typeface="ＭＳ Ｐゴシック"/>
                </a:rPr>
                <a:t>Suction</a:t>
              </a:r>
              <a:endParaRPr lang="en-GB" sz="800" b="0">
                <a:solidFill>
                  <a:prstClr val="black"/>
                </a:solidFill>
                <a:latin typeface="Times New Roman" pitchFamily="18" charset="0"/>
                <a:ea typeface="ＭＳ Ｐゴシック"/>
              </a:endParaRPr>
            </a:p>
          </p:txBody>
        </p:sp>
        <p:sp>
          <p:nvSpPr>
            <p:cNvPr id="108" name="Rectangle 142"/>
            <p:cNvSpPr>
              <a:spLocks noChangeArrowheads="1"/>
            </p:cNvSpPr>
            <p:nvPr/>
          </p:nvSpPr>
          <p:spPr bwMode="auto">
            <a:xfrm>
              <a:off x="4556" y="1018"/>
              <a:ext cx="1023"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auto" hangingPunct="0">
                <a:spcBef>
                  <a:spcPts val="0"/>
                </a:spcBef>
                <a:spcAft>
                  <a:spcPts val="0"/>
                </a:spcAft>
              </a:pPr>
              <a:r>
                <a:rPr lang="en-GB" sz="800" b="0">
                  <a:solidFill>
                    <a:srgbClr val="000000"/>
                  </a:solidFill>
                  <a:latin typeface="Arial"/>
                  <a:ea typeface="ＭＳ Ｐゴシック"/>
                </a:rPr>
                <a:t>Discharge</a:t>
              </a:r>
              <a:endParaRPr lang="en-GB" sz="800" b="0">
                <a:solidFill>
                  <a:prstClr val="black"/>
                </a:solidFill>
                <a:latin typeface="Times New Roman" pitchFamily="18" charset="0"/>
                <a:ea typeface="ＭＳ Ｐゴシック"/>
              </a:endParaRPr>
            </a:p>
          </p:txBody>
        </p:sp>
        <p:sp>
          <p:nvSpPr>
            <p:cNvPr id="109" name="Line 143"/>
            <p:cNvSpPr>
              <a:spLocks noChangeShapeType="1"/>
            </p:cNvSpPr>
            <p:nvPr/>
          </p:nvSpPr>
          <p:spPr bwMode="auto">
            <a:xfrm>
              <a:off x="3600" y="2112"/>
              <a:ext cx="0" cy="24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auto">
                <a:spcBef>
                  <a:spcPts val="0"/>
                </a:spcBef>
                <a:spcAft>
                  <a:spcPts val="0"/>
                </a:spcAft>
              </a:pPr>
              <a:endParaRPr lang="en-GB" sz="1800" b="0">
                <a:solidFill>
                  <a:prstClr val="black"/>
                </a:solidFill>
                <a:latin typeface="Arial"/>
                <a:ea typeface="ＭＳ Ｐゴシック"/>
              </a:endParaRPr>
            </a:p>
          </p:txBody>
        </p:sp>
      </p:grpSp>
      <p:grpSp>
        <p:nvGrpSpPr>
          <p:cNvPr id="120" name="Group 119"/>
          <p:cNvGrpSpPr/>
          <p:nvPr/>
        </p:nvGrpSpPr>
        <p:grpSpPr>
          <a:xfrm>
            <a:off x="4600634" y="1971541"/>
            <a:ext cx="1457194" cy="557910"/>
            <a:chOff x="4600634" y="1971541"/>
            <a:chExt cx="1457194" cy="557910"/>
          </a:xfrm>
        </p:grpSpPr>
        <p:grpSp>
          <p:nvGrpSpPr>
            <p:cNvPr id="53" name="Group 52"/>
            <p:cNvGrpSpPr/>
            <p:nvPr/>
          </p:nvGrpSpPr>
          <p:grpSpPr>
            <a:xfrm>
              <a:off x="5004048" y="1971541"/>
              <a:ext cx="573918" cy="156290"/>
              <a:chOff x="399828" y="2972404"/>
              <a:chExt cx="1147836" cy="312580"/>
            </a:xfrm>
          </p:grpSpPr>
          <p:cxnSp>
            <p:nvCxnSpPr>
              <p:cNvPr id="54" name="Straight Connector 53"/>
              <p:cNvCxnSpPr/>
              <p:nvPr/>
            </p:nvCxnSpPr>
            <p:spPr bwMode="auto">
              <a:xfrm flipH="1">
                <a:off x="399828" y="3128694"/>
                <a:ext cx="1147836" cy="0"/>
              </a:xfrm>
              <a:prstGeom prst="line">
                <a:avLst/>
              </a:prstGeom>
              <a:solidFill>
                <a:schemeClr val="accent1"/>
              </a:solidFill>
              <a:ln w="19050" cap="flat" cmpd="sng" algn="ctr">
                <a:solidFill>
                  <a:srgbClr val="00206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Oval 54"/>
              <p:cNvSpPr/>
              <p:nvPr/>
            </p:nvSpPr>
            <p:spPr bwMode="auto">
              <a:xfrm>
                <a:off x="807064" y="2972404"/>
                <a:ext cx="333364" cy="312580"/>
              </a:xfrm>
              <a:prstGeom prst="ellipse">
                <a:avLst/>
              </a:prstGeom>
              <a:ln w="19050">
                <a:solidFill>
                  <a:srgbClr val="00206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endParaRPr lang="en-GB" smtClean="0">
                  <a:solidFill>
                    <a:srgbClr val="002060"/>
                  </a:solidFill>
                </a:endParaRPr>
              </a:p>
            </p:txBody>
          </p:sp>
        </p:grpSp>
        <p:sp>
          <p:nvSpPr>
            <p:cNvPr id="42" name="Rectangle 41"/>
            <p:cNvSpPr/>
            <p:nvPr/>
          </p:nvSpPr>
          <p:spPr>
            <a:xfrm>
              <a:off x="4600634" y="2221674"/>
              <a:ext cx="1457194" cy="307777"/>
            </a:xfrm>
            <a:prstGeom prst="rect">
              <a:avLst/>
            </a:prstGeom>
          </p:spPr>
          <p:txBody>
            <a:bodyPr wrap="none">
              <a:spAutoFit/>
            </a:bodyPr>
            <a:lstStyle/>
            <a:p>
              <a:pPr fontAlgn="auto">
                <a:spcBef>
                  <a:spcPts val="0"/>
                </a:spcBef>
                <a:spcAft>
                  <a:spcPts val="0"/>
                </a:spcAft>
              </a:pPr>
              <a:r>
                <a:rPr lang="en-GB" sz="1400" b="0" dirty="0">
                  <a:solidFill>
                    <a:prstClr val="black"/>
                  </a:solidFill>
                  <a:latin typeface="Arial"/>
                  <a:ea typeface="ＭＳ Ｐゴシック"/>
                </a:rPr>
                <a:t>Planned Vents </a:t>
              </a:r>
            </a:p>
          </p:txBody>
        </p:sp>
      </p:grpSp>
      <p:grpSp>
        <p:nvGrpSpPr>
          <p:cNvPr id="65536" name="Group 65535"/>
          <p:cNvGrpSpPr/>
          <p:nvPr/>
        </p:nvGrpSpPr>
        <p:grpSpPr>
          <a:xfrm>
            <a:off x="4292257" y="5511095"/>
            <a:ext cx="1082091" cy="701090"/>
            <a:chOff x="4292257" y="5511095"/>
            <a:chExt cx="1082091" cy="701090"/>
          </a:xfrm>
        </p:grpSpPr>
        <p:grpSp>
          <p:nvGrpSpPr>
            <p:cNvPr id="33" name="Group 32"/>
            <p:cNvGrpSpPr/>
            <p:nvPr/>
          </p:nvGrpSpPr>
          <p:grpSpPr>
            <a:xfrm>
              <a:off x="4603858" y="5511095"/>
              <a:ext cx="573918" cy="156290"/>
              <a:chOff x="399828" y="2972404"/>
              <a:chExt cx="1147836" cy="312580"/>
            </a:xfrm>
          </p:grpSpPr>
          <p:cxnSp>
            <p:nvCxnSpPr>
              <p:cNvPr id="34" name="Straight Connector 33"/>
              <p:cNvCxnSpPr/>
              <p:nvPr/>
            </p:nvCxnSpPr>
            <p:spPr bwMode="auto">
              <a:xfrm flipH="1">
                <a:off x="399828" y="3128694"/>
                <a:ext cx="1147836" cy="0"/>
              </a:xfrm>
              <a:prstGeom prst="line">
                <a:avLst/>
              </a:prstGeom>
              <a:solidFill>
                <a:schemeClr val="accent1"/>
              </a:solidFill>
              <a:ln w="19050" cap="flat" cmpd="sng" algn="ctr">
                <a:solidFill>
                  <a:srgbClr val="00206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Oval 34"/>
              <p:cNvSpPr/>
              <p:nvPr/>
            </p:nvSpPr>
            <p:spPr bwMode="auto">
              <a:xfrm>
                <a:off x="807064" y="2972404"/>
                <a:ext cx="333364" cy="312580"/>
              </a:xfrm>
              <a:prstGeom prst="ellipse">
                <a:avLst/>
              </a:prstGeom>
              <a:ln w="19050">
                <a:solidFill>
                  <a:srgbClr val="00206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endParaRPr lang="en-GB" dirty="0" smtClean="0">
                  <a:solidFill>
                    <a:srgbClr val="002060"/>
                  </a:solidFill>
                </a:endParaRPr>
              </a:p>
            </p:txBody>
          </p:sp>
        </p:grpSp>
        <p:sp>
          <p:nvSpPr>
            <p:cNvPr id="43" name="Rectangle 42"/>
            <p:cNvSpPr/>
            <p:nvPr/>
          </p:nvSpPr>
          <p:spPr>
            <a:xfrm>
              <a:off x="4292257" y="5904408"/>
              <a:ext cx="1082091" cy="307777"/>
            </a:xfrm>
            <a:prstGeom prst="rect">
              <a:avLst/>
            </a:prstGeom>
          </p:spPr>
          <p:txBody>
            <a:bodyPr wrap="none">
              <a:spAutoFit/>
            </a:bodyPr>
            <a:lstStyle/>
            <a:p>
              <a:pPr fontAlgn="auto">
                <a:spcBef>
                  <a:spcPts val="0"/>
                </a:spcBef>
                <a:spcAft>
                  <a:spcPts val="0"/>
                </a:spcAft>
              </a:pPr>
              <a:r>
                <a:rPr lang="en-GB" sz="1400" b="0" dirty="0">
                  <a:solidFill>
                    <a:prstClr val="black"/>
                  </a:solidFill>
                  <a:latin typeface="Arial"/>
                  <a:ea typeface="ＭＳ Ｐゴシック"/>
                </a:rPr>
                <a:t>ESD Vents</a:t>
              </a:r>
            </a:p>
          </p:txBody>
        </p:sp>
      </p:grpSp>
      <p:grpSp>
        <p:nvGrpSpPr>
          <p:cNvPr id="125" name="Group 124"/>
          <p:cNvGrpSpPr/>
          <p:nvPr/>
        </p:nvGrpSpPr>
        <p:grpSpPr>
          <a:xfrm>
            <a:off x="1115616" y="3717032"/>
            <a:ext cx="1466812" cy="590850"/>
            <a:chOff x="1071412" y="3725656"/>
            <a:chExt cx="1466812" cy="590850"/>
          </a:xfrm>
        </p:grpSpPr>
        <p:grpSp>
          <p:nvGrpSpPr>
            <p:cNvPr id="24" name="Group 23"/>
            <p:cNvGrpSpPr/>
            <p:nvPr/>
          </p:nvGrpSpPr>
          <p:grpSpPr>
            <a:xfrm>
              <a:off x="1473086" y="3725656"/>
              <a:ext cx="573918" cy="156290"/>
              <a:chOff x="399828" y="2972404"/>
              <a:chExt cx="1147836" cy="312580"/>
            </a:xfrm>
          </p:grpSpPr>
          <p:cxnSp>
            <p:nvCxnSpPr>
              <p:cNvPr id="25" name="Straight Connector 24"/>
              <p:cNvCxnSpPr/>
              <p:nvPr/>
            </p:nvCxnSpPr>
            <p:spPr bwMode="auto">
              <a:xfrm flipH="1">
                <a:off x="399828" y="3128694"/>
                <a:ext cx="1147836" cy="0"/>
              </a:xfrm>
              <a:prstGeom prst="line">
                <a:avLst/>
              </a:prstGeom>
              <a:solidFill>
                <a:schemeClr val="accent1"/>
              </a:solidFill>
              <a:ln w="19050" cap="flat" cmpd="sng" algn="ctr">
                <a:solidFill>
                  <a:srgbClr val="00206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Oval 25"/>
              <p:cNvSpPr/>
              <p:nvPr/>
            </p:nvSpPr>
            <p:spPr bwMode="auto">
              <a:xfrm>
                <a:off x="807064" y="2972404"/>
                <a:ext cx="333364" cy="312580"/>
              </a:xfrm>
              <a:prstGeom prst="ellipse">
                <a:avLst/>
              </a:prstGeom>
              <a:ln w="19050">
                <a:solidFill>
                  <a:srgbClr val="00206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endParaRPr lang="en-GB" smtClean="0">
                  <a:solidFill>
                    <a:srgbClr val="002060"/>
                  </a:solidFill>
                </a:endParaRPr>
              </a:p>
            </p:txBody>
          </p:sp>
        </p:grpSp>
        <p:sp>
          <p:nvSpPr>
            <p:cNvPr id="44" name="Rectangle 43"/>
            <p:cNvSpPr/>
            <p:nvPr/>
          </p:nvSpPr>
          <p:spPr>
            <a:xfrm>
              <a:off x="1071412" y="4008729"/>
              <a:ext cx="1466812" cy="307777"/>
            </a:xfrm>
            <a:prstGeom prst="rect">
              <a:avLst/>
            </a:prstGeom>
          </p:spPr>
          <p:txBody>
            <a:bodyPr wrap="none">
              <a:spAutoFit/>
            </a:bodyPr>
            <a:lstStyle/>
            <a:p>
              <a:pPr fontAlgn="auto">
                <a:spcBef>
                  <a:spcPts val="0"/>
                </a:spcBef>
                <a:spcAft>
                  <a:spcPts val="0"/>
                </a:spcAft>
              </a:pPr>
              <a:r>
                <a:rPr lang="en-GB" sz="1400" b="0" dirty="0">
                  <a:solidFill>
                    <a:prstClr val="black"/>
                  </a:solidFill>
                  <a:latin typeface="Arial"/>
                  <a:ea typeface="ＭＳ Ｐゴシック"/>
                </a:rPr>
                <a:t>Fuel Gas Vents</a:t>
              </a:r>
            </a:p>
          </p:txBody>
        </p:sp>
      </p:grpSp>
      <p:grpSp>
        <p:nvGrpSpPr>
          <p:cNvPr id="121" name="Group 120"/>
          <p:cNvGrpSpPr/>
          <p:nvPr/>
        </p:nvGrpSpPr>
        <p:grpSpPr>
          <a:xfrm>
            <a:off x="6788562" y="1976566"/>
            <a:ext cx="1317733" cy="790095"/>
            <a:chOff x="6788562" y="1976566"/>
            <a:chExt cx="1317733" cy="790095"/>
          </a:xfrm>
        </p:grpSpPr>
        <p:grpSp>
          <p:nvGrpSpPr>
            <p:cNvPr id="110" name="Group 109"/>
            <p:cNvGrpSpPr/>
            <p:nvPr/>
          </p:nvGrpSpPr>
          <p:grpSpPr>
            <a:xfrm>
              <a:off x="7170506" y="1976566"/>
              <a:ext cx="573918" cy="156290"/>
              <a:chOff x="399828" y="2972404"/>
              <a:chExt cx="1147836" cy="312580"/>
            </a:xfrm>
          </p:grpSpPr>
          <p:cxnSp>
            <p:nvCxnSpPr>
              <p:cNvPr id="112" name="Straight Connector 111"/>
              <p:cNvCxnSpPr/>
              <p:nvPr/>
            </p:nvCxnSpPr>
            <p:spPr bwMode="auto">
              <a:xfrm flipH="1">
                <a:off x="399828" y="3128694"/>
                <a:ext cx="1147836" cy="0"/>
              </a:xfrm>
              <a:prstGeom prst="line">
                <a:avLst/>
              </a:prstGeom>
              <a:solidFill>
                <a:schemeClr val="accent1"/>
              </a:solidFill>
              <a:ln w="1905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3" name="Oval 112"/>
              <p:cNvSpPr/>
              <p:nvPr/>
            </p:nvSpPr>
            <p:spPr bwMode="auto">
              <a:xfrm>
                <a:off x="807064" y="2972404"/>
                <a:ext cx="333364" cy="312580"/>
              </a:xfrm>
              <a:prstGeom prst="ellipse">
                <a:avLst/>
              </a:prstGeom>
              <a:ln w="19050">
                <a:solidFill>
                  <a:schemeClr val="accent2"/>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endParaRPr lang="en-GB" smtClean="0">
                  <a:solidFill>
                    <a:srgbClr val="002060"/>
                  </a:solidFill>
                </a:endParaRPr>
              </a:p>
            </p:txBody>
          </p:sp>
        </p:grpSp>
        <p:sp>
          <p:nvSpPr>
            <p:cNvPr id="46" name="Rectangle 45"/>
            <p:cNvSpPr/>
            <p:nvPr/>
          </p:nvSpPr>
          <p:spPr>
            <a:xfrm>
              <a:off x="6788562" y="2243441"/>
              <a:ext cx="1317733" cy="523220"/>
            </a:xfrm>
            <a:prstGeom prst="rect">
              <a:avLst/>
            </a:prstGeom>
          </p:spPr>
          <p:txBody>
            <a:bodyPr wrap="none">
              <a:spAutoFit/>
            </a:bodyPr>
            <a:lstStyle/>
            <a:p>
              <a:pPr algn="ctr" fontAlgn="auto">
                <a:spcBef>
                  <a:spcPts val="0"/>
                </a:spcBef>
                <a:spcAft>
                  <a:spcPts val="0"/>
                </a:spcAft>
              </a:pPr>
              <a:r>
                <a:rPr lang="en-GB" sz="1400" b="0" dirty="0" smtClean="0">
                  <a:solidFill>
                    <a:prstClr val="black"/>
                  </a:solidFill>
                  <a:latin typeface="Arial"/>
                  <a:ea typeface="ＭＳ Ｐゴシック"/>
                </a:rPr>
                <a:t>Static Seal </a:t>
              </a:r>
            </a:p>
            <a:p>
              <a:pPr algn="ctr" fontAlgn="auto">
                <a:spcBef>
                  <a:spcPts val="0"/>
                </a:spcBef>
                <a:spcAft>
                  <a:spcPts val="0"/>
                </a:spcAft>
              </a:pPr>
              <a:r>
                <a:rPr lang="en-GB" sz="1400" b="0" dirty="0" smtClean="0">
                  <a:solidFill>
                    <a:prstClr val="black"/>
                  </a:solidFill>
                  <a:latin typeface="Arial"/>
                  <a:ea typeface="ＭＳ Ｐゴシック"/>
                </a:rPr>
                <a:t>Leakage Vets</a:t>
              </a:r>
              <a:endParaRPr lang="en-GB" sz="1400" b="0" dirty="0">
                <a:solidFill>
                  <a:prstClr val="black"/>
                </a:solidFill>
                <a:latin typeface="Arial"/>
                <a:ea typeface="ＭＳ Ｐゴシック"/>
              </a:endParaRPr>
            </a:p>
          </p:txBody>
        </p:sp>
      </p:grpSp>
      <p:grpSp>
        <p:nvGrpSpPr>
          <p:cNvPr id="123" name="Group 122"/>
          <p:cNvGrpSpPr/>
          <p:nvPr/>
        </p:nvGrpSpPr>
        <p:grpSpPr>
          <a:xfrm>
            <a:off x="6876256" y="3725656"/>
            <a:ext cx="1290481" cy="590850"/>
            <a:chOff x="6876256" y="3725656"/>
            <a:chExt cx="1290481" cy="590850"/>
          </a:xfrm>
        </p:grpSpPr>
        <p:grpSp>
          <p:nvGrpSpPr>
            <p:cNvPr id="30" name="Group 29"/>
            <p:cNvGrpSpPr/>
            <p:nvPr/>
          </p:nvGrpSpPr>
          <p:grpSpPr>
            <a:xfrm>
              <a:off x="7212219" y="3725656"/>
              <a:ext cx="573918" cy="156290"/>
              <a:chOff x="399828" y="2972404"/>
              <a:chExt cx="1147836" cy="312580"/>
            </a:xfrm>
          </p:grpSpPr>
          <p:cxnSp>
            <p:nvCxnSpPr>
              <p:cNvPr id="31" name="Straight Connector 30"/>
              <p:cNvCxnSpPr/>
              <p:nvPr/>
            </p:nvCxnSpPr>
            <p:spPr bwMode="auto">
              <a:xfrm flipH="1">
                <a:off x="399828" y="3128694"/>
                <a:ext cx="1147836" cy="0"/>
              </a:xfrm>
              <a:prstGeom prst="line">
                <a:avLst/>
              </a:prstGeom>
              <a:solidFill>
                <a:schemeClr val="accent1"/>
              </a:solidFill>
              <a:ln w="19050" cap="flat" cmpd="sng" algn="ctr">
                <a:solidFill>
                  <a:srgbClr val="00206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Oval 31"/>
              <p:cNvSpPr/>
              <p:nvPr/>
            </p:nvSpPr>
            <p:spPr bwMode="auto">
              <a:xfrm>
                <a:off x="807064" y="2972404"/>
                <a:ext cx="333364" cy="312580"/>
              </a:xfrm>
              <a:prstGeom prst="ellipse">
                <a:avLst/>
              </a:prstGeom>
              <a:ln w="19050">
                <a:solidFill>
                  <a:srgbClr val="00206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endParaRPr lang="en-GB" smtClean="0">
                  <a:solidFill>
                    <a:srgbClr val="002060"/>
                  </a:solidFill>
                </a:endParaRPr>
              </a:p>
            </p:txBody>
          </p:sp>
        </p:grpSp>
        <p:sp>
          <p:nvSpPr>
            <p:cNvPr id="47" name="Rectangle 46"/>
            <p:cNvSpPr/>
            <p:nvPr/>
          </p:nvSpPr>
          <p:spPr>
            <a:xfrm>
              <a:off x="6876256" y="4008729"/>
              <a:ext cx="1290481" cy="307777"/>
            </a:xfrm>
            <a:prstGeom prst="rect">
              <a:avLst/>
            </a:prstGeom>
          </p:spPr>
          <p:txBody>
            <a:bodyPr wrap="none">
              <a:spAutoFit/>
            </a:bodyPr>
            <a:lstStyle/>
            <a:p>
              <a:pPr fontAlgn="auto">
                <a:spcBef>
                  <a:spcPts val="0"/>
                </a:spcBef>
                <a:spcAft>
                  <a:spcPts val="0"/>
                </a:spcAft>
              </a:pPr>
              <a:r>
                <a:rPr lang="en-GB" sz="1400" b="0" dirty="0">
                  <a:solidFill>
                    <a:prstClr val="black"/>
                  </a:solidFill>
                  <a:latin typeface="Arial"/>
                  <a:ea typeface="ＭＳ Ｐゴシック"/>
                </a:rPr>
                <a:t>Starter Vents</a:t>
              </a:r>
            </a:p>
          </p:txBody>
        </p:sp>
      </p:grpSp>
      <p:grpSp>
        <p:nvGrpSpPr>
          <p:cNvPr id="124" name="Group 123"/>
          <p:cNvGrpSpPr/>
          <p:nvPr/>
        </p:nvGrpSpPr>
        <p:grpSpPr>
          <a:xfrm>
            <a:off x="3567005" y="3725656"/>
            <a:ext cx="2735137" cy="570696"/>
            <a:chOff x="3575881" y="3737788"/>
            <a:chExt cx="2735137" cy="570696"/>
          </a:xfrm>
        </p:grpSpPr>
        <p:grpSp>
          <p:nvGrpSpPr>
            <p:cNvPr id="27" name="Group 26"/>
            <p:cNvGrpSpPr/>
            <p:nvPr/>
          </p:nvGrpSpPr>
          <p:grpSpPr>
            <a:xfrm>
              <a:off x="4596144" y="3737788"/>
              <a:ext cx="573918" cy="156290"/>
              <a:chOff x="399828" y="2972404"/>
              <a:chExt cx="1147836" cy="312580"/>
            </a:xfrm>
          </p:grpSpPr>
          <p:cxnSp>
            <p:nvCxnSpPr>
              <p:cNvPr id="28" name="Straight Connector 27"/>
              <p:cNvCxnSpPr/>
              <p:nvPr/>
            </p:nvCxnSpPr>
            <p:spPr bwMode="auto">
              <a:xfrm flipH="1">
                <a:off x="399828" y="3128694"/>
                <a:ext cx="1147836" cy="0"/>
              </a:xfrm>
              <a:prstGeom prst="line">
                <a:avLst/>
              </a:prstGeom>
              <a:solidFill>
                <a:schemeClr val="accent1"/>
              </a:solidFill>
              <a:ln w="1905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Oval 28"/>
              <p:cNvSpPr/>
              <p:nvPr/>
            </p:nvSpPr>
            <p:spPr bwMode="auto">
              <a:xfrm>
                <a:off x="807064" y="2972404"/>
                <a:ext cx="333364" cy="312580"/>
              </a:xfrm>
              <a:prstGeom prst="ellipse">
                <a:avLst/>
              </a:prstGeom>
              <a:ln w="19050">
                <a:solidFill>
                  <a:schemeClr val="tx2"/>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endParaRPr lang="en-GB" smtClean="0">
                  <a:solidFill>
                    <a:srgbClr val="0079C1"/>
                  </a:solidFill>
                </a:endParaRPr>
              </a:p>
            </p:txBody>
          </p:sp>
        </p:grpSp>
        <p:sp>
          <p:nvSpPr>
            <p:cNvPr id="48" name="Rectangle 47"/>
            <p:cNvSpPr/>
            <p:nvPr/>
          </p:nvSpPr>
          <p:spPr>
            <a:xfrm>
              <a:off x="3575881" y="4000707"/>
              <a:ext cx="2735137" cy="307777"/>
            </a:xfrm>
            <a:prstGeom prst="rect">
              <a:avLst/>
            </a:prstGeom>
          </p:spPr>
          <p:txBody>
            <a:bodyPr wrap="square">
              <a:spAutoFit/>
            </a:bodyPr>
            <a:lstStyle/>
            <a:p>
              <a:pPr algn="ctr" fontAlgn="auto">
                <a:spcBef>
                  <a:spcPts val="0"/>
                </a:spcBef>
                <a:spcAft>
                  <a:spcPts val="0"/>
                </a:spcAft>
              </a:pPr>
              <a:r>
                <a:rPr lang="en-GB" sz="1400" b="0" dirty="0">
                  <a:solidFill>
                    <a:prstClr val="black"/>
                  </a:solidFill>
                  <a:latin typeface="Arial"/>
                  <a:ea typeface="ＭＳ Ｐゴシック"/>
                </a:rPr>
                <a:t>Start </a:t>
              </a:r>
              <a:r>
                <a:rPr lang="en-GB" sz="1400" b="0" dirty="0" smtClean="0">
                  <a:solidFill>
                    <a:prstClr val="black"/>
                  </a:solidFill>
                  <a:latin typeface="Arial"/>
                  <a:ea typeface="ＭＳ Ｐゴシック"/>
                </a:rPr>
                <a:t>up Purge </a:t>
              </a:r>
              <a:r>
                <a:rPr lang="en-GB" sz="1400" b="0" dirty="0">
                  <a:solidFill>
                    <a:prstClr val="black"/>
                  </a:solidFill>
                  <a:latin typeface="Arial"/>
                  <a:ea typeface="ＭＳ Ｐゴシック"/>
                </a:rPr>
                <a:t>Vents</a:t>
              </a:r>
            </a:p>
          </p:txBody>
        </p:sp>
      </p:grpSp>
      <p:grpSp>
        <p:nvGrpSpPr>
          <p:cNvPr id="127" name="Group 126"/>
          <p:cNvGrpSpPr/>
          <p:nvPr/>
        </p:nvGrpSpPr>
        <p:grpSpPr>
          <a:xfrm>
            <a:off x="629154" y="5511095"/>
            <a:ext cx="2641813" cy="701089"/>
            <a:chOff x="629154" y="5511095"/>
            <a:chExt cx="2641813" cy="701089"/>
          </a:xfrm>
        </p:grpSpPr>
        <p:grpSp>
          <p:nvGrpSpPr>
            <p:cNvPr id="13" name="Group 12"/>
            <p:cNvGrpSpPr/>
            <p:nvPr/>
          </p:nvGrpSpPr>
          <p:grpSpPr>
            <a:xfrm>
              <a:off x="1475312" y="5511095"/>
              <a:ext cx="573918" cy="156290"/>
              <a:chOff x="399828" y="2972404"/>
              <a:chExt cx="1147836" cy="312580"/>
            </a:xfrm>
          </p:grpSpPr>
          <p:cxnSp>
            <p:nvCxnSpPr>
              <p:cNvPr id="6" name="Straight Connector 5"/>
              <p:cNvCxnSpPr/>
              <p:nvPr/>
            </p:nvCxnSpPr>
            <p:spPr bwMode="auto">
              <a:xfrm flipH="1">
                <a:off x="399828" y="3128694"/>
                <a:ext cx="1147836" cy="0"/>
              </a:xfrm>
              <a:prstGeom prst="line">
                <a:avLst/>
              </a:prstGeom>
              <a:solidFill>
                <a:schemeClr val="accent1"/>
              </a:solidFill>
              <a:ln w="1905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Oval 2"/>
              <p:cNvSpPr/>
              <p:nvPr/>
            </p:nvSpPr>
            <p:spPr bwMode="auto">
              <a:xfrm>
                <a:off x="807064" y="2972404"/>
                <a:ext cx="333364" cy="312580"/>
              </a:xfrm>
              <a:prstGeom prst="ellipse">
                <a:avLst/>
              </a:prstGeom>
              <a:ln w="19050">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endParaRPr lang="en-GB" smtClean="0">
                  <a:solidFill>
                    <a:srgbClr val="0079C1"/>
                  </a:solidFill>
                </a:endParaRPr>
              </a:p>
            </p:txBody>
          </p:sp>
        </p:grpSp>
        <p:sp>
          <p:nvSpPr>
            <p:cNvPr id="51" name="Rectangle 50"/>
            <p:cNvSpPr/>
            <p:nvPr/>
          </p:nvSpPr>
          <p:spPr>
            <a:xfrm>
              <a:off x="629154" y="5904407"/>
              <a:ext cx="2641813" cy="307777"/>
            </a:xfrm>
            <a:prstGeom prst="rect">
              <a:avLst/>
            </a:prstGeom>
          </p:spPr>
          <p:txBody>
            <a:bodyPr wrap="none">
              <a:spAutoFit/>
            </a:bodyPr>
            <a:lstStyle/>
            <a:p>
              <a:pPr fontAlgn="auto">
                <a:spcBef>
                  <a:spcPts val="0"/>
                </a:spcBef>
                <a:spcAft>
                  <a:spcPts val="0"/>
                </a:spcAft>
              </a:pPr>
              <a:r>
                <a:rPr lang="en-GB" sz="1400" b="0" dirty="0" smtClean="0">
                  <a:solidFill>
                    <a:prstClr val="black"/>
                  </a:solidFill>
                  <a:latin typeface="Arial"/>
                  <a:ea typeface="ＭＳ Ｐゴシック"/>
                </a:rPr>
                <a:t>Dynamic Seal Leakage Vents</a:t>
              </a:r>
              <a:endParaRPr lang="en-GB" sz="1400" b="0" dirty="0">
                <a:solidFill>
                  <a:prstClr val="black"/>
                </a:solidFill>
                <a:latin typeface="Arial"/>
                <a:ea typeface="ＭＳ Ｐゴシック"/>
              </a:endParaRPr>
            </a:p>
          </p:txBody>
        </p:sp>
      </p:grpSp>
      <p:cxnSp>
        <p:nvCxnSpPr>
          <p:cNvPr id="62" name="Straight Connector 61"/>
          <p:cNvCxnSpPr/>
          <p:nvPr/>
        </p:nvCxnSpPr>
        <p:spPr bwMode="auto">
          <a:xfrm>
            <a:off x="8520111" y="2049686"/>
            <a:ext cx="0" cy="1745491"/>
          </a:xfrm>
          <a:prstGeom prst="line">
            <a:avLst/>
          </a:prstGeom>
          <a:solidFill>
            <a:schemeClr val="accent1"/>
          </a:solidFill>
          <a:ln w="1270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Straight Connector 130"/>
          <p:cNvCxnSpPr/>
          <p:nvPr/>
        </p:nvCxnSpPr>
        <p:spPr bwMode="auto">
          <a:xfrm flipH="1">
            <a:off x="7744424" y="2054711"/>
            <a:ext cx="775688" cy="0"/>
          </a:xfrm>
          <a:prstGeom prst="line">
            <a:avLst/>
          </a:prstGeom>
          <a:solidFill>
            <a:schemeClr val="accent1"/>
          </a:solidFill>
          <a:ln w="1270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Straight Connector 131"/>
          <p:cNvCxnSpPr/>
          <p:nvPr/>
        </p:nvCxnSpPr>
        <p:spPr bwMode="auto">
          <a:xfrm flipV="1">
            <a:off x="7804104" y="3795177"/>
            <a:ext cx="716007" cy="1"/>
          </a:xfrm>
          <a:prstGeom prst="line">
            <a:avLst/>
          </a:prstGeom>
          <a:solidFill>
            <a:schemeClr val="accent1"/>
          </a:solidFill>
          <a:ln w="1270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Straight Connector 113"/>
          <p:cNvCxnSpPr/>
          <p:nvPr/>
        </p:nvCxnSpPr>
        <p:spPr bwMode="auto">
          <a:xfrm flipH="1" flipV="1">
            <a:off x="683568" y="3795177"/>
            <a:ext cx="22482" cy="1794064"/>
          </a:xfrm>
          <a:prstGeom prst="line">
            <a:avLst/>
          </a:prstGeom>
          <a:solidFill>
            <a:schemeClr val="accent1"/>
          </a:solidFill>
          <a:ln w="1270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Straight Connector 137"/>
          <p:cNvCxnSpPr/>
          <p:nvPr/>
        </p:nvCxnSpPr>
        <p:spPr bwMode="auto">
          <a:xfrm flipH="1">
            <a:off x="697150" y="3795177"/>
            <a:ext cx="762106" cy="0"/>
          </a:xfrm>
          <a:prstGeom prst="line">
            <a:avLst/>
          </a:prstGeom>
          <a:solidFill>
            <a:schemeClr val="accent1"/>
          </a:solidFill>
          <a:ln w="1270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Straight Connector 138"/>
          <p:cNvCxnSpPr/>
          <p:nvPr/>
        </p:nvCxnSpPr>
        <p:spPr bwMode="auto">
          <a:xfrm flipV="1">
            <a:off x="744943" y="5589239"/>
            <a:ext cx="716007" cy="1"/>
          </a:xfrm>
          <a:prstGeom prst="line">
            <a:avLst/>
          </a:prstGeom>
          <a:solidFill>
            <a:schemeClr val="accent1"/>
          </a:solidFill>
          <a:ln w="1270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Rectangle 40"/>
          <p:cNvSpPr/>
          <p:nvPr/>
        </p:nvSpPr>
        <p:spPr>
          <a:xfrm>
            <a:off x="5641142" y="5157192"/>
            <a:ext cx="3074880" cy="830997"/>
          </a:xfrm>
          <a:prstGeom prst="rect">
            <a:avLst/>
          </a:prstGeom>
        </p:spPr>
        <p:txBody>
          <a:bodyPr wrap="none">
            <a:spAutoFit/>
          </a:bodyPr>
          <a:lstStyle/>
          <a:p>
            <a:pPr algn="ctr" fontAlgn="auto">
              <a:spcBef>
                <a:spcPts val="0"/>
              </a:spcBef>
              <a:spcAft>
                <a:spcPts val="0"/>
              </a:spcAft>
            </a:pPr>
            <a:r>
              <a:rPr lang="en-GB" sz="2400" b="0" dirty="0" smtClean="0">
                <a:solidFill>
                  <a:prstClr val="black"/>
                </a:solidFill>
                <a:latin typeface="Arial"/>
                <a:ea typeface="ＭＳ Ｐゴシック"/>
              </a:rPr>
              <a:t>April 16 – March 17 </a:t>
            </a:r>
          </a:p>
          <a:p>
            <a:pPr algn="ctr" fontAlgn="auto">
              <a:spcBef>
                <a:spcPts val="0"/>
              </a:spcBef>
              <a:spcAft>
                <a:spcPts val="0"/>
              </a:spcAft>
            </a:pPr>
            <a:r>
              <a:rPr lang="en-GB" sz="2400" b="0" dirty="0" smtClean="0">
                <a:solidFill>
                  <a:prstClr val="black"/>
                </a:solidFill>
                <a:latin typeface="Arial"/>
                <a:ea typeface="ＭＳ Ｐゴシック"/>
              </a:rPr>
              <a:t>3,555,438 KG of Gas</a:t>
            </a:r>
          </a:p>
        </p:txBody>
      </p:sp>
      <p:grpSp>
        <p:nvGrpSpPr>
          <p:cNvPr id="65545" name="Group 65544"/>
          <p:cNvGrpSpPr/>
          <p:nvPr/>
        </p:nvGrpSpPr>
        <p:grpSpPr>
          <a:xfrm>
            <a:off x="5161186" y="4692209"/>
            <a:ext cx="3982814" cy="1761127"/>
            <a:chOff x="5161186" y="4692209"/>
            <a:chExt cx="3982814" cy="1761127"/>
          </a:xfrm>
        </p:grpSpPr>
        <p:sp>
          <p:nvSpPr>
            <p:cNvPr id="65541" name="Oval 65540"/>
            <p:cNvSpPr/>
            <p:nvPr/>
          </p:nvSpPr>
          <p:spPr bwMode="auto">
            <a:xfrm>
              <a:off x="5161186" y="4692209"/>
              <a:ext cx="3982814" cy="1761127"/>
            </a:xfrm>
            <a:prstGeom prst="ellipse">
              <a:avLst/>
            </a:prstGeom>
            <a:noFill/>
            <a:ln w="9525" cap="flat" cmpd="sng" algn="ctr">
              <a:solidFill>
                <a:schemeClr val="tx1"/>
              </a:solidFill>
              <a:prstDash val="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GB" smtClean="0">
                <a:ea typeface="ＭＳ Ｐゴシック" pitchFamily="48" charset="-128"/>
              </a:endParaRPr>
            </a:p>
          </p:txBody>
        </p:sp>
        <p:sp>
          <p:nvSpPr>
            <p:cNvPr id="156" name="Oval 155"/>
            <p:cNvSpPr/>
            <p:nvPr/>
          </p:nvSpPr>
          <p:spPr bwMode="auto">
            <a:xfrm>
              <a:off x="5207666" y="4768408"/>
              <a:ext cx="3861571" cy="1608727"/>
            </a:xfrm>
            <a:prstGeom prst="ellipse">
              <a:avLst/>
            </a:prstGeom>
            <a:noFill/>
            <a:ln w="9525" cap="flat" cmpd="sng" algn="ctr">
              <a:solidFill>
                <a:schemeClr val="tx1"/>
              </a:solidFill>
              <a:prstDash val="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GB" smtClean="0">
                <a:ea typeface="ＭＳ Ｐゴシック" pitchFamily="48" charset="-128"/>
              </a:endParaRPr>
            </a:p>
          </p:txBody>
        </p:sp>
      </p:grpSp>
      <p:cxnSp>
        <p:nvCxnSpPr>
          <p:cNvPr id="111" name="Straight Connector 110"/>
          <p:cNvCxnSpPr/>
          <p:nvPr/>
        </p:nvCxnSpPr>
        <p:spPr bwMode="auto">
          <a:xfrm flipH="1">
            <a:off x="5207666" y="932086"/>
            <a:ext cx="573918" cy="0"/>
          </a:xfrm>
          <a:prstGeom prst="line">
            <a:avLst/>
          </a:prstGeom>
          <a:solidFill>
            <a:schemeClr val="accent1"/>
          </a:solidFill>
          <a:ln w="19050" cap="flat" cmpd="sng" algn="ctr">
            <a:solidFill>
              <a:srgbClr val="00206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5" name="Oval 114"/>
          <p:cNvSpPr/>
          <p:nvPr/>
        </p:nvSpPr>
        <p:spPr bwMode="auto">
          <a:xfrm>
            <a:off x="5411284" y="853941"/>
            <a:ext cx="166682" cy="156290"/>
          </a:xfrm>
          <a:prstGeom prst="ellipse">
            <a:avLst/>
          </a:prstGeom>
          <a:ln w="19050">
            <a:solidFill>
              <a:srgbClr val="00206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endParaRPr lang="en-GB" smtClean="0">
              <a:solidFill>
                <a:srgbClr val="002060"/>
              </a:solidFill>
            </a:endParaRPr>
          </a:p>
        </p:txBody>
      </p:sp>
      <p:cxnSp>
        <p:nvCxnSpPr>
          <p:cNvPr id="116" name="Straight Connector 115"/>
          <p:cNvCxnSpPr/>
          <p:nvPr/>
        </p:nvCxnSpPr>
        <p:spPr bwMode="auto">
          <a:xfrm flipH="1">
            <a:off x="5223678" y="1229211"/>
            <a:ext cx="573918" cy="0"/>
          </a:xfrm>
          <a:prstGeom prst="line">
            <a:avLst/>
          </a:prstGeom>
          <a:solidFill>
            <a:schemeClr val="accent1"/>
          </a:solidFill>
          <a:ln w="1905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7" name="Oval 116"/>
          <p:cNvSpPr/>
          <p:nvPr/>
        </p:nvSpPr>
        <p:spPr bwMode="auto">
          <a:xfrm>
            <a:off x="5427296" y="1151066"/>
            <a:ext cx="166682" cy="156290"/>
          </a:xfrm>
          <a:prstGeom prst="ellipse">
            <a:avLst/>
          </a:prstGeom>
          <a:ln w="19050">
            <a:solidFill>
              <a:schemeClr val="accent2"/>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endParaRPr lang="en-GB" smtClean="0">
              <a:solidFill>
                <a:srgbClr val="002060"/>
              </a:solidFill>
            </a:endParaRPr>
          </a:p>
        </p:txBody>
      </p:sp>
      <p:sp>
        <p:nvSpPr>
          <p:cNvPr id="118" name="Rectangle 117"/>
          <p:cNvSpPr/>
          <p:nvPr/>
        </p:nvSpPr>
        <p:spPr>
          <a:xfrm>
            <a:off x="5816692" y="778197"/>
            <a:ext cx="1768433" cy="307777"/>
          </a:xfrm>
          <a:prstGeom prst="rect">
            <a:avLst/>
          </a:prstGeom>
        </p:spPr>
        <p:txBody>
          <a:bodyPr wrap="none">
            <a:spAutoFit/>
          </a:bodyPr>
          <a:lstStyle/>
          <a:p>
            <a:pPr fontAlgn="auto">
              <a:spcBef>
                <a:spcPts val="0"/>
              </a:spcBef>
              <a:spcAft>
                <a:spcPts val="0"/>
              </a:spcAft>
            </a:pPr>
            <a:r>
              <a:rPr lang="en-GB" sz="1400" b="0" dirty="0" smtClean="0">
                <a:solidFill>
                  <a:prstClr val="black"/>
                </a:solidFill>
                <a:latin typeface="Arial"/>
                <a:ea typeface="ＭＳ Ｐゴシック"/>
              </a:rPr>
              <a:t>Within NGG Control</a:t>
            </a:r>
            <a:endParaRPr lang="en-GB" sz="1400" b="0" dirty="0">
              <a:solidFill>
                <a:prstClr val="black"/>
              </a:solidFill>
              <a:latin typeface="Arial"/>
              <a:ea typeface="ＭＳ Ｐゴシック"/>
            </a:endParaRPr>
          </a:p>
        </p:txBody>
      </p:sp>
      <p:sp>
        <p:nvSpPr>
          <p:cNvPr id="119" name="Rectangle 118"/>
          <p:cNvSpPr/>
          <p:nvPr/>
        </p:nvSpPr>
        <p:spPr>
          <a:xfrm>
            <a:off x="5816692" y="1032197"/>
            <a:ext cx="1887055" cy="307777"/>
          </a:xfrm>
          <a:prstGeom prst="rect">
            <a:avLst/>
          </a:prstGeom>
        </p:spPr>
        <p:txBody>
          <a:bodyPr wrap="none">
            <a:spAutoFit/>
          </a:bodyPr>
          <a:lstStyle/>
          <a:p>
            <a:pPr fontAlgn="auto">
              <a:spcBef>
                <a:spcPts val="0"/>
              </a:spcBef>
              <a:spcAft>
                <a:spcPts val="0"/>
              </a:spcAft>
            </a:pPr>
            <a:r>
              <a:rPr lang="en-GB" sz="1400" b="0" dirty="0" smtClean="0">
                <a:solidFill>
                  <a:prstClr val="black"/>
                </a:solidFill>
                <a:latin typeface="Arial"/>
                <a:ea typeface="ＭＳ Ｐゴシック"/>
              </a:rPr>
              <a:t>Outside NGG Control</a:t>
            </a:r>
            <a:endParaRPr lang="en-GB" sz="1400" b="0" dirty="0">
              <a:solidFill>
                <a:prstClr val="black"/>
              </a:solidFill>
              <a:latin typeface="Arial"/>
              <a:ea typeface="ＭＳ Ｐゴシック"/>
            </a:endParaRPr>
          </a:p>
        </p:txBody>
      </p:sp>
    </p:spTree>
    <p:extLst>
      <p:ext uri="{BB962C8B-B14F-4D97-AF65-F5344CB8AC3E}">
        <p14:creationId xmlns:p14="http://schemas.microsoft.com/office/powerpoint/2010/main" val="4216644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500"/>
                                        <p:tgtEl>
                                          <p:spTgt spid="1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21"/>
                                        </p:tgtEl>
                                        <p:attrNameLst>
                                          <p:attrName>style.visibility</p:attrName>
                                        </p:attrNameLst>
                                      </p:cBhvr>
                                      <p:to>
                                        <p:strVal val="visible"/>
                                      </p:to>
                                    </p:set>
                                    <p:animEffect transition="in" filter="fade">
                                      <p:cBhvr>
                                        <p:cTn id="16" dur="500"/>
                                        <p:tgtEl>
                                          <p:spTgt spid="12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31"/>
                                        </p:tgtEl>
                                        <p:attrNameLst>
                                          <p:attrName>style.visibility</p:attrName>
                                        </p:attrNameLst>
                                      </p:cBhvr>
                                      <p:to>
                                        <p:strVal val="visible"/>
                                      </p:to>
                                    </p:set>
                                    <p:animEffect transition="in" filter="wipe(left)">
                                      <p:cBhvr>
                                        <p:cTn id="21" dur="500"/>
                                        <p:tgtEl>
                                          <p:spTgt spid="131"/>
                                        </p:tgtEl>
                                      </p:cBhvr>
                                    </p:animEffect>
                                  </p:childTnLst>
                                </p:cTn>
                              </p:par>
                            </p:childTnLst>
                          </p:cTn>
                        </p:par>
                        <p:par>
                          <p:cTn id="22" fill="hold">
                            <p:stCondLst>
                              <p:cond delay="5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500"/>
                                        <p:tgtEl>
                                          <p:spTgt spid="62"/>
                                        </p:tgtEl>
                                      </p:cBhvr>
                                    </p:animEffect>
                                  </p:childTnLst>
                                </p:cTn>
                              </p:par>
                            </p:childTnLst>
                          </p:cTn>
                        </p:par>
                        <p:par>
                          <p:cTn id="26" fill="hold">
                            <p:stCondLst>
                              <p:cond delay="1000"/>
                            </p:stCondLst>
                            <p:childTnLst>
                              <p:par>
                                <p:cTn id="27" presetID="22" presetClass="entr" presetSubtype="2" fill="hold" nodeType="afterEffect">
                                  <p:stCondLst>
                                    <p:cond delay="0"/>
                                  </p:stCondLst>
                                  <p:childTnLst>
                                    <p:set>
                                      <p:cBhvr>
                                        <p:cTn id="28" dur="1" fill="hold">
                                          <p:stCondLst>
                                            <p:cond delay="0"/>
                                          </p:stCondLst>
                                        </p:cTn>
                                        <p:tgtEl>
                                          <p:spTgt spid="132"/>
                                        </p:tgtEl>
                                        <p:attrNameLst>
                                          <p:attrName>style.visibility</p:attrName>
                                        </p:attrNameLst>
                                      </p:cBhvr>
                                      <p:to>
                                        <p:strVal val="visible"/>
                                      </p:to>
                                    </p:set>
                                    <p:animEffect transition="in" filter="wipe(right)">
                                      <p:cBhvr>
                                        <p:cTn id="29" dur="500"/>
                                        <p:tgtEl>
                                          <p:spTgt spid="132"/>
                                        </p:tgtEl>
                                      </p:cBhvr>
                                    </p:animEffect>
                                  </p:childTnLst>
                                </p:cTn>
                              </p:par>
                            </p:childTnLst>
                          </p:cTn>
                        </p:par>
                        <p:par>
                          <p:cTn id="30" fill="hold">
                            <p:stCondLst>
                              <p:cond delay="1500"/>
                            </p:stCondLst>
                            <p:childTnLst>
                              <p:par>
                                <p:cTn id="31" presetID="10" presetClass="entr" presetSubtype="0" fill="hold"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fade">
                                      <p:cBhvr>
                                        <p:cTn id="33" dur="500"/>
                                        <p:tgtEl>
                                          <p:spTgt spid="12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nodeType="clickEffect">
                                  <p:stCondLst>
                                    <p:cond delay="0"/>
                                  </p:stCondLst>
                                  <p:childTnLst>
                                    <p:set>
                                      <p:cBhvr>
                                        <p:cTn id="37" dur="1" fill="hold">
                                          <p:stCondLst>
                                            <p:cond delay="0"/>
                                          </p:stCondLst>
                                        </p:cTn>
                                        <p:tgtEl>
                                          <p:spTgt spid="61"/>
                                        </p:tgtEl>
                                        <p:attrNameLst>
                                          <p:attrName>style.visibility</p:attrName>
                                        </p:attrNameLst>
                                      </p:cBhvr>
                                      <p:to>
                                        <p:strVal val="visible"/>
                                      </p:to>
                                    </p:set>
                                    <p:animEffect transition="in" filter="wipe(right)">
                                      <p:cBhvr>
                                        <p:cTn id="38" dur="500"/>
                                        <p:tgtEl>
                                          <p:spTgt spid="61"/>
                                        </p:tgtEl>
                                      </p:cBhvr>
                                    </p:animEffec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124"/>
                                        </p:tgtEl>
                                        <p:attrNameLst>
                                          <p:attrName>style.visibility</p:attrName>
                                        </p:attrNameLst>
                                      </p:cBhvr>
                                      <p:to>
                                        <p:strVal val="visible"/>
                                      </p:to>
                                    </p:set>
                                    <p:animEffect transition="in" filter="fade">
                                      <p:cBhvr>
                                        <p:cTn id="42" dur="500"/>
                                        <p:tgtEl>
                                          <p:spTgt spid="12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right)">
                                      <p:cBhvr>
                                        <p:cTn id="47" dur="500"/>
                                        <p:tgtEl>
                                          <p:spTgt spid="59"/>
                                        </p:tgtEl>
                                      </p:cBhvr>
                                    </p:animEffect>
                                  </p:childTnLst>
                                </p:cTn>
                              </p:par>
                            </p:childTnLst>
                          </p:cTn>
                        </p:par>
                        <p:par>
                          <p:cTn id="48" fill="hold">
                            <p:stCondLst>
                              <p:cond delay="500"/>
                            </p:stCondLst>
                            <p:childTnLst>
                              <p:par>
                                <p:cTn id="49" presetID="10" presetClass="entr" presetSubtype="0" fill="hold" nodeType="afterEffect">
                                  <p:stCondLst>
                                    <p:cond delay="0"/>
                                  </p:stCondLst>
                                  <p:childTnLst>
                                    <p:set>
                                      <p:cBhvr>
                                        <p:cTn id="50" dur="1" fill="hold">
                                          <p:stCondLst>
                                            <p:cond delay="0"/>
                                          </p:stCondLst>
                                        </p:cTn>
                                        <p:tgtEl>
                                          <p:spTgt spid="125"/>
                                        </p:tgtEl>
                                        <p:attrNameLst>
                                          <p:attrName>style.visibility</p:attrName>
                                        </p:attrNameLst>
                                      </p:cBhvr>
                                      <p:to>
                                        <p:strVal val="visible"/>
                                      </p:to>
                                    </p:set>
                                    <p:animEffect transition="in" filter="fade">
                                      <p:cBhvr>
                                        <p:cTn id="51" dur="500"/>
                                        <p:tgtEl>
                                          <p:spTgt spid="125"/>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nodeType="clickEffect">
                                  <p:stCondLst>
                                    <p:cond delay="0"/>
                                  </p:stCondLst>
                                  <p:childTnLst>
                                    <p:set>
                                      <p:cBhvr>
                                        <p:cTn id="55" dur="1" fill="hold">
                                          <p:stCondLst>
                                            <p:cond delay="0"/>
                                          </p:stCondLst>
                                        </p:cTn>
                                        <p:tgtEl>
                                          <p:spTgt spid="138"/>
                                        </p:tgtEl>
                                        <p:attrNameLst>
                                          <p:attrName>style.visibility</p:attrName>
                                        </p:attrNameLst>
                                      </p:cBhvr>
                                      <p:to>
                                        <p:strVal val="visible"/>
                                      </p:to>
                                    </p:set>
                                    <p:animEffect transition="in" filter="wipe(right)">
                                      <p:cBhvr>
                                        <p:cTn id="56" dur="500"/>
                                        <p:tgtEl>
                                          <p:spTgt spid="138"/>
                                        </p:tgtEl>
                                      </p:cBhvr>
                                    </p:animEffect>
                                  </p:childTnLst>
                                </p:cTn>
                              </p:par>
                            </p:childTnLst>
                          </p:cTn>
                        </p:par>
                        <p:par>
                          <p:cTn id="57" fill="hold">
                            <p:stCondLst>
                              <p:cond delay="500"/>
                            </p:stCondLst>
                            <p:childTnLst>
                              <p:par>
                                <p:cTn id="58" presetID="22" presetClass="entr" presetSubtype="1" fill="hold" nodeType="afterEffect">
                                  <p:stCondLst>
                                    <p:cond delay="0"/>
                                  </p:stCondLst>
                                  <p:childTnLst>
                                    <p:set>
                                      <p:cBhvr>
                                        <p:cTn id="59" dur="1" fill="hold">
                                          <p:stCondLst>
                                            <p:cond delay="0"/>
                                          </p:stCondLst>
                                        </p:cTn>
                                        <p:tgtEl>
                                          <p:spTgt spid="114"/>
                                        </p:tgtEl>
                                        <p:attrNameLst>
                                          <p:attrName>style.visibility</p:attrName>
                                        </p:attrNameLst>
                                      </p:cBhvr>
                                      <p:to>
                                        <p:strVal val="visible"/>
                                      </p:to>
                                    </p:set>
                                    <p:animEffect transition="in" filter="wipe(up)">
                                      <p:cBhvr>
                                        <p:cTn id="60" dur="500"/>
                                        <p:tgtEl>
                                          <p:spTgt spid="114"/>
                                        </p:tgtEl>
                                      </p:cBhvr>
                                    </p:animEffect>
                                  </p:childTnLst>
                                </p:cTn>
                              </p:par>
                            </p:childTnLst>
                          </p:cTn>
                        </p:par>
                        <p:par>
                          <p:cTn id="61" fill="hold">
                            <p:stCondLst>
                              <p:cond delay="1000"/>
                            </p:stCondLst>
                            <p:childTnLst>
                              <p:par>
                                <p:cTn id="62" presetID="22" presetClass="entr" presetSubtype="8" fill="hold" nodeType="afterEffect">
                                  <p:stCondLst>
                                    <p:cond delay="0"/>
                                  </p:stCondLst>
                                  <p:childTnLst>
                                    <p:set>
                                      <p:cBhvr>
                                        <p:cTn id="63" dur="1" fill="hold">
                                          <p:stCondLst>
                                            <p:cond delay="0"/>
                                          </p:stCondLst>
                                        </p:cTn>
                                        <p:tgtEl>
                                          <p:spTgt spid="139"/>
                                        </p:tgtEl>
                                        <p:attrNameLst>
                                          <p:attrName>style.visibility</p:attrName>
                                        </p:attrNameLst>
                                      </p:cBhvr>
                                      <p:to>
                                        <p:strVal val="visible"/>
                                      </p:to>
                                    </p:set>
                                    <p:animEffect transition="in" filter="wipe(left)">
                                      <p:cBhvr>
                                        <p:cTn id="64" dur="500"/>
                                        <p:tgtEl>
                                          <p:spTgt spid="139"/>
                                        </p:tgtEl>
                                      </p:cBhvr>
                                    </p:animEffect>
                                  </p:childTnLst>
                                </p:cTn>
                              </p:par>
                            </p:childTnLst>
                          </p:cTn>
                        </p:par>
                        <p:par>
                          <p:cTn id="65" fill="hold">
                            <p:stCondLst>
                              <p:cond delay="1500"/>
                            </p:stCondLst>
                            <p:childTnLst>
                              <p:par>
                                <p:cTn id="66" presetID="1" presetClass="entr" presetSubtype="0" fill="hold" nodeType="afterEffect">
                                  <p:stCondLst>
                                    <p:cond delay="0"/>
                                  </p:stCondLst>
                                  <p:childTnLst>
                                    <p:set>
                                      <p:cBhvr>
                                        <p:cTn id="67" dur="1" fill="hold">
                                          <p:stCondLst>
                                            <p:cond delay="0"/>
                                          </p:stCondLst>
                                        </p:cTn>
                                        <p:tgtEl>
                                          <p:spTgt spid="127"/>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left)">
                                      <p:cBhvr>
                                        <p:cTn id="72" dur="500"/>
                                        <p:tgtEl>
                                          <p:spTgt spid="60"/>
                                        </p:tgtEl>
                                      </p:cBhvr>
                                    </p:animEffect>
                                  </p:childTnLst>
                                </p:cTn>
                              </p:par>
                            </p:childTnLst>
                          </p:cTn>
                        </p:par>
                        <p:par>
                          <p:cTn id="73" fill="hold">
                            <p:stCondLst>
                              <p:cond delay="500"/>
                            </p:stCondLst>
                            <p:childTnLst>
                              <p:par>
                                <p:cTn id="74" presetID="10" presetClass="entr" presetSubtype="0" fill="hold" nodeType="afterEffect">
                                  <p:stCondLst>
                                    <p:cond delay="0"/>
                                  </p:stCondLst>
                                  <p:childTnLst>
                                    <p:set>
                                      <p:cBhvr>
                                        <p:cTn id="75" dur="1" fill="hold">
                                          <p:stCondLst>
                                            <p:cond delay="0"/>
                                          </p:stCondLst>
                                        </p:cTn>
                                        <p:tgtEl>
                                          <p:spTgt spid="65536"/>
                                        </p:tgtEl>
                                        <p:attrNameLst>
                                          <p:attrName>style.visibility</p:attrName>
                                        </p:attrNameLst>
                                      </p:cBhvr>
                                      <p:to>
                                        <p:strVal val="visible"/>
                                      </p:to>
                                    </p:set>
                                    <p:animEffect transition="in" filter="fade">
                                      <p:cBhvr>
                                        <p:cTn id="76" dur="500"/>
                                        <p:tgtEl>
                                          <p:spTgt spid="65536"/>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65545"/>
                                        </p:tgtEl>
                                        <p:attrNameLst>
                                          <p:attrName>style.visibility</p:attrName>
                                        </p:attrNameLst>
                                      </p:cBhvr>
                                      <p:to>
                                        <p:strVal val="visible"/>
                                      </p:to>
                                    </p:set>
                                    <p:animEffect transition="in" filter="wipe(left)">
                                      <p:cBhvr>
                                        <p:cTn id="81" dur="500"/>
                                        <p:tgtEl>
                                          <p:spTgt spid="65545"/>
                                        </p:tgtEl>
                                      </p:cBhvr>
                                    </p:animEffect>
                                  </p:childTnLst>
                                </p:cTn>
                              </p:par>
                            </p:childTnLst>
                          </p:cTn>
                        </p:par>
                        <p:par>
                          <p:cTn id="82" fill="hold">
                            <p:stCondLst>
                              <p:cond delay="500"/>
                            </p:stCondLst>
                            <p:childTnLst>
                              <p:par>
                                <p:cTn id="83" presetID="10"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fld id="{0A1CAB45-1313-479E-9C7F-4DEECF55DEB9}" type="slidenum">
              <a:rPr lang="en-US">
                <a:solidFill>
                  <a:prstClr val="black"/>
                </a:solidFill>
              </a:rPr>
              <a:pPr/>
              <a:t>41</a:t>
            </a:fld>
            <a:endParaRPr lang="en-US">
              <a:solidFill>
                <a:prstClr val="black"/>
              </a:solidFill>
            </a:endParaRPr>
          </a:p>
        </p:txBody>
      </p:sp>
      <p:sp>
        <p:nvSpPr>
          <p:cNvPr id="69639" name="Rectangle 7"/>
          <p:cNvSpPr>
            <a:spLocks noGrp="1" noChangeArrowheads="1"/>
          </p:cNvSpPr>
          <p:nvPr>
            <p:ph type="title"/>
          </p:nvPr>
        </p:nvSpPr>
        <p:spPr>
          <a:xfrm>
            <a:off x="593733" y="801105"/>
            <a:ext cx="8093075" cy="480008"/>
          </a:xfrm>
        </p:spPr>
        <p:txBody>
          <a:bodyPr/>
          <a:lstStyle/>
          <a:p>
            <a:pPr defTabSz="1066800">
              <a:lnSpc>
                <a:spcPct val="90000"/>
              </a:lnSpc>
              <a:spcAft>
                <a:spcPct val="35000"/>
              </a:spcAft>
              <a:defRPr/>
            </a:pPr>
            <a:r>
              <a:rPr lang="en-GB" dirty="0">
                <a:latin typeface="Calibri" panose="020F0502020204030204" pitchFamily="34" charset="0"/>
                <a:cs typeface="Calibri" panose="020F0502020204030204" pitchFamily="34" charset="0"/>
              </a:rPr>
              <a:t>GHG </a:t>
            </a:r>
            <a:r>
              <a:rPr lang="en-GB" dirty="0" smtClean="0">
                <a:latin typeface="Calibri" panose="020F0502020204030204" pitchFamily="34" charset="0"/>
                <a:cs typeface="Calibri" panose="020F0502020204030204" pitchFamily="34" charset="0"/>
              </a:rPr>
              <a:t>Emissions</a:t>
            </a:r>
            <a:endParaRPr lang="en-GB" dirty="0">
              <a:latin typeface="Calibri" panose="020F0502020204030204" pitchFamily="34" charset="0"/>
              <a:cs typeface="Calibri" panose="020F0502020204030204" pitchFamily="34" charset="0"/>
            </a:endParaRPr>
          </a:p>
        </p:txBody>
      </p:sp>
      <p:sp>
        <p:nvSpPr>
          <p:cNvPr id="10" name="Rectangle 9"/>
          <p:cNvSpPr/>
          <p:nvPr/>
        </p:nvSpPr>
        <p:spPr bwMode="auto">
          <a:xfrm>
            <a:off x="344384" y="1591293"/>
            <a:ext cx="8342415" cy="4868884"/>
          </a:xfrm>
          <a:prstGeom prst="rect">
            <a:avLst/>
          </a:prstGeom>
          <a:solidFill>
            <a:schemeClr val="bg1">
              <a:lumMod val="8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066800" fontAlgn="auto">
              <a:lnSpc>
                <a:spcPct val="90000"/>
              </a:lnSpc>
              <a:spcBef>
                <a:spcPts val="0"/>
              </a:spcBef>
              <a:spcAft>
                <a:spcPct val="35000"/>
              </a:spcAft>
              <a:defRPr/>
            </a:pPr>
            <a:r>
              <a:rPr lang="en-GB" sz="1800" dirty="0">
                <a:solidFill>
                  <a:prstClr val="black"/>
                </a:solidFill>
                <a:latin typeface="+mj-lt"/>
                <a:ea typeface="ＭＳ Ｐゴシック" pitchFamily="-80" charset="-128"/>
                <a:cs typeface="Calibri" panose="020F0502020204030204" pitchFamily="34" charset="0"/>
              </a:rPr>
              <a:t>We propose the following amendments to the incentive </a:t>
            </a:r>
            <a:r>
              <a:rPr lang="en-GB" sz="1800" dirty="0" smtClean="0">
                <a:solidFill>
                  <a:prstClr val="black"/>
                </a:solidFill>
                <a:latin typeface="+mj-lt"/>
                <a:ea typeface="ＭＳ Ｐゴシック" pitchFamily="-80" charset="-128"/>
                <a:cs typeface="Calibri" panose="020F0502020204030204" pitchFamily="34" charset="0"/>
              </a:rPr>
              <a:t>mechanism;</a:t>
            </a:r>
          </a:p>
          <a:p>
            <a:pPr defTabSz="1066800" fontAlgn="auto">
              <a:lnSpc>
                <a:spcPct val="90000"/>
              </a:lnSpc>
              <a:spcBef>
                <a:spcPts val="0"/>
              </a:spcBef>
              <a:spcAft>
                <a:spcPct val="35000"/>
              </a:spcAft>
              <a:defRPr/>
            </a:pPr>
            <a:r>
              <a:rPr lang="en-GB" sz="1600" b="0" dirty="0" smtClean="0">
                <a:solidFill>
                  <a:prstClr val="black"/>
                </a:solidFill>
                <a:latin typeface="+mj-lt"/>
                <a:ea typeface="ＭＳ Ｐゴシック" pitchFamily="-80" charset="-128"/>
                <a:cs typeface="Calibri" panose="020F0502020204030204" pitchFamily="34" charset="0"/>
              </a:rPr>
              <a:t>We will be incentivised on the following five mechanisms of venting which are in our control;</a:t>
            </a:r>
          </a:p>
          <a:p>
            <a:pPr marL="628650" lvl="1" indent="-171450" defTabSz="1066800" fontAlgn="auto">
              <a:lnSpc>
                <a:spcPct val="90000"/>
              </a:lnSpc>
              <a:spcBef>
                <a:spcPts val="0"/>
              </a:spcBef>
              <a:spcAft>
                <a:spcPct val="35000"/>
              </a:spcAft>
              <a:buFont typeface="Arial" panose="020B0604020202020204" pitchFamily="34" charset="0"/>
              <a:buChar char="•"/>
              <a:defRPr/>
            </a:pPr>
            <a:r>
              <a:rPr lang="en-GB" sz="1600" b="0" dirty="0" smtClean="0">
                <a:solidFill>
                  <a:prstClr val="black"/>
                </a:solidFill>
                <a:latin typeface="+mj-lt"/>
                <a:ea typeface="ＭＳ Ｐゴシック"/>
                <a:cs typeface="Calibri" panose="020F0502020204030204" pitchFamily="34" charset="0"/>
              </a:rPr>
              <a:t>Planned Vents</a:t>
            </a:r>
          </a:p>
          <a:p>
            <a:pPr marL="628650" lvl="1" indent="-171450" defTabSz="1066800" fontAlgn="auto">
              <a:lnSpc>
                <a:spcPct val="90000"/>
              </a:lnSpc>
              <a:spcBef>
                <a:spcPts val="0"/>
              </a:spcBef>
              <a:spcAft>
                <a:spcPct val="35000"/>
              </a:spcAft>
              <a:buFont typeface="Arial" panose="020B0604020202020204" pitchFamily="34" charset="0"/>
              <a:buChar char="•"/>
              <a:defRPr/>
            </a:pPr>
            <a:r>
              <a:rPr lang="en-GB" sz="1600" b="0" dirty="0" smtClean="0">
                <a:solidFill>
                  <a:prstClr val="black"/>
                </a:solidFill>
                <a:latin typeface="+mj-lt"/>
                <a:ea typeface="ＭＳ Ｐゴシック"/>
                <a:cs typeface="Calibri" panose="020F0502020204030204" pitchFamily="34" charset="0"/>
              </a:rPr>
              <a:t>ESD Vents</a:t>
            </a:r>
          </a:p>
          <a:p>
            <a:pPr marL="628650" lvl="1" indent="-171450" defTabSz="1066800" fontAlgn="auto">
              <a:lnSpc>
                <a:spcPct val="90000"/>
              </a:lnSpc>
              <a:spcBef>
                <a:spcPts val="0"/>
              </a:spcBef>
              <a:spcAft>
                <a:spcPct val="35000"/>
              </a:spcAft>
              <a:buFont typeface="Arial" panose="020B0604020202020204" pitchFamily="34" charset="0"/>
              <a:buChar char="•"/>
              <a:defRPr/>
            </a:pPr>
            <a:r>
              <a:rPr lang="en-GB" sz="1600" b="0" dirty="0" smtClean="0">
                <a:solidFill>
                  <a:prstClr val="black"/>
                </a:solidFill>
                <a:latin typeface="+mj-lt"/>
                <a:ea typeface="ＭＳ Ｐゴシック"/>
                <a:cs typeface="Calibri" panose="020F0502020204030204" pitchFamily="34" charset="0"/>
              </a:rPr>
              <a:t>Fuel </a:t>
            </a:r>
            <a:r>
              <a:rPr lang="en-GB" sz="1600" b="0" dirty="0">
                <a:solidFill>
                  <a:prstClr val="black"/>
                </a:solidFill>
                <a:latin typeface="+mj-lt"/>
                <a:ea typeface="ＭＳ Ｐゴシック"/>
                <a:cs typeface="Calibri" panose="020F0502020204030204" pitchFamily="34" charset="0"/>
              </a:rPr>
              <a:t>Gas </a:t>
            </a:r>
            <a:r>
              <a:rPr lang="en-GB" sz="1600" b="0" dirty="0" smtClean="0">
                <a:solidFill>
                  <a:prstClr val="black"/>
                </a:solidFill>
                <a:latin typeface="+mj-lt"/>
                <a:ea typeface="ＭＳ Ｐゴシック"/>
                <a:cs typeface="Calibri" panose="020F0502020204030204" pitchFamily="34" charset="0"/>
              </a:rPr>
              <a:t>Vents</a:t>
            </a:r>
          </a:p>
          <a:p>
            <a:pPr marL="628650" lvl="1" indent="-171450" defTabSz="1066800" fontAlgn="auto">
              <a:lnSpc>
                <a:spcPct val="90000"/>
              </a:lnSpc>
              <a:spcBef>
                <a:spcPts val="0"/>
              </a:spcBef>
              <a:spcAft>
                <a:spcPct val="35000"/>
              </a:spcAft>
              <a:buFont typeface="Arial" panose="020B0604020202020204" pitchFamily="34" charset="0"/>
              <a:buChar char="•"/>
              <a:defRPr/>
            </a:pPr>
            <a:r>
              <a:rPr lang="en-GB" sz="1600" b="0" dirty="0" smtClean="0">
                <a:solidFill>
                  <a:prstClr val="black"/>
                </a:solidFill>
                <a:latin typeface="+mj-lt"/>
                <a:ea typeface="ＭＳ Ｐゴシック"/>
                <a:cs typeface="Calibri" panose="020F0502020204030204" pitchFamily="34" charset="0"/>
              </a:rPr>
              <a:t>Starter Vents</a:t>
            </a:r>
          </a:p>
          <a:p>
            <a:pPr marL="628650" lvl="1" indent="-171450" defTabSz="1066800" fontAlgn="auto">
              <a:lnSpc>
                <a:spcPct val="90000"/>
              </a:lnSpc>
              <a:spcBef>
                <a:spcPts val="0"/>
              </a:spcBef>
              <a:spcAft>
                <a:spcPct val="35000"/>
              </a:spcAft>
              <a:buFont typeface="Arial" panose="020B0604020202020204" pitchFamily="34" charset="0"/>
              <a:buChar char="•"/>
              <a:defRPr/>
            </a:pPr>
            <a:r>
              <a:rPr lang="en-GB" sz="1600" b="0" dirty="0" smtClean="0">
                <a:solidFill>
                  <a:prstClr val="black"/>
                </a:solidFill>
                <a:latin typeface="+mj-lt"/>
                <a:ea typeface="ＭＳ Ｐゴシック"/>
                <a:cs typeface="Calibri" panose="020F0502020204030204" pitchFamily="34" charset="0"/>
              </a:rPr>
              <a:t>Start </a:t>
            </a:r>
            <a:r>
              <a:rPr lang="en-GB" sz="1600" b="0" dirty="0">
                <a:solidFill>
                  <a:prstClr val="black"/>
                </a:solidFill>
                <a:latin typeface="+mj-lt"/>
                <a:ea typeface="ＭＳ Ｐゴシック"/>
                <a:cs typeface="Calibri" panose="020F0502020204030204" pitchFamily="34" charset="0"/>
              </a:rPr>
              <a:t>up Purge Vents</a:t>
            </a:r>
          </a:p>
          <a:p>
            <a:pPr marL="171450" indent="-171450" defTabSz="1066800" fontAlgn="auto">
              <a:lnSpc>
                <a:spcPct val="90000"/>
              </a:lnSpc>
              <a:spcBef>
                <a:spcPts val="0"/>
              </a:spcBef>
              <a:spcAft>
                <a:spcPct val="35000"/>
              </a:spcAft>
              <a:buFont typeface="Arial" panose="020B0604020202020204" pitchFamily="34" charset="0"/>
              <a:buChar char="•"/>
              <a:defRPr/>
            </a:pPr>
            <a:endParaRPr lang="en-GB" sz="1600" dirty="0" smtClean="0">
              <a:solidFill>
                <a:prstClr val="black"/>
              </a:solidFill>
              <a:latin typeface="+mj-lt"/>
              <a:ea typeface="ＭＳ Ｐゴシック" pitchFamily="-80" charset="-128"/>
              <a:cs typeface="Calibri" panose="020F0502020204030204" pitchFamily="34" charset="0"/>
            </a:endParaRPr>
          </a:p>
          <a:p>
            <a:pPr defTabSz="1066800" fontAlgn="auto">
              <a:lnSpc>
                <a:spcPct val="90000"/>
              </a:lnSpc>
              <a:spcBef>
                <a:spcPts val="0"/>
              </a:spcBef>
              <a:spcAft>
                <a:spcPct val="35000"/>
              </a:spcAft>
              <a:defRPr/>
            </a:pPr>
            <a:r>
              <a:rPr lang="en-GB" sz="1600" b="0" dirty="0" smtClean="0">
                <a:solidFill>
                  <a:prstClr val="black"/>
                </a:solidFill>
                <a:latin typeface="+mj-lt"/>
                <a:ea typeface="ＭＳ Ｐゴシック" pitchFamily="-80" charset="-128"/>
                <a:cs typeface="Calibri" panose="020F0502020204030204" pitchFamily="34" charset="0"/>
              </a:rPr>
              <a:t>If the above mechanism is implemented then we propose a reduction to our targets in line with a baseline set by OFGEM.</a:t>
            </a:r>
            <a:endParaRPr lang="en-GB" sz="1600" b="0" dirty="0">
              <a:solidFill>
                <a:prstClr val="black"/>
              </a:solidFill>
              <a:latin typeface="+mj-lt"/>
              <a:ea typeface="ＭＳ Ｐゴシック" pitchFamily="-80" charset="-128"/>
              <a:cs typeface="Calibri" panose="020F0502020204030204" pitchFamily="34" charset="0"/>
            </a:endParaRPr>
          </a:p>
          <a:p>
            <a:pPr marL="171450" indent="-171450" defTabSz="1066800" fontAlgn="auto">
              <a:lnSpc>
                <a:spcPct val="90000"/>
              </a:lnSpc>
              <a:spcBef>
                <a:spcPts val="0"/>
              </a:spcBef>
              <a:spcAft>
                <a:spcPct val="35000"/>
              </a:spcAft>
              <a:buFont typeface="Arial" panose="020B0604020202020204" pitchFamily="34" charset="0"/>
              <a:buChar char="•"/>
              <a:defRPr/>
            </a:pPr>
            <a:endParaRPr lang="en-US" sz="1600" dirty="0">
              <a:solidFill>
                <a:prstClr val="black"/>
              </a:solidFill>
              <a:latin typeface="+mj-lt"/>
              <a:ea typeface="ＭＳ Ｐゴシック" pitchFamily="-80" charset="-128"/>
              <a:cs typeface="Calibri" panose="020F0502020204030204" pitchFamily="34" charset="0"/>
            </a:endParaRPr>
          </a:p>
          <a:p>
            <a:pPr defTabSz="1066800" fontAlgn="auto">
              <a:lnSpc>
                <a:spcPct val="90000"/>
              </a:lnSpc>
              <a:spcBef>
                <a:spcPts val="0"/>
              </a:spcBef>
              <a:spcAft>
                <a:spcPct val="35000"/>
              </a:spcAft>
              <a:defRPr/>
            </a:pPr>
            <a:r>
              <a:rPr lang="en-US" sz="1600" b="0" dirty="0" smtClean="0">
                <a:solidFill>
                  <a:prstClr val="black"/>
                </a:solidFill>
                <a:latin typeface="+mj-lt"/>
                <a:ea typeface="ＭＳ Ｐゴシック" pitchFamily="-80" charset="-128"/>
                <a:cs typeface="Calibri" panose="020F0502020204030204" pitchFamily="34" charset="0"/>
              </a:rPr>
              <a:t>We propose a symmetrical incentive capped at £1m at the RPI adjusted value per </a:t>
            </a:r>
            <a:r>
              <a:rPr lang="en-US" sz="1600" b="0" dirty="0" err="1" smtClean="0">
                <a:solidFill>
                  <a:prstClr val="black"/>
                </a:solidFill>
                <a:latin typeface="+mj-lt"/>
                <a:ea typeface="ＭＳ Ｐゴシック" pitchFamily="-80" charset="-128"/>
                <a:cs typeface="Calibri" panose="020F0502020204030204" pitchFamily="34" charset="0"/>
              </a:rPr>
              <a:t>tonne</a:t>
            </a:r>
            <a:r>
              <a:rPr lang="en-US" sz="1600" b="0" dirty="0" smtClean="0">
                <a:solidFill>
                  <a:prstClr val="black"/>
                </a:solidFill>
                <a:latin typeface="+mj-lt"/>
                <a:ea typeface="ＭＳ Ｐゴシック" pitchFamily="-80" charset="-128"/>
                <a:cs typeface="Calibri" panose="020F0502020204030204" pitchFamily="34" charset="0"/>
              </a:rPr>
              <a:t>.</a:t>
            </a:r>
            <a:endParaRPr lang="en-GB" sz="1600" b="0" dirty="0" smtClean="0">
              <a:solidFill>
                <a:prstClr val="black"/>
              </a:solidFill>
              <a:latin typeface="+mj-lt"/>
              <a:ea typeface="ＭＳ Ｐゴシック" pitchFamily="-80" charset="-128"/>
              <a:cs typeface="Calibri" panose="020F0502020204030204" pitchFamily="34" charset="0"/>
            </a:endParaRPr>
          </a:p>
        </p:txBody>
      </p:sp>
    </p:spTree>
    <p:extLst>
      <p:ext uri="{BB962C8B-B14F-4D97-AF65-F5344CB8AC3E}">
        <p14:creationId xmlns:p14="http://schemas.microsoft.com/office/powerpoint/2010/main" val="3330693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496" y="709977"/>
            <a:ext cx="8229600" cy="541406"/>
          </a:xfrm>
        </p:spPr>
        <p:txBody>
          <a:bodyPr/>
          <a:lstStyle/>
          <a:p>
            <a:r>
              <a:rPr lang="en-US" dirty="0">
                <a:latin typeface="Calibri" panose="020F0502020204030204" pitchFamily="34" charset="0"/>
                <a:cs typeface="Calibri" panose="020F0502020204030204" pitchFamily="34" charset="0"/>
              </a:rPr>
              <a:t>Demand Forecasting D-2 to D-5 </a:t>
            </a:r>
          </a:p>
        </p:txBody>
      </p:sp>
      <p:sp>
        <p:nvSpPr>
          <p:cNvPr id="7" name="Slide Number Placeholder 6"/>
          <p:cNvSpPr>
            <a:spLocks noGrp="1"/>
          </p:cNvSpPr>
          <p:nvPr>
            <p:ph type="sldNum" sz="quarter" idx="12"/>
          </p:nvPr>
        </p:nvSpPr>
        <p:spPr/>
        <p:txBody>
          <a:bodyPr/>
          <a:lstStyle/>
          <a:p>
            <a:fld id="{FCF65008-5F1C-4811-8C13-954C07794509}" type="slidenum">
              <a:rPr lang="en-US" smtClean="0">
                <a:solidFill>
                  <a:srgbClr val="000000"/>
                </a:solidFill>
              </a:rPr>
              <a:pPr/>
              <a:t>42</a:t>
            </a:fld>
            <a:endParaRPr lang="en-US" dirty="0">
              <a:solidFill>
                <a:srgbClr val="000000"/>
              </a:solidFill>
            </a:endParaRPr>
          </a:p>
        </p:txBody>
      </p:sp>
      <p:sp>
        <p:nvSpPr>
          <p:cNvPr id="8" name="Rectangle 7"/>
          <p:cNvSpPr/>
          <p:nvPr/>
        </p:nvSpPr>
        <p:spPr>
          <a:xfrm>
            <a:off x="549275" y="1439773"/>
            <a:ext cx="8369300" cy="1015663"/>
          </a:xfrm>
          <a:prstGeom prst="rect">
            <a:avLst/>
          </a:prstGeom>
        </p:spPr>
        <p:txBody>
          <a:bodyPr wrap="square">
            <a:spAutoFit/>
          </a:bodyPr>
          <a:lstStyle/>
          <a:p>
            <a:pPr fontAlgn="auto">
              <a:spcBef>
                <a:spcPts val="0"/>
              </a:spcBef>
              <a:spcAft>
                <a:spcPts val="0"/>
              </a:spcAft>
            </a:pPr>
            <a:endParaRPr lang="en-GB" sz="1600" dirty="0" smtClean="0">
              <a:solidFill>
                <a:srgbClr val="4F81BD">
                  <a:lumMod val="75000"/>
                </a:srgbClr>
              </a:solidFill>
              <a:latin typeface="Arial"/>
              <a:ea typeface="ＭＳ Ｐゴシック"/>
            </a:endParaRPr>
          </a:p>
          <a:p>
            <a:pPr marL="457200" indent="-457200" fontAlgn="auto">
              <a:spcBef>
                <a:spcPts val="0"/>
              </a:spcBef>
              <a:spcAft>
                <a:spcPts val="0"/>
              </a:spcAft>
              <a:buFont typeface="Arial" panose="020B0604020202020204" pitchFamily="34" charset="0"/>
              <a:buChar char="•"/>
            </a:pPr>
            <a:endParaRPr lang="en-GB" sz="1600" b="0" dirty="0">
              <a:solidFill>
                <a:prstClr val="black">
                  <a:lumMod val="85000"/>
                  <a:lumOff val="15000"/>
                </a:prstClr>
              </a:solidFill>
              <a:latin typeface="Arial"/>
              <a:ea typeface="ＭＳ Ｐゴシック"/>
            </a:endParaRPr>
          </a:p>
          <a:p>
            <a:pPr lvl="1" fontAlgn="auto">
              <a:spcBef>
                <a:spcPts val="0"/>
              </a:spcBef>
              <a:spcAft>
                <a:spcPts val="0"/>
              </a:spcAft>
            </a:pPr>
            <a:endParaRPr lang="en-GB" sz="1400" b="0" dirty="0" smtClean="0">
              <a:solidFill>
                <a:prstClr val="black">
                  <a:lumMod val="85000"/>
                  <a:lumOff val="15000"/>
                </a:prstClr>
              </a:solidFill>
              <a:latin typeface="Arial"/>
              <a:ea typeface="ＭＳ Ｐゴシック"/>
            </a:endParaRPr>
          </a:p>
          <a:p>
            <a:pPr lvl="1" fontAlgn="auto">
              <a:spcBef>
                <a:spcPts val="0"/>
              </a:spcBef>
              <a:spcAft>
                <a:spcPts val="0"/>
              </a:spcAft>
            </a:pPr>
            <a:endParaRPr lang="en-GB" sz="1400" b="0" dirty="0">
              <a:solidFill>
                <a:prstClr val="black">
                  <a:lumMod val="85000"/>
                  <a:lumOff val="15000"/>
                </a:prstClr>
              </a:solidFill>
              <a:latin typeface="Arial"/>
              <a:ea typeface="ＭＳ Ｐゴシック"/>
            </a:endParaRPr>
          </a:p>
        </p:txBody>
      </p:sp>
      <p:sp>
        <p:nvSpPr>
          <p:cNvPr id="3" name="Rectangle 2"/>
          <p:cNvSpPr/>
          <p:nvPr/>
        </p:nvSpPr>
        <p:spPr bwMode="auto">
          <a:xfrm>
            <a:off x="368130" y="1615043"/>
            <a:ext cx="8312727" cy="4928261"/>
          </a:xfrm>
          <a:prstGeom prst="rect">
            <a:avLst/>
          </a:prstGeom>
          <a:solidFill>
            <a:schemeClr val="bg1">
              <a:lumMod val="8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auto">
              <a:spcBef>
                <a:spcPts val="0"/>
              </a:spcBef>
              <a:spcAft>
                <a:spcPts val="0"/>
              </a:spcAft>
            </a:pPr>
            <a:r>
              <a:rPr lang="en-GB" sz="1800" dirty="0" smtClean="0">
                <a:solidFill>
                  <a:prstClr val="black"/>
                </a:solidFill>
                <a:latin typeface="+mj-lt"/>
                <a:ea typeface="ＭＳ Ｐゴシック"/>
                <a:cs typeface="Calibri" panose="020F0502020204030204" pitchFamily="34" charset="0"/>
              </a:rPr>
              <a:t>Position</a:t>
            </a:r>
          </a:p>
          <a:p>
            <a:pPr marL="457200" indent="-457200" fontAlgn="auto">
              <a:spcBef>
                <a:spcPts val="0"/>
              </a:spcBef>
              <a:spcAft>
                <a:spcPts val="0"/>
              </a:spcAft>
              <a:buFont typeface="Arial" panose="020B0604020202020204" pitchFamily="34" charset="0"/>
              <a:buChar char="•"/>
            </a:pPr>
            <a:r>
              <a:rPr lang="en-GB" sz="1600" b="0" dirty="0" smtClean="0">
                <a:solidFill>
                  <a:prstClr val="black">
                    <a:lumMod val="85000"/>
                    <a:lumOff val="15000"/>
                  </a:prstClr>
                </a:solidFill>
                <a:latin typeface="+mj-lt"/>
                <a:ea typeface="ＭＳ Ｐゴシック"/>
                <a:cs typeface="Calibri" panose="020F0502020204030204" pitchFamily="34" charset="0"/>
              </a:rPr>
              <a:t>Continue to forecast D-2 to D-5 as is, using current mechanism cap and collar targets, the targets remain challenging due to increased volatility. </a:t>
            </a:r>
          </a:p>
          <a:p>
            <a:pPr marL="457200" indent="-457200" fontAlgn="auto">
              <a:spcBef>
                <a:spcPts val="0"/>
              </a:spcBef>
              <a:spcAft>
                <a:spcPts val="0"/>
              </a:spcAft>
              <a:buFont typeface="Arial" panose="020B0604020202020204" pitchFamily="34" charset="0"/>
              <a:buChar char="•"/>
            </a:pPr>
            <a:r>
              <a:rPr lang="en-GB" sz="1600" b="0" dirty="0" smtClean="0">
                <a:solidFill>
                  <a:prstClr val="black">
                    <a:lumMod val="85000"/>
                    <a:lumOff val="15000"/>
                  </a:prstClr>
                </a:solidFill>
                <a:latin typeface="+mj-lt"/>
                <a:ea typeface="ＭＳ Ｐゴシック"/>
                <a:cs typeface="Calibri" panose="020F0502020204030204" pitchFamily="34" charset="0"/>
              </a:rPr>
              <a:t>The introduction of new data ranges and times will be discussed outside the remit of the shallow incentive review</a:t>
            </a:r>
          </a:p>
          <a:p>
            <a:pPr fontAlgn="auto">
              <a:spcBef>
                <a:spcPts val="0"/>
              </a:spcBef>
              <a:spcAft>
                <a:spcPts val="0"/>
              </a:spcAft>
            </a:pPr>
            <a:endParaRPr lang="en-GB" sz="1600" b="0" dirty="0" smtClean="0">
              <a:solidFill>
                <a:prstClr val="black">
                  <a:lumMod val="85000"/>
                  <a:lumOff val="15000"/>
                </a:prstClr>
              </a:solidFill>
              <a:latin typeface="+mj-lt"/>
              <a:ea typeface="ＭＳ Ｐゴシック"/>
              <a:cs typeface="Calibri" panose="020F0502020204030204" pitchFamily="34" charset="0"/>
            </a:endParaRPr>
          </a:p>
          <a:p>
            <a:pPr fontAlgn="auto">
              <a:spcBef>
                <a:spcPts val="0"/>
              </a:spcBef>
              <a:spcAft>
                <a:spcPts val="0"/>
              </a:spcAft>
            </a:pPr>
            <a:endParaRPr lang="en-GB" sz="1600" b="0" dirty="0">
              <a:solidFill>
                <a:prstClr val="black">
                  <a:lumMod val="85000"/>
                  <a:lumOff val="15000"/>
                </a:prstClr>
              </a:solidFill>
              <a:latin typeface="+mj-lt"/>
              <a:ea typeface="ＭＳ Ｐゴシック"/>
              <a:cs typeface="Calibri" panose="020F0502020204030204" pitchFamily="34" charset="0"/>
            </a:endParaRPr>
          </a:p>
          <a:p>
            <a:pPr fontAlgn="auto">
              <a:spcBef>
                <a:spcPts val="0"/>
              </a:spcBef>
              <a:spcAft>
                <a:spcPts val="0"/>
              </a:spcAft>
            </a:pPr>
            <a:r>
              <a:rPr lang="en-GB" sz="1800" dirty="0" smtClean="0">
                <a:solidFill>
                  <a:prstClr val="black">
                    <a:lumMod val="85000"/>
                    <a:lumOff val="15000"/>
                  </a:prstClr>
                </a:solidFill>
                <a:latin typeface="+mj-lt"/>
                <a:ea typeface="ＭＳ Ｐゴシック"/>
                <a:cs typeface="Calibri" panose="020F0502020204030204" pitchFamily="34" charset="0"/>
              </a:rPr>
              <a:t>Proposed Amendments</a:t>
            </a:r>
          </a:p>
          <a:p>
            <a:pPr marL="285750" indent="-285750" fontAlgn="auto">
              <a:spcBef>
                <a:spcPts val="0"/>
              </a:spcBef>
              <a:spcAft>
                <a:spcPts val="0"/>
              </a:spcAft>
              <a:buFont typeface="Arial" panose="020B0604020202020204" pitchFamily="34" charset="0"/>
              <a:buChar char="•"/>
            </a:pPr>
            <a:r>
              <a:rPr lang="en-GB" sz="1600" b="0" dirty="0" smtClean="0">
                <a:solidFill>
                  <a:prstClr val="black">
                    <a:lumMod val="85000"/>
                    <a:lumOff val="15000"/>
                  </a:prstClr>
                </a:solidFill>
                <a:latin typeface="+mj-lt"/>
                <a:ea typeface="ＭＳ Ｐゴシック"/>
                <a:cs typeface="Calibri" panose="020F0502020204030204" pitchFamily="34" charset="0"/>
              </a:rPr>
              <a:t>No changes to this incentive.</a:t>
            </a:r>
          </a:p>
          <a:p>
            <a:pPr marL="285750" indent="-285750" fontAlgn="auto">
              <a:spcBef>
                <a:spcPts val="0"/>
              </a:spcBef>
              <a:spcAft>
                <a:spcPts val="0"/>
              </a:spcAft>
              <a:buFont typeface="Arial" panose="020B0604020202020204" pitchFamily="34" charset="0"/>
              <a:buChar char="•"/>
            </a:pPr>
            <a:endParaRPr lang="en-GB" sz="1600" b="0" dirty="0" smtClean="0">
              <a:solidFill>
                <a:prstClr val="black">
                  <a:lumMod val="85000"/>
                  <a:lumOff val="15000"/>
                </a:prstClr>
              </a:solidFill>
              <a:latin typeface="+mj-lt"/>
              <a:ea typeface="ＭＳ Ｐゴシック"/>
              <a:cs typeface="Calibri" panose="020F0502020204030204" pitchFamily="34" charset="0"/>
            </a:endParaRPr>
          </a:p>
          <a:p>
            <a:pPr marL="285750" indent="-285750" fontAlgn="auto">
              <a:spcBef>
                <a:spcPts val="0"/>
              </a:spcBef>
              <a:spcAft>
                <a:spcPts val="0"/>
              </a:spcAft>
              <a:buFont typeface="Arial" panose="020B0604020202020204" pitchFamily="34" charset="0"/>
              <a:buChar char="•"/>
            </a:pPr>
            <a:endParaRPr lang="en-GB" sz="1600" b="0" dirty="0">
              <a:solidFill>
                <a:prstClr val="black">
                  <a:lumMod val="85000"/>
                  <a:lumOff val="15000"/>
                </a:prstClr>
              </a:solidFill>
              <a:latin typeface="+mj-lt"/>
              <a:ea typeface="ＭＳ Ｐゴシック"/>
              <a:cs typeface="Calibri" panose="020F0502020204030204" pitchFamily="34" charset="0"/>
            </a:endParaRPr>
          </a:p>
          <a:p>
            <a:pPr fontAlgn="auto">
              <a:spcBef>
                <a:spcPts val="0"/>
              </a:spcBef>
              <a:spcAft>
                <a:spcPts val="0"/>
              </a:spcAft>
            </a:pPr>
            <a:r>
              <a:rPr lang="en-GB" sz="1800" dirty="0" smtClean="0">
                <a:solidFill>
                  <a:prstClr val="black">
                    <a:lumMod val="85000"/>
                    <a:lumOff val="15000"/>
                  </a:prstClr>
                </a:solidFill>
                <a:latin typeface="+mj-lt"/>
                <a:ea typeface="ＭＳ Ｐゴシック"/>
                <a:cs typeface="Calibri" panose="020F0502020204030204" pitchFamily="34" charset="0"/>
              </a:rPr>
              <a:t>Additional </a:t>
            </a:r>
            <a:r>
              <a:rPr lang="en-GB" sz="1800" dirty="0">
                <a:solidFill>
                  <a:prstClr val="black">
                    <a:lumMod val="85000"/>
                    <a:lumOff val="15000"/>
                  </a:prstClr>
                </a:solidFill>
                <a:latin typeface="+mj-lt"/>
                <a:ea typeface="ＭＳ Ｐゴシック"/>
                <a:cs typeface="Calibri" panose="020F0502020204030204" pitchFamily="34" charset="0"/>
              </a:rPr>
              <a:t>D</a:t>
            </a:r>
            <a:r>
              <a:rPr lang="en-GB" sz="1800" dirty="0" smtClean="0">
                <a:solidFill>
                  <a:prstClr val="black">
                    <a:lumMod val="85000"/>
                    <a:lumOff val="15000"/>
                  </a:prstClr>
                </a:solidFill>
                <a:latin typeface="+mj-lt"/>
                <a:ea typeface="ＭＳ Ｐゴシック"/>
                <a:cs typeface="Calibri" panose="020F0502020204030204" pitchFamily="34" charset="0"/>
              </a:rPr>
              <a:t>emand Forecasts</a:t>
            </a:r>
            <a:endParaRPr lang="en-GB" sz="1800" b="0" dirty="0" smtClean="0">
              <a:solidFill>
                <a:prstClr val="black">
                  <a:lumMod val="85000"/>
                  <a:lumOff val="15000"/>
                </a:prstClr>
              </a:solidFill>
              <a:latin typeface="+mj-lt"/>
              <a:ea typeface="ＭＳ Ｐゴシック"/>
              <a:cs typeface="Calibri" panose="020F0502020204030204" pitchFamily="34" charset="0"/>
            </a:endParaRPr>
          </a:p>
          <a:p>
            <a:pPr marL="285750" indent="-285750" fontAlgn="auto">
              <a:spcBef>
                <a:spcPts val="0"/>
              </a:spcBef>
              <a:spcAft>
                <a:spcPts val="0"/>
              </a:spcAft>
              <a:buFont typeface="Arial" panose="020B0604020202020204" pitchFamily="34" charset="0"/>
              <a:buChar char="•"/>
            </a:pPr>
            <a:r>
              <a:rPr lang="en-GB" sz="1600" b="0" dirty="0" smtClean="0">
                <a:solidFill>
                  <a:prstClr val="black">
                    <a:lumMod val="85000"/>
                    <a:lumOff val="15000"/>
                  </a:prstClr>
                </a:solidFill>
                <a:latin typeface="+mj-lt"/>
                <a:ea typeface="ＭＳ Ｐゴシック"/>
                <a:cs typeface="Calibri" panose="020F0502020204030204" pitchFamily="34" charset="0"/>
              </a:rPr>
              <a:t>Separately, we’re  also keen to hear whether customers would also value demand forecasts for a longer time frame (e.g.  Up to D-10). We would welcome your views on this.</a:t>
            </a:r>
          </a:p>
          <a:p>
            <a:pPr marL="285750" indent="-285750" fontAlgn="auto">
              <a:spcBef>
                <a:spcPts val="0"/>
              </a:spcBef>
              <a:spcAft>
                <a:spcPts val="0"/>
              </a:spcAft>
              <a:buFont typeface="Arial" panose="020B0604020202020204" pitchFamily="34" charset="0"/>
              <a:buChar char="•"/>
            </a:pPr>
            <a:endParaRPr lang="en-GB" sz="1600" b="0" dirty="0" smtClean="0">
              <a:solidFill>
                <a:prstClr val="black">
                  <a:lumMod val="85000"/>
                  <a:lumOff val="15000"/>
                </a:prstClr>
              </a:solidFill>
              <a:latin typeface="Calibri" panose="020F0502020204030204" pitchFamily="34" charset="0"/>
              <a:ea typeface="ＭＳ Ｐゴシック"/>
              <a:cs typeface="Calibri" panose="020F0502020204030204" pitchFamily="34" charset="0"/>
            </a:endParaRPr>
          </a:p>
        </p:txBody>
      </p:sp>
    </p:spTree>
    <p:extLst>
      <p:ext uri="{BB962C8B-B14F-4D97-AF65-F5344CB8AC3E}">
        <p14:creationId xmlns:p14="http://schemas.microsoft.com/office/powerpoint/2010/main" val="467296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896" y="722677"/>
            <a:ext cx="8229600" cy="541406"/>
          </a:xfrm>
        </p:spPr>
        <p:txBody>
          <a:bodyPr/>
          <a:lstStyle/>
          <a:p>
            <a:r>
              <a:rPr lang="en-GB" dirty="0" smtClean="0">
                <a:latin typeface="Calibri" panose="020F0502020204030204" pitchFamily="34" charset="0"/>
                <a:cs typeface="Calibri" panose="020F0502020204030204" pitchFamily="34" charset="0"/>
              </a:rPr>
              <a:t>Maintenance</a:t>
            </a:r>
            <a:endParaRPr lang="en-GB" dirty="0">
              <a:latin typeface="Calibri" panose="020F0502020204030204" pitchFamily="34" charset="0"/>
              <a:cs typeface="Calibri" panose="020F0502020204030204" pitchFamily="34" charset="0"/>
            </a:endParaRPr>
          </a:p>
        </p:txBody>
      </p:sp>
      <p:sp>
        <p:nvSpPr>
          <p:cNvPr id="7" name="Slide Number Placeholder 6"/>
          <p:cNvSpPr>
            <a:spLocks noGrp="1"/>
          </p:cNvSpPr>
          <p:nvPr>
            <p:ph type="sldNum" sz="quarter" idx="12"/>
          </p:nvPr>
        </p:nvSpPr>
        <p:spPr/>
        <p:txBody>
          <a:bodyPr/>
          <a:lstStyle/>
          <a:p>
            <a:fld id="{FCF65008-5F1C-4811-8C13-954C07794509}" type="slidenum">
              <a:rPr lang="en-US" smtClean="0">
                <a:solidFill>
                  <a:srgbClr val="000000"/>
                </a:solidFill>
              </a:rPr>
              <a:pPr/>
              <a:t>43</a:t>
            </a:fld>
            <a:endParaRPr lang="en-US" dirty="0">
              <a:solidFill>
                <a:srgbClr val="000000"/>
              </a:solidFill>
            </a:endParaRPr>
          </a:p>
        </p:txBody>
      </p:sp>
      <p:sp>
        <p:nvSpPr>
          <p:cNvPr id="8" name="Rectangle 7"/>
          <p:cNvSpPr/>
          <p:nvPr/>
        </p:nvSpPr>
        <p:spPr>
          <a:xfrm>
            <a:off x="549275" y="1439773"/>
            <a:ext cx="8369300" cy="1015663"/>
          </a:xfrm>
          <a:prstGeom prst="rect">
            <a:avLst/>
          </a:prstGeom>
        </p:spPr>
        <p:txBody>
          <a:bodyPr wrap="square">
            <a:spAutoFit/>
          </a:bodyPr>
          <a:lstStyle/>
          <a:p>
            <a:pPr fontAlgn="auto">
              <a:spcBef>
                <a:spcPts val="0"/>
              </a:spcBef>
              <a:spcAft>
                <a:spcPts val="0"/>
              </a:spcAft>
            </a:pPr>
            <a:endParaRPr lang="en-GB" sz="1600" dirty="0" smtClean="0">
              <a:solidFill>
                <a:srgbClr val="4F81BD">
                  <a:lumMod val="75000"/>
                </a:srgbClr>
              </a:solidFill>
              <a:latin typeface="Arial"/>
              <a:ea typeface="ＭＳ Ｐゴシック"/>
            </a:endParaRPr>
          </a:p>
          <a:p>
            <a:pPr marL="457200" indent="-457200" fontAlgn="auto">
              <a:spcBef>
                <a:spcPts val="0"/>
              </a:spcBef>
              <a:spcAft>
                <a:spcPts val="0"/>
              </a:spcAft>
              <a:buFont typeface="Arial" panose="020B0604020202020204" pitchFamily="34" charset="0"/>
              <a:buChar char="•"/>
            </a:pPr>
            <a:endParaRPr lang="en-GB" sz="1600" b="0" dirty="0">
              <a:solidFill>
                <a:prstClr val="black">
                  <a:lumMod val="85000"/>
                  <a:lumOff val="15000"/>
                </a:prstClr>
              </a:solidFill>
              <a:latin typeface="Arial"/>
              <a:ea typeface="ＭＳ Ｐゴシック"/>
            </a:endParaRPr>
          </a:p>
          <a:p>
            <a:pPr lvl="1" fontAlgn="auto">
              <a:spcBef>
                <a:spcPts val="0"/>
              </a:spcBef>
              <a:spcAft>
                <a:spcPts val="0"/>
              </a:spcAft>
            </a:pPr>
            <a:endParaRPr lang="en-GB" sz="1400" b="0" dirty="0" smtClean="0">
              <a:solidFill>
                <a:prstClr val="black">
                  <a:lumMod val="85000"/>
                  <a:lumOff val="15000"/>
                </a:prstClr>
              </a:solidFill>
              <a:latin typeface="Arial"/>
              <a:ea typeface="ＭＳ Ｐゴシック"/>
            </a:endParaRPr>
          </a:p>
          <a:p>
            <a:pPr lvl="1" fontAlgn="auto">
              <a:spcBef>
                <a:spcPts val="0"/>
              </a:spcBef>
              <a:spcAft>
                <a:spcPts val="0"/>
              </a:spcAft>
            </a:pPr>
            <a:endParaRPr lang="en-GB" sz="1400" b="0" dirty="0">
              <a:solidFill>
                <a:prstClr val="black">
                  <a:lumMod val="85000"/>
                  <a:lumOff val="15000"/>
                </a:prstClr>
              </a:solidFill>
              <a:latin typeface="Arial"/>
              <a:ea typeface="ＭＳ Ｐゴシック"/>
            </a:endParaRPr>
          </a:p>
        </p:txBody>
      </p:sp>
      <p:sp>
        <p:nvSpPr>
          <p:cNvPr id="3" name="Rectangle 2"/>
          <p:cNvSpPr/>
          <p:nvPr/>
        </p:nvSpPr>
        <p:spPr bwMode="auto">
          <a:xfrm>
            <a:off x="368130" y="1615043"/>
            <a:ext cx="8312727" cy="4892635"/>
          </a:xfrm>
          <a:prstGeom prst="rect">
            <a:avLst/>
          </a:prstGeom>
          <a:solidFill>
            <a:schemeClr val="bg1">
              <a:lumMod val="8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auto">
              <a:spcBef>
                <a:spcPts val="0"/>
              </a:spcBef>
              <a:spcAft>
                <a:spcPts val="0"/>
              </a:spcAft>
            </a:pPr>
            <a:r>
              <a:rPr lang="en-GB" sz="1800" dirty="0" smtClean="0">
                <a:solidFill>
                  <a:prstClr val="black"/>
                </a:solidFill>
                <a:latin typeface="Calibri" panose="020F0502020204030204" pitchFamily="34" charset="0"/>
                <a:ea typeface="ＭＳ Ｐゴシック"/>
                <a:cs typeface="Calibri" panose="020F0502020204030204" pitchFamily="34" charset="0"/>
              </a:rPr>
              <a:t>Position</a:t>
            </a:r>
            <a:endParaRPr lang="en-GB" sz="1800" b="0" dirty="0" smtClean="0">
              <a:solidFill>
                <a:prstClr val="black"/>
              </a:solidFill>
              <a:latin typeface="Calibri" panose="020F0502020204030204" pitchFamily="34" charset="0"/>
              <a:ea typeface="ＭＳ Ｐゴシック"/>
              <a:cs typeface="Calibri" panose="020F0502020204030204" pitchFamily="34" charset="0"/>
            </a:endParaRPr>
          </a:p>
          <a:p>
            <a:pPr fontAlgn="auto">
              <a:spcBef>
                <a:spcPts val="0"/>
              </a:spcBef>
              <a:spcAft>
                <a:spcPts val="0"/>
              </a:spcAft>
            </a:pPr>
            <a:r>
              <a:rPr lang="en-GB" sz="1600" b="0" dirty="0" smtClean="0">
                <a:solidFill>
                  <a:prstClr val="black"/>
                </a:solidFill>
                <a:latin typeface="Calibri" panose="020F0502020204030204" pitchFamily="34" charset="0"/>
                <a:ea typeface="ＭＳ Ｐゴシック"/>
                <a:cs typeface="Calibri" panose="020F0502020204030204" pitchFamily="34" charset="0"/>
              </a:rPr>
              <a:t>Currently </a:t>
            </a:r>
            <a:r>
              <a:rPr lang="en-GB" sz="1600" b="0" dirty="0">
                <a:solidFill>
                  <a:prstClr val="black"/>
                </a:solidFill>
                <a:latin typeface="Calibri" panose="020F0502020204030204" pitchFamily="34" charset="0"/>
                <a:ea typeface="ＭＳ Ｐゴシック"/>
                <a:cs typeface="Calibri" panose="020F0502020204030204" pitchFamily="34" charset="0"/>
              </a:rPr>
              <a:t>we are only being incentivised to align £</a:t>
            </a:r>
            <a:r>
              <a:rPr lang="en-GB" sz="1600" b="0" dirty="0" smtClean="0">
                <a:solidFill>
                  <a:prstClr val="black"/>
                </a:solidFill>
                <a:latin typeface="Calibri" panose="020F0502020204030204" pitchFamily="34" charset="0"/>
                <a:ea typeface="ＭＳ Ｐゴシック"/>
                <a:cs typeface="Calibri" panose="020F0502020204030204" pitchFamily="34" charset="0"/>
              </a:rPr>
              <a:t>1.54m worth of revenue to the customer, this </a:t>
            </a:r>
            <a:r>
              <a:rPr lang="en-GB" sz="1600" b="0" dirty="0">
                <a:solidFill>
                  <a:prstClr val="black"/>
                </a:solidFill>
                <a:latin typeface="Calibri" panose="020F0502020204030204" pitchFamily="34" charset="0"/>
                <a:ea typeface="ＭＳ Ｐゴシック"/>
                <a:cs typeface="Calibri" panose="020F0502020204030204" pitchFamily="34" charset="0"/>
              </a:rPr>
              <a:t>is the </a:t>
            </a:r>
            <a:r>
              <a:rPr lang="en-GB" sz="1600" b="0" dirty="0" smtClean="0">
                <a:solidFill>
                  <a:prstClr val="black"/>
                </a:solidFill>
                <a:latin typeface="Calibri" panose="020F0502020204030204" pitchFamily="34" charset="0"/>
                <a:ea typeface="ＭＳ Ｐゴシック"/>
                <a:cs typeface="Calibri" panose="020F0502020204030204" pitchFamily="34" charset="0"/>
              </a:rPr>
              <a:t>value realised </a:t>
            </a:r>
            <a:r>
              <a:rPr lang="en-GB" sz="1600" b="0" dirty="0">
                <a:solidFill>
                  <a:prstClr val="black"/>
                </a:solidFill>
                <a:latin typeface="Calibri" panose="020F0502020204030204" pitchFamily="34" charset="0"/>
                <a:ea typeface="ＭＳ Ｐゴシック"/>
                <a:cs typeface="Calibri" panose="020F0502020204030204" pitchFamily="34" charset="0"/>
              </a:rPr>
              <a:t>by the alignment of </a:t>
            </a:r>
            <a:r>
              <a:rPr lang="en-US" sz="1600" b="0" dirty="0">
                <a:solidFill>
                  <a:prstClr val="black"/>
                </a:solidFill>
                <a:latin typeface="Calibri" panose="020F0502020204030204" pitchFamily="34" charset="0"/>
                <a:ea typeface="ＭＳ Ｐゴシック"/>
                <a:cs typeface="Calibri" panose="020F0502020204030204" pitchFamily="34" charset="0"/>
              </a:rPr>
              <a:t>Remote Valve Operations </a:t>
            </a:r>
            <a:r>
              <a:rPr lang="en-GB" sz="1600" b="0" dirty="0" smtClean="0">
                <a:solidFill>
                  <a:prstClr val="black"/>
                </a:solidFill>
                <a:latin typeface="Calibri" panose="020F0502020204030204" pitchFamily="34" charset="0"/>
                <a:ea typeface="ＭＳ Ｐゴシック"/>
                <a:cs typeface="Calibri" panose="020F0502020204030204" pitchFamily="34" charset="0"/>
              </a:rPr>
              <a:t>RVOs, allowing the customers to continue operate.</a:t>
            </a:r>
          </a:p>
          <a:p>
            <a:pPr fontAlgn="auto">
              <a:spcBef>
                <a:spcPts val="0"/>
              </a:spcBef>
              <a:spcAft>
                <a:spcPts val="0"/>
              </a:spcAft>
            </a:pPr>
            <a:endParaRPr lang="en-GB" sz="1800" b="0" dirty="0" smtClean="0">
              <a:solidFill>
                <a:prstClr val="black"/>
              </a:solidFill>
              <a:latin typeface="Calibri" panose="020F0502020204030204" pitchFamily="34" charset="0"/>
              <a:ea typeface="ＭＳ Ｐゴシック"/>
              <a:cs typeface="Calibri" panose="020F0502020204030204" pitchFamily="34" charset="0"/>
            </a:endParaRPr>
          </a:p>
          <a:p>
            <a:pPr fontAlgn="auto">
              <a:spcBef>
                <a:spcPts val="0"/>
              </a:spcBef>
              <a:spcAft>
                <a:spcPts val="0"/>
              </a:spcAft>
            </a:pPr>
            <a:r>
              <a:rPr lang="en-GB" sz="1800" dirty="0">
                <a:solidFill>
                  <a:prstClr val="black">
                    <a:lumMod val="85000"/>
                    <a:lumOff val="15000"/>
                  </a:prstClr>
                </a:solidFill>
                <a:latin typeface="Calibri" panose="020F0502020204030204" pitchFamily="34" charset="0"/>
                <a:ea typeface="ＭＳ Ｐゴシック"/>
                <a:cs typeface="Calibri" panose="020F0502020204030204" pitchFamily="34" charset="0"/>
              </a:rPr>
              <a:t>Proposed </a:t>
            </a:r>
            <a:r>
              <a:rPr lang="en-GB" sz="1800" dirty="0" smtClean="0">
                <a:solidFill>
                  <a:prstClr val="black">
                    <a:lumMod val="85000"/>
                    <a:lumOff val="15000"/>
                  </a:prstClr>
                </a:solidFill>
                <a:latin typeface="Calibri" panose="020F0502020204030204" pitchFamily="34" charset="0"/>
                <a:ea typeface="ＭＳ Ｐゴシック"/>
                <a:cs typeface="Calibri" panose="020F0502020204030204" pitchFamily="34" charset="0"/>
              </a:rPr>
              <a:t>Amendments</a:t>
            </a:r>
          </a:p>
          <a:p>
            <a:pPr marL="285750" indent="-285750" fontAlgn="auto">
              <a:spcBef>
                <a:spcPts val="0"/>
              </a:spcBef>
              <a:spcAft>
                <a:spcPts val="0"/>
              </a:spcAft>
              <a:buFont typeface="Arial" panose="020B0604020202020204" pitchFamily="34" charset="0"/>
              <a:buChar char="•"/>
            </a:pPr>
            <a:r>
              <a:rPr lang="en-US" sz="1600" b="0" dirty="0" smtClean="0">
                <a:solidFill>
                  <a:prstClr val="black"/>
                </a:solidFill>
                <a:latin typeface="Calibri" panose="020F0502020204030204" pitchFamily="34" charset="0"/>
                <a:ea typeface="ＭＳ Ｐゴシック"/>
                <a:cs typeface="Calibri" panose="020F0502020204030204" pitchFamily="34" charset="0"/>
              </a:rPr>
              <a:t>Financial </a:t>
            </a:r>
            <a:r>
              <a:rPr lang="en-US" sz="1600" b="0" dirty="0">
                <a:solidFill>
                  <a:prstClr val="black"/>
                </a:solidFill>
                <a:latin typeface="Calibri" panose="020F0502020204030204" pitchFamily="34" charset="0"/>
                <a:ea typeface="ＭＳ Ｐゴシック"/>
                <a:cs typeface="Calibri" panose="020F0502020204030204" pitchFamily="34" charset="0"/>
              </a:rPr>
              <a:t>incentive scheme extended for a further three </a:t>
            </a:r>
            <a:r>
              <a:rPr lang="en-US" sz="1600" b="0" dirty="0" smtClean="0">
                <a:solidFill>
                  <a:prstClr val="black"/>
                </a:solidFill>
                <a:latin typeface="Calibri" panose="020F0502020204030204" pitchFamily="34" charset="0"/>
                <a:ea typeface="ＭＳ Ｐゴシック"/>
                <a:cs typeface="Calibri" panose="020F0502020204030204" pitchFamily="34" charset="0"/>
              </a:rPr>
              <a:t>years.</a:t>
            </a:r>
            <a:endParaRPr lang="en-US" sz="1600" b="0" dirty="0">
              <a:solidFill>
                <a:prstClr val="black"/>
              </a:solidFill>
              <a:latin typeface="Calibri" panose="020F0502020204030204" pitchFamily="34" charset="0"/>
              <a:ea typeface="ＭＳ Ｐゴシック"/>
              <a:cs typeface="Calibri" panose="020F0502020204030204" pitchFamily="34" charset="0"/>
            </a:endParaRPr>
          </a:p>
          <a:p>
            <a:pPr marL="285750" indent="-285750" fontAlgn="auto">
              <a:spcBef>
                <a:spcPts val="0"/>
              </a:spcBef>
              <a:spcAft>
                <a:spcPts val="0"/>
              </a:spcAft>
              <a:buFont typeface="Arial" panose="020B0604020202020204" pitchFamily="34" charset="0"/>
              <a:buChar char="•"/>
            </a:pPr>
            <a:r>
              <a:rPr lang="en-US" sz="1600" b="0" dirty="0" smtClean="0">
                <a:solidFill>
                  <a:prstClr val="black"/>
                </a:solidFill>
                <a:latin typeface="Calibri" panose="020F0502020204030204" pitchFamily="34" charset="0"/>
                <a:ea typeface="ＭＳ Ｐゴシック"/>
                <a:cs typeface="Calibri" panose="020F0502020204030204" pitchFamily="34" charset="0"/>
              </a:rPr>
              <a:t>Scheme </a:t>
            </a:r>
            <a:r>
              <a:rPr lang="en-US" sz="1600" b="0" dirty="0">
                <a:solidFill>
                  <a:prstClr val="black"/>
                </a:solidFill>
                <a:latin typeface="Calibri" panose="020F0502020204030204" pitchFamily="34" charset="0"/>
                <a:ea typeface="ＭＳ Ｐゴシック"/>
                <a:cs typeface="Calibri" panose="020F0502020204030204" pitchFamily="34" charset="0"/>
              </a:rPr>
              <a:t>performance to be calculated on an annual </a:t>
            </a:r>
            <a:r>
              <a:rPr lang="en-US" sz="1600" b="0" dirty="0" smtClean="0">
                <a:solidFill>
                  <a:prstClr val="black"/>
                </a:solidFill>
                <a:latin typeface="Calibri" panose="020F0502020204030204" pitchFamily="34" charset="0"/>
                <a:ea typeface="ＭＳ Ｐゴシック"/>
                <a:cs typeface="Calibri" panose="020F0502020204030204" pitchFamily="34" charset="0"/>
              </a:rPr>
              <a:t>basis.</a:t>
            </a:r>
            <a:endParaRPr lang="en-US" sz="1600" b="0" dirty="0">
              <a:solidFill>
                <a:prstClr val="black"/>
              </a:solidFill>
              <a:latin typeface="Calibri" panose="020F0502020204030204" pitchFamily="34" charset="0"/>
              <a:ea typeface="ＭＳ Ｐゴシック"/>
              <a:cs typeface="Calibri" panose="020F0502020204030204" pitchFamily="34" charset="0"/>
            </a:endParaRPr>
          </a:p>
          <a:p>
            <a:pPr fontAlgn="auto">
              <a:spcBef>
                <a:spcPts val="0"/>
              </a:spcBef>
              <a:spcAft>
                <a:spcPts val="0"/>
              </a:spcAft>
            </a:pPr>
            <a:endParaRPr lang="en-US" sz="1800" i="1" dirty="0" smtClean="0">
              <a:solidFill>
                <a:prstClr val="black"/>
              </a:solidFill>
              <a:latin typeface="Calibri" panose="020F0502020204030204" pitchFamily="34" charset="0"/>
              <a:ea typeface="ＭＳ Ｐゴシック"/>
              <a:cs typeface="Calibri" panose="020F0502020204030204" pitchFamily="34" charset="0"/>
            </a:endParaRPr>
          </a:p>
          <a:p>
            <a:pPr fontAlgn="auto">
              <a:spcBef>
                <a:spcPts val="0"/>
              </a:spcBef>
              <a:spcAft>
                <a:spcPts val="0"/>
              </a:spcAft>
            </a:pPr>
            <a:r>
              <a:rPr lang="en-US" sz="1600" i="1" dirty="0" smtClean="0">
                <a:solidFill>
                  <a:prstClr val="black"/>
                </a:solidFill>
                <a:latin typeface="Calibri" panose="020F0502020204030204" pitchFamily="34" charset="0"/>
                <a:ea typeface="ＭＳ Ｐゴシック"/>
                <a:cs typeface="Calibri" panose="020F0502020204030204" pitchFamily="34" charset="0"/>
              </a:rPr>
              <a:t>Change </a:t>
            </a:r>
            <a:r>
              <a:rPr lang="en-US" sz="1600" i="1" dirty="0">
                <a:solidFill>
                  <a:prstClr val="black"/>
                </a:solidFill>
                <a:latin typeface="Calibri" panose="020F0502020204030204" pitchFamily="34" charset="0"/>
                <a:ea typeface="ＭＳ Ｐゴシック"/>
                <a:cs typeface="Calibri" panose="020F0502020204030204" pitchFamily="34" charset="0"/>
              </a:rPr>
              <a:t>of days </a:t>
            </a:r>
            <a:r>
              <a:rPr lang="en-US" sz="1600" i="1" dirty="0" smtClean="0">
                <a:solidFill>
                  <a:prstClr val="black"/>
                </a:solidFill>
                <a:latin typeface="Calibri" panose="020F0502020204030204" pitchFamily="34" charset="0"/>
                <a:ea typeface="ＭＳ Ｐゴシック"/>
                <a:cs typeface="Calibri" panose="020F0502020204030204" pitchFamily="34" charset="0"/>
              </a:rPr>
              <a:t>scheme </a:t>
            </a:r>
            <a:endParaRPr lang="en-US" sz="1600" b="0" i="1" dirty="0">
              <a:solidFill>
                <a:prstClr val="black"/>
              </a:solidFill>
              <a:latin typeface="Calibri" panose="020F0502020204030204" pitchFamily="34" charset="0"/>
              <a:ea typeface="ＭＳ Ｐゴシック"/>
              <a:cs typeface="Calibri" panose="020F0502020204030204" pitchFamily="34" charset="0"/>
            </a:endParaRPr>
          </a:p>
          <a:p>
            <a:pPr marL="285750" indent="-285750" fontAlgn="auto">
              <a:spcBef>
                <a:spcPts val="0"/>
              </a:spcBef>
              <a:spcAft>
                <a:spcPts val="0"/>
              </a:spcAft>
              <a:buFont typeface="Arial" panose="020B0604020202020204" pitchFamily="34" charset="0"/>
              <a:buChar char="•"/>
            </a:pPr>
            <a:r>
              <a:rPr lang="en-US" sz="1600" b="0" dirty="0" smtClean="0">
                <a:solidFill>
                  <a:prstClr val="black"/>
                </a:solidFill>
                <a:latin typeface="Calibri" panose="020F0502020204030204" pitchFamily="34" charset="0"/>
                <a:ea typeface="ＭＳ Ｐゴシック"/>
                <a:cs typeface="Calibri" panose="020F0502020204030204" pitchFamily="34" charset="0"/>
              </a:rPr>
              <a:t>Continued in current format.</a:t>
            </a:r>
            <a:endParaRPr lang="en-US" sz="1600" b="0" dirty="0">
              <a:solidFill>
                <a:prstClr val="black"/>
              </a:solidFill>
              <a:latin typeface="Calibri" panose="020F0502020204030204" pitchFamily="34" charset="0"/>
              <a:ea typeface="ＭＳ Ｐゴシック"/>
              <a:cs typeface="Calibri" panose="020F0502020204030204" pitchFamily="34" charset="0"/>
            </a:endParaRPr>
          </a:p>
          <a:p>
            <a:pPr fontAlgn="auto">
              <a:spcBef>
                <a:spcPts val="0"/>
              </a:spcBef>
              <a:spcAft>
                <a:spcPts val="0"/>
              </a:spcAft>
            </a:pPr>
            <a:r>
              <a:rPr lang="en-US" sz="1600" i="1" dirty="0">
                <a:solidFill>
                  <a:prstClr val="black"/>
                </a:solidFill>
                <a:latin typeface="Calibri" panose="020F0502020204030204" pitchFamily="34" charset="0"/>
                <a:ea typeface="ＭＳ Ｐゴシック"/>
                <a:cs typeface="Calibri" panose="020F0502020204030204" pitchFamily="34" charset="0"/>
              </a:rPr>
              <a:t>Use of days scheme</a:t>
            </a:r>
            <a:endParaRPr lang="en-US" sz="1600" b="0" i="1" dirty="0">
              <a:solidFill>
                <a:prstClr val="black"/>
              </a:solidFill>
              <a:latin typeface="Calibri" panose="020F0502020204030204" pitchFamily="34" charset="0"/>
              <a:ea typeface="ＭＳ Ｐゴシック"/>
              <a:cs typeface="Calibri" panose="020F0502020204030204" pitchFamily="34" charset="0"/>
            </a:endParaRPr>
          </a:p>
          <a:p>
            <a:pPr marL="285750" indent="-285750" fontAlgn="auto">
              <a:spcBef>
                <a:spcPts val="0"/>
              </a:spcBef>
              <a:spcAft>
                <a:spcPts val="0"/>
              </a:spcAft>
              <a:buFont typeface="Arial" panose="020B0604020202020204" pitchFamily="34" charset="0"/>
              <a:buChar char="•"/>
            </a:pPr>
            <a:r>
              <a:rPr lang="en-US" sz="1600" b="0" dirty="0" smtClean="0">
                <a:solidFill>
                  <a:prstClr val="black"/>
                </a:solidFill>
                <a:latin typeface="Calibri" panose="020F0502020204030204" pitchFamily="34" charset="0"/>
                <a:ea typeface="ＭＳ Ｐゴシック"/>
                <a:cs typeface="Calibri" panose="020F0502020204030204" pitchFamily="34" charset="0"/>
              </a:rPr>
              <a:t>Alignment of (</a:t>
            </a:r>
            <a:r>
              <a:rPr lang="en-US" sz="1600" b="0" dirty="0">
                <a:solidFill>
                  <a:prstClr val="black"/>
                </a:solidFill>
                <a:latin typeface="Calibri" panose="020F0502020204030204" pitchFamily="34" charset="0"/>
                <a:ea typeface="ＭＳ Ｐゴシック"/>
                <a:cs typeface="Calibri" panose="020F0502020204030204" pitchFamily="34" charset="0"/>
              </a:rPr>
              <a:t>RVO) </a:t>
            </a:r>
            <a:r>
              <a:rPr lang="en-US" sz="1600" b="0" dirty="0" smtClean="0">
                <a:solidFill>
                  <a:prstClr val="black"/>
                </a:solidFill>
                <a:latin typeface="Calibri" panose="020F0502020204030204" pitchFamily="34" charset="0"/>
                <a:ea typeface="ＭＳ Ｐゴシック"/>
                <a:cs typeface="Calibri" panose="020F0502020204030204" pitchFamily="34" charset="0"/>
              </a:rPr>
              <a:t>to be continued in current format.</a:t>
            </a:r>
          </a:p>
          <a:p>
            <a:pPr marL="285750" indent="-285750" fontAlgn="auto">
              <a:spcBef>
                <a:spcPts val="0"/>
              </a:spcBef>
              <a:spcAft>
                <a:spcPts val="0"/>
              </a:spcAft>
              <a:buFont typeface="Arial" panose="020B0604020202020204" pitchFamily="34" charset="0"/>
              <a:buChar char="•"/>
            </a:pPr>
            <a:r>
              <a:rPr lang="en-US" sz="1600" b="0" dirty="0" smtClean="0">
                <a:solidFill>
                  <a:prstClr val="black"/>
                </a:solidFill>
                <a:latin typeface="Calibri" panose="020F0502020204030204" pitchFamily="34" charset="0"/>
                <a:ea typeface="ＭＳ Ｐゴシック"/>
                <a:cs typeface="Calibri" panose="020F0502020204030204" pitchFamily="34" charset="0"/>
              </a:rPr>
              <a:t>Alignment of </a:t>
            </a:r>
            <a:r>
              <a:rPr lang="en-US" sz="1600" b="0" dirty="0">
                <a:solidFill>
                  <a:prstClr val="black"/>
                </a:solidFill>
                <a:latin typeface="Calibri" panose="020F0502020204030204" pitchFamily="34" charset="0"/>
                <a:ea typeface="ＭＳ Ｐゴシック"/>
                <a:cs typeface="Calibri" panose="020F0502020204030204" pitchFamily="34" charset="0"/>
              </a:rPr>
              <a:t>additional maintenance </a:t>
            </a:r>
            <a:r>
              <a:rPr lang="en-US" sz="1600" b="0" dirty="0" smtClean="0">
                <a:solidFill>
                  <a:prstClr val="black"/>
                </a:solidFill>
                <a:latin typeface="Calibri" panose="020F0502020204030204" pitchFamily="34" charset="0"/>
                <a:ea typeface="ＭＳ Ｐゴシック"/>
                <a:cs typeface="Calibri" panose="020F0502020204030204" pitchFamily="34" charset="0"/>
              </a:rPr>
              <a:t>activities to be included. </a:t>
            </a:r>
            <a:endParaRPr lang="en-US" sz="1600" b="0" dirty="0">
              <a:solidFill>
                <a:prstClr val="black"/>
              </a:solidFill>
              <a:latin typeface="Calibri" panose="020F0502020204030204" pitchFamily="34" charset="0"/>
              <a:ea typeface="ＭＳ Ｐゴシック"/>
              <a:cs typeface="Calibri" panose="020F0502020204030204" pitchFamily="34" charset="0"/>
            </a:endParaRPr>
          </a:p>
          <a:p>
            <a:pPr marL="285750" indent="-285750" fontAlgn="auto">
              <a:spcBef>
                <a:spcPts val="0"/>
              </a:spcBef>
              <a:spcAft>
                <a:spcPts val="0"/>
              </a:spcAft>
              <a:buFont typeface="Arial" panose="020B0604020202020204" pitchFamily="34" charset="0"/>
              <a:buChar char="•"/>
            </a:pPr>
            <a:r>
              <a:rPr lang="en-US" sz="1600" b="0" dirty="0" smtClean="0">
                <a:solidFill>
                  <a:prstClr val="black"/>
                </a:solidFill>
                <a:latin typeface="Calibri" panose="020F0502020204030204" pitchFamily="34" charset="0"/>
                <a:ea typeface="ＭＳ Ｐゴシック"/>
                <a:cs typeface="Calibri" panose="020F0502020204030204" pitchFamily="34" charset="0"/>
              </a:rPr>
              <a:t>Break </a:t>
            </a:r>
            <a:r>
              <a:rPr lang="en-US" sz="1600" b="0" dirty="0">
                <a:solidFill>
                  <a:prstClr val="black"/>
                </a:solidFill>
                <a:latin typeface="Calibri" panose="020F0502020204030204" pitchFamily="34" charset="0"/>
                <a:ea typeface="ＭＳ Ｐゴシック"/>
                <a:cs typeface="Calibri" panose="020F0502020204030204" pitchFamily="34" charset="0"/>
              </a:rPr>
              <a:t>even target of 10</a:t>
            </a:r>
            <a:r>
              <a:rPr lang="en-US" sz="1600" b="0" dirty="0" smtClean="0">
                <a:solidFill>
                  <a:prstClr val="black"/>
                </a:solidFill>
                <a:latin typeface="Calibri" panose="020F0502020204030204" pitchFamily="34" charset="0"/>
                <a:ea typeface="ＭＳ Ｐゴシック"/>
                <a:cs typeface="Calibri" panose="020F0502020204030204" pitchFamily="34" charset="0"/>
              </a:rPr>
              <a:t>%.</a:t>
            </a:r>
            <a:endParaRPr lang="en-GB" sz="1600" b="0" dirty="0">
              <a:solidFill>
                <a:prstClr val="black"/>
              </a:solidFill>
              <a:latin typeface="Calibri" panose="020F0502020204030204" pitchFamily="34" charset="0"/>
              <a:ea typeface="ＭＳ Ｐゴシック"/>
              <a:cs typeface="Calibri" panose="020F0502020204030204" pitchFamily="34" charset="0"/>
            </a:endParaRPr>
          </a:p>
          <a:p>
            <a:pPr marL="457200" indent="-457200" fontAlgn="auto">
              <a:spcBef>
                <a:spcPts val="0"/>
              </a:spcBef>
              <a:spcAft>
                <a:spcPts val="0"/>
              </a:spcAft>
              <a:buFont typeface="Arial" panose="020B0604020202020204" pitchFamily="34" charset="0"/>
              <a:buChar char="•"/>
            </a:pPr>
            <a:endParaRPr lang="en-GB" sz="1200" b="0" dirty="0">
              <a:solidFill>
                <a:prstClr val="black">
                  <a:lumMod val="85000"/>
                  <a:lumOff val="15000"/>
                </a:prstClr>
              </a:solidFill>
              <a:latin typeface="Calibri" panose="020F0502020204030204" pitchFamily="34" charset="0"/>
              <a:ea typeface="ＭＳ Ｐゴシック"/>
              <a:cs typeface="Calibri" panose="020F0502020204030204" pitchFamily="34" charset="0"/>
            </a:endParaRPr>
          </a:p>
        </p:txBody>
      </p:sp>
    </p:spTree>
    <p:extLst>
      <p:ext uri="{BB962C8B-B14F-4D97-AF65-F5344CB8AC3E}">
        <p14:creationId xmlns:p14="http://schemas.microsoft.com/office/powerpoint/2010/main" val="24764963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796" y="709977"/>
            <a:ext cx="8229600" cy="541406"/>
          </a:xfrm>
        </p:spPr>
        <p:txBody>
          <a:bodyPr/>
          <a:lstStyle/>
          <a:p>
            <a:r>
              <a:rPr lang="en-GB" dirty="0" smtClean="0">
                <a:latin typeface="Calibri" panose="020F0502020204030204" pitchFamily="34" charset="0"/>
                <a:cs typeface="Calibri" panose="020F0502020204030204" pitchFamily="34" charset="0"/>
              </a:rPr>
              <a:t>Customer Benefit</a:t>
            </a:r>
            <a:endParaRPr lang="en-GB" dirty="0">
              <a:latin typeface="Calibri" panose="020F0502020204030204" pitchFamily="34" charset="0"/>
              <a:cs typeface="Calibri" panose="020F0502020204030204" pitchFamily="34" charset="0"/>
            </a:endParaRPr>
          </a:p>
        </p:txBody>
      </p:sp>
      <p:sp>
        <p:nvSpPr>
          <p:cNvPr id="7" name="Slide Number Placeholder 6"/>
          <p:cNvSpPr>
            <a:spLocks noGrp="1"/>
          </p:cNvSpPr>
          <p:nvPr>
            <p:ph type="sldNum" sz="quarter" idx="12"/>
          </p:nvPr>
        </p:nvSpPr>
        <p:spPr/>
        <p:txBody>
          <a:bodyPr/>
          <a:lstStyle/>
          <a:p>
            <a:fld id="{FCF65008-5F1C-4811-8C13-954C07794509}" type="slidenum">
              <a:rPr lang="en-US" smtClean="0">
                <a:solidFill>
                  <a:srgbClr val="000000"/>
                </a:solidFill>
              </a:rPr>
              <a:pPr/>
              <a:t>44</a:t>
            </a:fld>
            <a:endParaRPr lang="en-US" dirty="0">
              <a:solidFill>
                <a:srgbClr val="000000"/>
              </a:solidFill>
            </a:endParaRPr>
          </a:p>
        </p:txBody>
      </p:sp>
      <p:sp>
        <p:nvSpPr>
          <p:cNvPr id="8" name="Rectangle 7"/>
          <p:cNvSpPr/>
          <p:nvPr/>
        </p:nvSpPr>
        <p:spPr>
          <a:xfrm>
            <a:off x="549275" y="1439773"/>
            <a:ext cx="8369300" cy="1015663"/>
          </a:xfrm>
          <a:prstGeom prst="rect">
            <a:avLst/>
          </a:prstGeom>
        </p:spPr>
        <p:txBody>
          <a:bodyPr wrap="square">
            <a:spAutoFit/>
          </a:bodyPr>
          <a:lstStyle/>
          <a:p>
            <a:pPr fontAlgn="auto">
              <a:spcBef>
                <a:spcPts val="0"/>
              </a:spcBef>
              <a:spcAft>
                <a:spcPts val="0"/>
              </a:spcAft>
            </a:pPr>
            <a:endParaRPr lang="en-GB" sz="1600" dirty="0" smtClean="0">
              <a:solidFill>
                <a:srgbClr val="4F81BD">
                  <a:lumMod val="75000"/>
                </a:srgbClr>
              </a:solidFill>
              <a:latin typeface="Arial"/>
              <a:ea typeface="ＭＳ Ｐゴシック"/>
            </a:endParaRPr>
          </a:p>
          <a:p>
            <a:pPr marL="457200" indent="-457200" fontAlgn="auto">
              <a:spcBef>
                <a:spcPts val="0"/>
              </a:spcBef>
              <a:spcAft>
                <a:spcPts val="0"/>
              </a:spcAft>
              <a:buFont typeface="Arial" panose="020B0604020202020204" pitchFamily="34" charset="0"/>
              <a:buChar char="•"/>
            </a:pPr>
            <a:endParaRPr lang="en-GB" sz="1600" b="0" dirty="0">
              <a:solidFill>
                <a:prstClr val="black">
                  <a:lumMod val="85000"/>
                  <a:lumOff val="15000"/>
                </a:prstClr>
              </a:solidFill>
              <a:latin typeface="Arial"/>
              <a:ea typeface="ＭＳ Ｐゴシック"/>
            </a:endParaRPr>
          </a:p>
          <a:p>
            <a:pPr lvl="1" fontAlgn="auto">
              <a:spcBef>
                <a:spcPts val="0"/>
              </a:spcBef>
              <a:spcAft>
                <a:spcPts val="0"/>
              </a:spcAft>
            </a:pPr>
            <a:endParaRPr lang="en-GB" sz="1400" b="0" dirty="0" smtClean="0">
              <a:solidFill>
                <a:prstClr val="black">
                  <a:lumMod val="85000"/>
                  <a:lumOff val="15000"/>
                </a:prstClr>
              </a:solidFill>
              <a:latin typeface="Arial"/>
              <a:ea typeface="ＭＳ Ｐゴシック"/>
            </a:endParaRPr>
          </a:p>
          <a:p>
            <a:pPr lvl="1" fontAlgn="auto">
              <a:spcBef>
                <a:spcPts val="0"/>
              </a:spcBef>
              <a:spcAft>
                <a:spcPts val="0"/>
              </a:spcAft>
            </a:pPr>
            <a:endParaRPr lang="en-GB" sz="1400" b="0" dirty="0">
              <a:solidFill>
                <a:prstClr val="black">
                  <a:lumMod val="85000"/>
                  <a:lumOff val="15000"/>
                </a:prstClr>
              </a:solidFill>
              <a:latin typeface="Arial"/>
              <a:ea typeface="ＭＳ Ｐゴシック"/>
            </a:endParaRPr>
          </a:p>
        </p:txBody>
      </p:sp>
      <p:graphicFrame>
        <p:nvGraphicFramePr>
          <p:cNvPr id="11" name="Chart 10"/>
          <p:cNvGraphicFramePr>
            <a:graphicFrameLocks/>
          </p:cNvGraphicFramePr>
          <p:nvPr>
            <p:extLst>
              <p:ext uri="{D42A27DB-BD31-4B8C-83A1-F6EECF244321}">
                <p14:modId xmlns:p14="http://schemas.microsoft.com/office/powerpoint/2010/main" val="1346581808"/>
              </p:ext>
            </p:extLst>
          </p:nvPr>
        </p:nvGraphicFramePr>
        <p:xfrm>
          <a:off x="762000" y="1536700"/>
          <a:ext cx="7886700" cy="36195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174182" y="3609380"/>
            <a:ext cx="505267" cy="369332"/>
          </a:xfrm>
          <a:prstGeom prst="rect">
            <a:avLst/>
          </a:prstGeom>
          <a:noFill/>
        </p:spPr>
        <p:txBody>
          <a:bodyPr wrap="none" rtlCol="0">
            <a:spAutoFit/>
          </a:bodyPr>
          <a:lstStyle/>
          <a:p>
            <a:pPr fontAlgn="auto">
              <a:spcBef>
                <a:spcPts val="0"/>
              </a:spcBef>
              <a:spcAft>
                <a:spcPts val="0"/>
              </a:spcAft>
            </a:pPr>
            <a:r>
              <a:rPr lang="en-GB" sz="1800" b="0" dirty="0" smtClean="0">
                <a:solidFill>
                  <a:prstClr val="black"/>
                </a:solidFill>
                <a:latin typeface="Arial"/>
                <a:ea typeface="ＭＳ Ｐゴシック"/>
              </a:rPr>
              <a:t>£m</a:t>
            </a:r>
            <a:endParaRPr lang="en-GB" sz="1800" b="0" dirty="0">
              <a:solidFill>
                <a:prstClr val="black"/>
              </a:solidFill>
              <a:latin typeface="Arial"/>
              <a:ea typeface="ＭＳ Ｐゴシック"/>
            </a:endParaRPr>
          </a:p>
        </p:txBody>
      </p:sp>
      <p:sp>
        <p:nvSpPr>
          <p:cNvPr id="3" name="TextBox 2"/>
          <p:cNvSpPr txBox="1"/>
          <p:nvPr/>
        </p:nvSpPr>
        <p:spPr>
          <a:xfrm>
            <a:off x="1485900" y="5173618"/>
            <a:ext cx="1714500" cy="938719"/>
          </a:xfrm>
          <a:prstGeom prst="rect">
            <a:avLst/>
          </a:prstGeom>
          <a:noFill/>
        </p:spPr>
        <p:txBody>
          <a:bodyPr wrap="square" rtlCol="0">
            <a:spAutoFit/>
          </a:bodyPr>
          <a:lstStyle/>
          <a:p>
            <a:pPr fontAlgn="auto">
              <a:spcBef>
                <a:spcPts val="0"/>
              </a:spcBef>
              <a:spcAft>
                <a:spcPts val="0"/>
              </a:spcAft>
            </a:pPr>
            <a:r>
              <a:rPr lang="en-GB" sz="1100" b="0" dirty="0" smtClean="0">
                <a:solidFill>
                  <a:prstClr val="black"/>
                </a:solidFill>
                <a:latin typeface="Arial"/>
                <a:ea typeface="ＭＳ Ｐゴシック"/>
              </a:rPr>
              <a:t>National Grid’s incentive target is based on £1.54m worth of revenue to the customer.</a:t>
            </a:r>
            <a:endParaRPr lang="en-GB" sz="1100" b="0" dirty="0">
              <a:solidFill>
                <a:prstClr val="black"/>
              </a:solidFill>
              <a:latin typeface="Arial"/>
              <a:ea typeface="ＭＳ Ｐゴシック"/>
            </a:endParaRPr>
          </a:p>
        </p:txBody>
      </p:sp>
      <p:sp>
        <p:nvSpPr>
          <p:cNvPr id="9" name="TextBox 8"/>
          <p:cNvSpPr txBox="1"/>
          <p:nvPr/>
        </p:nvSpPr>
        <p:spPr>
          <a:xfrm>
            <a:off x="3990975" y="5173618"/>
            <a:ext cx="1714500" cy="769441"/>
          </a:xfrm>
          <a:prstGeom prst="rect">
            <a:avLst/>
          </a:prstGeom>
          <a:noFill/>
        </p:spPr>
        <p:txBody>
          <a:bodyPr wrap="square" rtlCol="0">
            <a:spAutoFit/>
          </a:bodyPr>
          <a:lstStyle/>
          <a:p>
            <a:pPr fontAlgn="auto">
              <a:spcBef>
                <a:spcPts val="0"/>
              </a:spcBef>
              <a:spcAft>
                <a:spcPts val="0"/>
              </a:spcAft>
            </a:pPr>
            <a:r>
              <a:rPr lang="en-GB" sz="1100" b="0" dirty="0" smtClean="0">
                <a:solidFill>
                  <a:prstClr val="black"/>
                </a:solidFill>
                <a:latin typeface="Arial"/>
                <a:ea typeface="ＭＳ Ｐゴシック"/>
              </a:rPr>
              <a:t>Amount that National Grid facilitated the customer generating</a:t>
            </a:r>
            <a:r>
              <a:rPr lang="en-GB" sz="1100" b="0" dirty="0">
                <a:solidFill>
                  <a:prstClr val="black"/>
                </a:solidFill>
                <a:latin typeface="Arial"/>
                <a:ea typeface="ＭＳ Ｐゴシック"/>
              </a:rPr>
              <a:t> </a:t>
            </a:r>
            <a:r>
              <a:rPr lang="en-GB" sz="1100" b="0" dirty="0" smtClean="0">
                <a:solidFill>
                  <a:prstClr val="black"/>
                </a:solidFill>
                <a:latin typeface="Arial"/>
                <a:ea typeface="ＭＳ Ｐゴシック"/>
              </a:rPr>
              <a:t>2016/2017 was £3.65m.</a:t>
            </a:r>
            <a:endParaRPr lang="en-GB" sz="1100" b="0" dirty="0">
              <a:solidFill>
                <a:prstClr val="black"/>
              </a:solidFill>
              <a:latin typeface="Arial"/>
              <a:ea typeface="ＭＳ Ｐゴシック"/>
            </a:endParaRPr>
          </a:p>
        </p:txBody>
      </p:sp>
      <p:sp>
        <p:nvSpPr>
          <p:cNvPr id="10" name="TextBox 9"/>
          <p:cNvSpPr txBox="1"/>
          <p:nvPr/>
        </p:nvSpPr>
        <p:spPr>
          <a:xfrm>
            <a:off x="6416675" y="5173617"/>
            <a:ext cx="1714500" cy="1446550"/>
          </a:xfrm>
          <a:prstGeom prst="rect">
            <a:avLst/>
          </a:prstGeom>
          <a:noFill/>
        </p:spPr>
        <p:txBody>
          <a:bodyPr wrap="square" rtlCol="0">
            <a:spAutoFit/>
          </a:bodyPr>
          <a:lstStyle/>
          <a:p>
            <a:pPr fontAlgn="auto">
              <a:spcBef>
                <a:spcPts val="0"/>
              </a:spcBef>
              <a:spcAft>
                <a:spcPts val="0"/>
              </a:spcAft>
            </a:pPr>
            <a:r>
              <a:rPr lang="en-GB" sz="1100" b="0" dirty="0" smtClean="0">
                <a:solidFill>
                  <a:prstClr val="black"/>
                </a:solidFill>
                <a:latin typeface="Arial"/>
                <a:ea typeface="ＭＳ Ｐゴシック"/>
              </a:rPr>
              <a:t>In 2017/18 National Grid are expected to facilitate the customer generating £11m, however a modified incentive would allow National Grid to generate even more value for the customer.</a:t>
            </a:r>
            <a:endParaRPr lang="en-GB" sz="1100" b="0" dirty="0">
              <a:solidFill>
                <a:prstClr val="black"/>
              </a:solidFill>
              <a:latin typeface="Arial"/>
              <a:ea typeface="ＭＳ Ｐゴシック"/>
            </a:endParaRPr>
          </a:p>
        </p:txBody>
      </p:sp>
    </p:spTree>
    <p:extLst>
      <p:ext uri="{BB962C8B-B14F-4D97-AF65-F5344CB8AC3E}">
        <p14:creationId xmlns:p14="http://schemas.microsoft.com/office/powerpoint/2010/main" val="26018726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896" y="722677"/>
            <a:ext cx="8229600" cy="541406"/>
          </a:xfrm>
        </p:spPr>
        <p:txBody>
          <a:bodyPr/>
          <a:lstStyle/>
          <a:p>
            <a:r>
              <a:rPr lang="en-GB" dirty="0" smtClean="0">
                <a:latin typeface="Calibri" panose="020F0502020204030204" pitchFamily="34" charset="0"/>
                <a:cs typeface="Calibri" panose="020F0502020204030204" pitchFamily="34" charset="0"/>
              </a:rPr>
              <a:t>Operating Margins</a:t>
            </a:r>
            <a:endParaRPr lang="en-GB" dirty="0">
              <a:latin typeface="Calibri" panose="020F0502020204030204" pitchFamily="34" charset="0"/>
              <a:cs typeface="Calibri" panose="020F0502020204030204" pitchFamily="34" charset="0"/>
            </a:endParaRPr>
          </a:p>
        </p:txBody>
      </p:sp>
      <p:sp>
        <p:nvSpPr>
          <p:cNvPr id="7" name="Slide Number Placeholder 6"/>
          <p:cNvSpPr>
            <a:spLocks noGrp="1"/>
          </p:cNvSpPr>
          <p:nvPr>
            <p:ph type="sldNum" sz="quarter" idx="12"/>
          </p:nvPr>
        </p:nvSpPr>
        <p:spPr/>
        <p:txBody>
          <a:bodyPr/>
          <a:lstStyle/>
          <a:p>
            <a:fld id="{FCF65008-5F1C-4811-8C13-954C07794509}" type="slidenum">
              <a:rPr lang="en-US" smtClean="0">
                <a:solidFill>
                  <a:srgbClr val="000000"/>
                </a:solidFill>
              </a:rPr>
              <a:pPr/>
              <a:t>45</a:t>
            </a:fld>
            <a:endParaRPr lang="en-US" dirty="0">
              <a:solidFill>
                <a:srgbClr val="000000"/>
              </a:solidFill>
            </a:endParaRPr>
          </a:p>
        </p:txBody>
      </p:sp>
      <p:sp>
        <p:nvSpPr>
          <p:cNvPr id="8" name="Rectangle 7"/>
          <p:cNvSpPr/>
          <p:nvPr/>
        </p:nvSpPr>
        <p:spPr>
          <a:xfrm>
            <a:off x="549275" y="1439773"/>
            <a:ext cx="8369300" cy="1015663"/>
          </a:xfrm>
          <a:prstGeom prst="rect">
            <a:avLst/>
          </a:prstGeom>
        </p:spPr>
        <p:txBody>
          <a:bodyPr wrap="square">
            <a:spAutoFit/>
          </a:bodyPr>
          <a:lstStyle/>
          <a:p>
            <a:pPr fontAlgn="auto">
              <a:spcBef>
                <a:spcPts val="0"/>
              </a:spcBef>
              <a:spcAft>
                <a:spcPts val="0"/>
              </a:spcAft>
            </a:pPr>
            <a:endParaRPr lang="en-GB" sz="1600" dirty="0" smtClean="0">
              <a:solidFill>
                <a:srgbClr val="4F81BD">
                  <a:lumMod val="75000"/>
                </a:srgbClr>
              </a:solidFill>
              <a:latin typeface="Arial"/>
              <a:ea typeface="ＭＳ Ｐゴシック"/>
            </a:endParaRPr>
          </a:p>
          <a:p>
            <a:pPr marL="457200" indent="-457200" fontAlgn="auto">
              <a:spcBef>
                <a:spcPts val="0"/>
              </a:spcBef>
              <a:spcAft>
                <a:spcPts val="0"/>
              </a:spcAft>
              <a:buFont typeface="Arial" panose="020B0604020202020204" pitchFamily="34" charset="0"/>
              <a:buChar char="•"/>
            </a:pPr>
            <a:endParaRPr lang="en-GB" sz="1600" b="0" dirty="0">
              <a:solidFill>
                <a:prstClr val="black">
                  <a:lumMod val="85000"/>
                  <a:lumOff val="15000"/>
                </a:prstClr>
              </a:solidFill>
              <a:latin typeface="Arial"/>
              <a:ea typeface="ＭＳ Ｐゴシック"/>
            </a:endParaRPr>
          </a:p>
          <a:p>
            <a:pPr lvl="1" fontAlgn="auto">
              <a:spcBef>
                <a:spcPts val="0"/>
              </a:spcBef>
              <a:spcAft>
                <a:spcPts val="0"/>
              </a:spcAft>
            </a:pPr>
            <a:endParaRPr lang="en-GB" sz="1400" b="0" dirty="0" smtClean="0">
              <a:solidFill>
                <a:prstClr val="black">
                  <a:lumMod val="85000"/>
                  <a:lumOff val="15000"/>
                </a:prstClr>
              </a:solidFill>
              <a:latin typeface="Arial"/>
              <a:ea typeface="ＭＳ Ｐゴシック"/>
            </a:endParaRPr>
          </a:p>
          <a:p>
            <a:pPr lvl="1" fontAlgn="auto">
              <a:spcBef>
                <a:spcPts val="0"/>
              </a:spcBef>
              <a:spcAft>
                <a:spcPts val="0"/>
              </a:spcAft>
            </a:pPr>
            <a:endParaRPr lang="en-GB" sz="1400" b="0" dirty="0">
              <a:solidFill>
                <a:prstClr val="black">
                  <a:lumMod val="85000"/>
                  <a:lumOff val="15000"/>
                </a:prstClr>
              </a:solidFill>
              <a:latin typeface="Arial"/>
              <a:ea typeface="ＭＳ Ｐゴシック"/>
            </a:endParaRPr>
          </a:p>
        </p:txBody>
      </p:sp>
      <p:sp>
        <p:nvSpPr>
          <p:cNvPr id="3" name="Rectangle 2"/>
          <p:cNvSpPr/>
          <p:nvPr/>
        </p:nvSpPr>
        <p:spPr bwMode="auto">
          <a:xfrm>
            <a:off x="301214" y="1615043"/>
            <a:ext cx="8379643" cy="4892635"/>
          </a:xfrm>
          <a:prstGeom prst="rect">
            <a:avLst/>
          </a:prstGeom>
          <a:solidFill>
            <a:schemeClr val="bg1">
              <a:lumMod val="8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auto">
              <a:spcBef>
                <a:spcPts val="0"/>
              </a:spcBef>
              <a:spcAft>
                <a:spcPts val="0"/>
              </a:spcAft>
            </a:pPr>
            <a:r>
              <a:rPr lang="en-GB" sz="1400" dirty="0" smtClean="0">
                <a:solidFill>
                  <a:prstClr val="black"/>
                </a:solidFill>
                <a:latin typeface="+mj-lt"/>
                <a:ea typeface="ＭＳ Ｐゴシック"/>
                <a:cs typeface="Calibri" panose="020F0502020204030204" pitchFamily="34" charset="0"/>
              </a:rPr>
              <a:t>Background</a:t>
            </a:r>
            <a:endParaRPr lang="en-GB" sz="1400" dirty="0">
              <a:solidFill>
                <a:prstClr val="black"/>
              </a:solidFill>
              <a:latin typeface="+mj-lt"/>
              <a:ea typeface="ＭＳ Ｐゴシック"/>
              <a:cs typeface="Calibri" panose="020F0502020204030204" pitchFamily="34" charset="0"/>
            </a:endParaRPr>
          </a:p>
          <a:p>
            <a:pPr fontAlgn="auto">
              <a:spcBef>
                <a:spcPts val="0"/>
              </a:spcBef>
              <a:spcAft>
                <a:spcPts val="0"/>
              </a:spcAft>
            </a:pPr>
            <a:r>
              <a:rPr lang="en-GB" sz="1400" b="0" dirty="0" smtClean="0">
                <a:solidFill>
                  <a:prstClr val="black"/>
                </a:solidFill>
                <a:latin typeface="+mj-lt"/>
                <a:ea typeface="ＭＳ Ｐゴシック"/>
                <a:cs typeface="Calibri" panose="020F0502020204030204" pitchFamily="34" charset="0"/>
              </a:rPr>
              <a:t>In </a:t>
            </a:r>
            <a:r>
              <a:rPr lang="en-GB" sz="1400" b="0" dirty="0">
                <a:solidFill>
                  <a:prstClr val="black"/>
                </a:solidFill>
                <a:latin typeface="+mj-lt"/>
                <a:ea typeface="ＭＳ Ｐゴシック"/>
                <a:cs typeface="Calibri" panose="020F0502020204030204" pitchFamily="34" charset="0"/>
              </a:rPr>
              <a:t>order to maintain system pressures in the gas network, National Grid may need to utilise Operating Margins gas. This is gas procured for use under specific circumstances that can </a:t>
            </a:r>
            <a:r>
              <a:rPr lang="en-GB" sz="1400" b="0" dirty="0" smtClean="0">
                <a:solidFill>
                  <a:prstClr val="black"/>
                </a:solidFill>
                <a:latin typeface="+mj-lt"/>
                <a:ea typeface="ＭＳ Ｐゴシック"/>
                <a:cs typeface="Calibri" panose="020F0502020204030204" pitchFamily="34" charset="0"/>
              </a:rPr>
              <a:t>include:</a:t>
            </a:r>
            <a:endParaRPr lang="en-GB" sz="1400" b="0" dirty="0">
              <a:solidFill>
                <a:prstClr val="black"/>
              </a:solidFill>
              <a:latin typeface="+mj-lt"/>
              <a:ea typeface="ＭＳ Ｐゴシック"/>
              <a:cs typeface="Calibri" panose="020F0502020204030204" pitchFamily="34" charset="0"/>
            </a:endParaRPr>
          </a:p>
          <a:p>
            <a:pPr marL="628650" lvl="1" indent="-171450" fontAlgn="auto">
              <a:spcBef>
                <a:spcPts val="0"/>
              </a:spcBef>
              <a:spcAft>
                <a:spcPts val="0"/>
              </a:spcAft>
              <a:buFont typeface="Arial" panose="020B0604020202020204" pitchFamily="34" charset="0"/>
              <a:buChar char="•"/>
            </a:pPr>
            <a:r>
              <a:rPr lang="en-GB" sz="1400" b="0" dirty="0" smtClean="0">
                <a:solidFill>
                  <a:prstClr val="black"/>
                </a:solidFill>
                <a:latin typeface="+mj-lt"/>
                <a:ea typeface="ＭＳ Ｐゴシック"/>
                <a:cs typeface="Calibri" panose="020F0502020204030204" pitchFamily="34" charset="0"/>
              </a:rPr>
              <a:t>periods </a:t>
            </a:r>
            <a:r>
              <a:rPr lang="en-GB" sz="1400" b="0" dirty="0">
                <a:solidFill>
                  <a:prstClr val="black"/>
                </a:solidFill>
                <a:latin typeface="+mj-lt"/>
                <a:ea typeface="ＭＳ Ｐゴシック"/>
                <a:cs typeface="Calibri" panose="020F0502020204030204" pitchFamily="34" charset="0"/>
              </a:rPr>
              <a:t>immediately after a major supply loss (before other measures become effective</a:t>
            </a:r>
            <a:r>
              <a:rPr lang="en-GB" sz="1400" b="0" dirty="0" smtClean="0">
                <a:solidFill>
                  <a:prstClr val="black"/>
                </a:solidFill>
                <a:latin typeface="+mj-lt"/>
                <a:ea typeface="ＭＳ Ｐゴシック"/>
                <a:cs typeface="Calibri" panose="020F0502020204030204" pitchFamily="34" charset="0"/>
              </a:rPr>
              <a:t>);</a:t>
            </a:r>
            <a:endParaRPr lang="en-GB" sz="1400" b="0" dirty="0">
              <a:solidFill>
                <a:prstClr val="black"/>
              </a:solidFill>
              <a:latin typeface="+mj-lt"/>
              <a:ea typeface="ＭＳ Ｐゴシック"/>
              <a:cs typeface="Calibri" panose="020F0502020204030204" pitchFamily="34" charset="0"/>
            </a:endParaRPr>
          </a:p>
          <a:p>
            <a:pPr marL="628650" lvl="1" indent="-171450" fontAlgn="auto">
              <a:spcBef>
                <a:spcPts val="0"/>
              </a:spcBef>
              <a:spcAft>
                <a:spcPts val="0"/>
              </a:spcAft>
              <a:buFont typeface="Arial" panose="020B0604020202020204" pitchFamily="34" charset="0"/>
              <a:buChar char="•"/>
            </a:pPr>
            <a:r>
              <a:rPr lang="en-GB" sz="1400" b="0" dirty="0">
                <a:solidFill>
                  <a:prstClr val="black"/>
                </a:solidFill>
                <a:latin typeface="+mj-lt"/>
                <a:ea typeface="ＭＳ Ｐゴシック"/>
                <a:cs typeface="Calibri" panose="020F0502020204030204" pitchFamily="34" charset="0"/>
              </a:rPr>
              <a:t>p</a:t>
            </a:r>
            <a:r>
              <a:rPr lang="en-GB" sz="1400" b="0" dirty="0" smtClean="0">
                <a:solidFill>
                  <a:prstClr val="black"/>
                </a:solidFill>
                <a:latin typeface="+mj-lt"/>
                <a:ea typeface="ＭＳ Ｐゴシック"/>
                <a:cs typeface="Calibri" panose="020F0502020204030204" pitchFamily="34" charset="0"/>
              </a:rPr>
              <a:t>lant </a:t>
            </a:r>
            <a:r>
              <a:rPr lang="en-GB" sz="1400" b="0" dirty="0">
                <a:solidFill>
                  <a:prstClr val="black"/>
                </a:solidFill>
                <a:latin typeface="+mj-lt"/>
                <a:ea typeface="ＭＳ Ｐゴシック"/>
                <a:cs typeface="Calibri" panose="020F0502020204030204" pitchFamily="34" charset="0"/>
              </a:rPr>
              <a:t>failure, such as pipe breaks and compressor </a:t>
            </a:r>
            <a:r>
              <a:rPr lang="en-GB" sz="1400" b="0" dirty="0" smtClean="0">
                <a:solidFill>
                  <a:prstClr val="black"/>
                </a:solidFill>
                <a:latin typeface="+mj-lt"/>
                <a:ea typeface="ＭＳ Ｐゴシック"/>
                <a:cs typeface="Calibri" panose="020F0502020204030204" pitchFamily="34" charset="0"/>
              </a:rPr>
              <a:t>trips; or</a:t>
            </a:r>
            <a:endParaRPr lang="en-GB" sz="1400" b="0" dirty="0">
              <a:solidFill>
                <a:prstClr val="black"/>
              </a:solidFill>
              <a:latin typeface="+mj-lt"/>
              <a:ea typeface="ＭＳ Ｐゴシック"/>
              <a:cs typeface="Calibri" panose="020F0502020204030204" pitchFamily="34" charset="0"/>
            </a:endParaRPr>
          </a:p>
          <a:p>
            <a:pPr marL="628650" lvl="1" indent="-171450" fontAlgn="auto">
              <a:spcBef>
                <a:spcPts val="0"/>
              </a:spcBef>
              <a:spcAft>
                <a:spcPts val="0"/>
              </a:spcAft>
              <a:buFont typeface="Arial" panose="020B0604020202020204" pitchFamily="34" charset="0"/>
              <a:buChar char="•"/>
            </a:pPr>
            <a:r>
              <a:rPr lang="en-GB" sz="1400" b="0" dirty="0">
                <a:solidFill>
                  <a:prstClr val="black"/>
                </a:solidFill>
                <a:latin typeface="+mj-lt"/>
                <a:ea typeface="ＭＳ Ｐゴシック"/>
                <a:cs typeface="Calibri" panose="020F0502020204030204" pitchFamily="34" charset="0"/>
              </a:rPr>
              <a:t>r</a:t>
            </a:r>
            <a:r>
              <a:rPr lang="en-GB" sz="1400" b="0" dirty="0" smtClean="0">
                <a:solidFill>
                  <a:prstClr val="black"/>
                </a:solidFill>
                <a:latin typeface="+mj-lt"/>
                <a:ea typeface="ＭＳ Ｐゴシック"/>
                <a:cs typeface="Calibri" panose="020F0502020204030204" pitchFamily="34" charset="0"/>
              </a:rPr>
              <a:t>un-down </a:t>
            </a:r>
            <a:r>
              <a:rPr lang="en-GB" sz="1400" b="0" dirty="0">
                <a:solidFill>
                  <a:prstClr val="black"/>
                </a:solidFill>
                <a:latin typeface="+mj-lt"/>
                <a:ea typeface="ＭＳ Ｐゴシック"/>
                <a:cs typeface="Calibri" panose="020F0502020204030204" pitchFamily="34" charset="0"/>
              </a:rPr>
              <a:t>of the system during an </a:t>
            </a:r>
            <a:r>
              <a:rPr lang="en-GB" sz="1400" b="0" dirty="0" smtClean="0">
                <a:solidFill>
                  <a:prstClr val="black"/>
                </a:solidFill>
                <a:latin typeface="+mj-lt"/>
                <a:ea typeface="ＭＳ Ｐゴシック"/>
                <a:cs typeface="Calibri" panose="020F0502020204030204" pitchFamily="34" charset="0"/>
              </a:rPr>
              <a:t>emergency.</a:t>
            </a:r>
          </a:p>
          <a:p>
            <a:pPr lvl="1" fontAlgn="auto">
              <a:spcBef>
                <a:spcPts val="0"/>
              </a:spcBef>
              <a:spcAft>
                <a:spcPts val="0"/>
              </a:spcAft>
            </a:pPr>
            <a:endParaRPr lang="en-GB" sz="1400" b="0" dirty="0">
              <a:solidFill>
                <a:prstClr val="black"/>
              </a:solidFill>
              <a:latin typeface="+mj-lt"/>
              <a:ea typeface="ＭＳ Ｐゴシック"/>
              <a:cs typeface="Calibri" panose="020F0502020204030204" pitchFamily="34" charset="0"/>
            </a:endParaRPr>
          </a:p>
          <a:p>
            <a:pPr fontAlgn="auto">
              <a:spcBef>
                <a:spcPts val="0"/>
              </a:spcBef>
              <a:spcAft>
                <a:spcPts val="0"/>
              </a:spcAft>
            </a:pPr>
            <a:r>
              <a:rPr lang="en-GB" sz="1400" b="0" dirty="0" smtClean="0">
                <a:solidFill>
                  <a:prstClr val="black"/>
                </a:solidFill>
                <a:latin typeface="+mj-lt"/>
                <a:ea typeface="ＭＳ Ｐゴシック"/>
                <a:cs typeface="Calibri" panose="020F0502020204030204" pitchFamily="34" charset="0"/>
              </a:rPr>
              <a:t>The </a:t>
            </a:r>
            <a:r>
              <a:rPr lang="en-GB" sz="1400" b="0" dirty="0">
                <a:solidFill>
                  <a:prstClr val="black"/>
                </a:solidFill>
                <a:latin typeface="+mj-lt"/>
                <a:ea typeface="ＭＳ Ｐゴシック"/>
                <a:cs typeface="Calibri" panose="020F0502020204030204" pitchFamily="34" charset="0"/>
              </a:rPr>
              <a:t>cost of procuring Operating Margins is passed on to customers. Therefore, Ofgem incentivise National Grid to minimise the costs incurred by customers. Over the past 15  years the incentive has either been financial or reputational</a:t>
            </a:r>
            <a:r>
              <a:rPr lang="en-GB" sz="1400" b="0" dirty="0" smtClean="0">
                <a:solidFill>
                  <a:prstClr val="black"/>
                </a:solidFill>
                <a:latin typeface="+mj-lt"/>
                <a:ea typeface="ＭＳ Ｐゴシック"/>
                <a:cs typeface="Calibri" panose="020F0502020204030204" pitchFamily="34" charset="0"/>
              </a:rPr>
              <a:t>.</a:t>
            </a:r>
          </a:p>
          <a:p>
            <a:pPr fontAlgn="auto">
              <a:spcBef>
                <a:spcPts val="0"/>
              </a:spcBef>
              <a:spcAft>
                <a:spcPts val="0"/>
              </a:spcAft>
            </a:pPr>
            <a:r>
              <a:rPr lang="en-GB" sz="1400" b="0" dirty="0" smtClean="0">
                <a:solidFill>
                  <a:prstClr val="black"/>
                </a:solidFill>
                <a:latin typeface="Calibri" panose="020F0502020204030204" pitchFamily="34" charset="0"/>
                <a:ea typeface="ＭＳ Ｐゴシック"/>
                <a:cs typeface="Calibri" panose="020F0502020204030204" pitchFamily="34" charset="0"/>
              </a:rPr>
              <a:t> </a:t>
            </a:r>
            <a:endParaRPr lang="en-GB" sz="1400" b="0" dirty="0">
              <a:solidFill>
                <a:prstClr val="black"/>
              </a:solidFill>
              <a:latin typeface="Calibri" panose="020F0502020204030204" pitchFamily="34" charset="0"/>
              <a:ea typeface="ＭＳ Ｐゴシック"/>
              <a:cs typeface="Calibri" panose="020F0502020204030204" pitchFamily="34" charset="0"/>
            </a:endParaRPr>
          </a:p>
          <a:p>
            <a:pPr fontAlgn="auto">
              <a:spcBef>
                <a:spcPts val="0"/>
              </a:spcBef>
              <a:spcAft>
                <a:spcPts val="0"/>
              </a:spcAft>
            </a:pPr>
            <a:r>
              <a:rPr lang="en-GB" sz="1400" dirty="0">
                <a:solidFill>
                  <a:prstClr val="black"/>
                </a:solidFill>
                <a:latin typeface="+mj-lt"/>
                <a:ea typeface="ＭＳ Ｐゴシック"/>
                <a:cs typeface="Calibri" panose="020F0502020204030204" pitchFamily="34" charset="0"/>
              </a:rPr>
              <a:t>Current </a:t>
            </a:r>
            <a:r>
              <a:rPr lang="en-GB" sz="1400" dirty="0" smtClean="0">
                <a:solidFill>
                  <a:prstClr val="black"/>
                </a:solidFill>
                <a:latin typeface="+mj-lt"/>
                <a:ea typeface="ＭＳ Ｐゴシック"/>
                <a:cs typeface="Calibri" panose="020F0502020204030204" pitchFamily="34" charset="0"/>
              </a:rPr>
              <a:t>Position</a:t>
            </a:r>
          </a:p>
          <a:p>
            <a:pPr fontAlgn="auto">
              <a:spcBef>
                <a:spcPts val="0"/>
              </a:spcBef>
              <a:spcAft>
                <a:spcPts val="0"/>
              </a:spcAft>
            </a:pPr>
            <a:endParaRPr lang="en-GB" sz="1400" dirty="0">
              <a:solidFill>
                <a:prstClr val="black"/>
              </a:solidFill>
              <a:latin typeface="Calibri" panose="020F0502020204030204" pitchFamily="34" charset="0"/>
              <a:ea typeface="ＭＳ Ｐゴシック"/>
              <a:cs typeface="Calibri" panose="020F0502020204030204" pitchFamily="34" charset="0"/>
            </a:endParaRPr>
          </a:p>
          <a:p>
            <a:pPr fontAlgn="auto">
              <a:spcBef>
                <a:spcPts val="0"/>
              </a:spcBef>
              <a:spcAft>
                <a:spcPts val="0"/>
              </a:spcAft>
            </a:pPr>
            <a:endParaRPr lang="en-GB" sz="1100" b="0" dirty="0">
              <a:solidFill>
                <a:prstClr val="black"/>
              </a:solidFill>
              <a:latin typeface="Arial"/>
              <a:ea typeface="ＭＳ Ｐゴシック"/>
            </a:endParaRPr>
          </a:p>
        </p:txBody>
      </p:sp>
      <p:pic>
        <p:nvPicPr>
          <p:cNvPr id="11" name="Picture 1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3924" y="4421391"/>
            <a:ext cx="3796889" cy="1853677"/>
          </a:xfrm>
          <a:prstGeom prst="rect">
            <a:avLst/>
          </a:prstGeom>
          <a:noFill/>
          <a:ln>
            <a:noFill/>
          </a:ln>
          <a:effectLst/>
          <a:extLst/>
        </p:spPr>
      </p:pic>
      <p:sp>
        <p:nvSpPr>
          <p:cNvPr id="12" name="TextBox 11"/>
          <p:cNvSpPr txBox="1"/>
          <p:nvPr/>
        </p:nvSpPr>
        <p:spPr>
          <a:xfrm>
            <a:off x="301213" y="4235457"/>
            <a:ext cx="4189821" cy="2246769"/>
          </a:xfrm>
          <a:prstGeom prst="rect">
            <a:avLst/>
          </a:prstGeom>
          <a:noFill/>
        </p:spPr>
        <p:txBody>
          <a:bodyPr wrap="square" rtlCol="0">
            <a:spAutoFit/>
          </a:bodyPr>
          <a:lstStyle/>
          <a:p>
            <a:pPr fontAlgn="auto">
              <a:spcBef>
                <a:spcPts val="0"/>
              </a:spcBef>
              <a:spcAft>
                <a:spcPts val="0"/>
              </a:spcAft>
            </a:pPr>
            <a:r>
              <a:rPr lang="en-GB" sz="1400" b="0" dirty="0">
                <a:solidFill>
                  <a:prstClr val="black"/>
                </a:solidFill>
                <a:latin typeface="+mj-lt"/>
                <a:ea typeface="ＭＳ Ｐゴシック"/>
                <a:cs typeface="Calibri" panose="020F0502020204030204" pitchFamily="34" charset="0"/>
              </a:rPr>
              <a:t>Currently the incentive is reputational, because, when it was reviewed in 2012, both National Grid and Ofgem felt that there was too much uncertainty over costs to develop a fair incentive. National Grid and Ofgem intended to later review whether it should return to a financial incentive .</a:t>
            </a:r>
          </a:p>
          <a:p>
            <a:pPr fontAlgn="auto">
              <a:spcBef>
                <a:spcPts val="0"/>
              </a:spcBef>
              <a:spcAft>
                <a:spcPts val="0"/>
              </a:spcAft>
            </a:pPr>
            <a:endParaRPr lang="en-GB" sz="1400" b="0" dirty="0">
              <a:solidFill>
                <a:prstClr val="black"/>
              </a:solidFill>
              <a:latin typeface="+mj-lt"/>
              <a:ea typeface="ＭＳ Ｐゴシック"/>
              <a:cs typeface="Calibri" panose="020F0502020204030204" pitchFamily="34" charset="0"/>
            </a:endParaRPr>
          </a:p>
          <a:p>
            <a:pPr fontAlgn="auto">
              <a:spcBef>
                <a:spcPts val="0"/>
              </a:spcBef>
              <a:spcAft>
                <a:spcPts val="0"/>
              </a:spcAft>
            </a:pPr>
            <a:r>
              <a:rPr lang="en-GB" sz="1400" b="0" dirty="0" smtClean="0">
                <a:solidFill>
                  <a:prstClr val="black"/>
                </a:solidFill>
                <a:latin typeface="+mj-lt"/>
                <a:ea typeface="ＭＳ Ｐゴシック"/>
                <a:cs typeface="Calibri" panose="020F0502020204030204" pitchFamily="34" charset="0"/>
              </a:rPr>
              <a:t>As can be seen from the graph, </a:t>
            </a:r>
            <a:r>
              <a:rPr lang="en-GB" sz="1400" b="0" dirty="0">
                <a:solidFill>
                  <a:prstClr val="black"/>
                </a:solidFill>
                <a:latin typeface="+mj-lt"/>
                <a:ea typeface="ＭＳ Ｐゴシック"/>
                <a:cs typeface="Calibri" panose="020F0502020204030204" pitchFamily="34" charset="0"/>
              </a:rPr>
              <a:t>o</a:t>
            </a:r>
            <a:r>
              <a:rPr lang="en-GB" sz="1400" b="0" dirty="0" smtClean="0">
                <a:solidFill>
                  <a:prstClr val="black"/>
                </a:solidFill>
                <a:latin typeface="+mj-lt"/>
                <a:ea typeface="ＭＳ Ｐゴシック"/>
                <a:cs typeface="Calibri" panose="020F0502020204030204" pitchFamily="34" charset="0"/>
              </a:rPr>
              <a:t>perating </a:t>
            </a:r>
            <a:r>
              <a:rPr lang="en-GB" sz="1400" b="0" dirty="0">
                <a:solidFill>
                  <a:prstClr val="black"/>
                </a:solidFill>
                <a:latin typeface="+mj-lt"/>
                <a:ea typeface="ＭＳ Ｐゴシック"/>
                <a:cs typeface="Calibri" panose="020F0502020204030204" pitchFamily="34" charset="0"/>
              </a:rPr>
              <a:t>costs increased from 2012/13, but since 2015/16, they have been reduced by around 40%.</a:t>
            </a:r>
          </a:p>
        </p:txBody>
      </p:sp>
    </p:spTree>
    <p:extLst>
      <p:ext uri="{BB962C8B-B14F-4D97-AF65-F5344CB8AC3E}">
        <p14:creationId xmlns:p14="http://schemas.microsoft.com/office/powerpoint/2010/main" val="28970975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896" y="722677"/>
            <a:ext cx="8229600" cy="541406"/>
          </a:xfrm>
        </p:spPr>
        <p:txBody>
          <a:bodyPr/>
          <a:lstStyle/>
          <a:p>
            <a:r>
              <a:rPr lang="en-GB" dirty="0" smtClean="0">
                <a:latin typeface="Calibri" panose="020F0502020204030204" pitchFamily="34" charset="0"/>
                <a:cs typeface="Calibri" panose="020F0502020204030204" pitchFamily="34" charset="0"/>
              </a:rPr>
              <a:t>Operating Margins</a:t>
            </a:r>
            <a:endParaRPr lang="en-GB" dirty="0">
              <a:latin typeface="Calibri" panose="020F0502020204030204" pitchFamily="34" charset="0"/>
              <a:cs typeface="Calibri" panose="020F0502020204030204" pitchFamily="34" charset="0"/>
            </a:endParaRPr>
          </a:p>
        </p:txBody>
      </p:sp>
      <p:sp>
        <p:nvSpPr>
          <p:cNvPr id="7" name="Slide Number Placeholder 6"/>
          <p:cNvSpPr>
            <a:spLocks noGrp="1"/>
          </p:cNvSpPr>
          <p:nvPr>
            <p:ph type="sldNum" sz="quarter" idx="12"/>
          </p:nvPr>
        </p:nvSpPr>
        <p:spPr/>
        <p:txBody>
          <a:bodyPr/>
          <a:lstStyle/>
          <a:p>
            <a:fld id="{FCF65008-5F1C-4811-8C13-954C07794509}" type="slidenum">
              <a:rPr lang="en-US" smtClean="0">
                <a:solidFill>
                  <a:srgbClr val="000000"/>
                </a:solidFill>
              </a:rPr>
              <a:pPr/>
              <a:t>46</a:t>
            </a:fld>
            <a:endParaRPr lang="en-US" dirty="0">
              <a:solidFill>
                <a:srgbClr val="000000"/>
              </a:solidFill>
            </a:endParaRPr>
          </a:p>
        </p:txBody>
      </p:sp>
      <p:sp>
        <p:nvSpPr>
          <p:cNvPr id="8" name="Rectangle 7"/>
          <p:cNvSpPr/>
          <p:nvPr/>
        </p:nvSpPr>
        <p:spPr>
          <a:xfrm>
            <a:off x="549275" y="1439773"/>
            <a:ext cx="8369300" cy="1015663"/>
          </a:xfrm>
          <a:prstGeom prst="rect">
            <a:avLst/>
          </a:prstGeom>
        </p:spPr>
        <p:txBody>
          <a:bodyPr wrap="square">
            <a:spAutoFit/>
          </a:bodyPr>
          <a:lstStyle/>
          <a:p>
            <a:pPr fontAlgn="auto">
              <a:spcBef>
                <a:spcPts val="0"/>
              </a:spcBef>
              <a:spcAft>
                <a:spcPts val="0"/>
              </a:spcAft>
            </a:pPr>
            <a:endParaRPr lang="en-GB" sz="1600" dirty="0" smtClean="0">
              <a:solidFill>
                <a:srgbClr val="4F81BD">
                  <a:lumMod val="75000"/>
                </a:srgbClr>
              </a:solidFill>
              <a:latin typeface="Arial"/>
              <a:ea typeface="ＭＳ Ｐゴシック"/>
            </a:endParaRPr>
          </a:p>
          <a:p>
            <a:pPr marL="457200" indent="-457200" fontAlgn="auto">
              <a:spcBef>
                <a:spcPts val="0"/>
              </a:spcBef>
              <a:spcAft>
                <a:spcPts val="0"/>
              </a:spcAft>
              <a:buFont typeface="Arial" panose="020B0604020202020204" pitchFamily="34" charset="0"/>
              <a:buChar char="•"/>
            </a:pPr>
            <a:endParaRPr lang="en-GB" sz="1600" b="0" dirty="0">
              <a:solidFill>
                <a:prstClr val="black">
                  <a:lumMod val="85000"/>
                  <a:lumOff val="15000"/>
                </a:prstClr>
              </a:solidFill>
              <a:latin typeface="Arial"/>
              <a:ea typeface="ＭＳ Ｐゴシック"/>
            </a:endParaRPr>
          </a:p>
          <a:p>
            <a:pPr lvl="1" fontAlgn="auto">
              <a:spcBef>
                <a:spcPts val="0"/>
              </a:spcBef>
              <a:spcAft>
                <a:spcPts val="0"/>
              </a:spcAft>
            </a:pPr>
            <a:endParaRPr lang="en-GB" sz="1400" b="0" dirty="0" smtClean="0">
              <a:solidFill>
                <a:prstClr val="black">
                  <a:lumMod val="85000"/>
                  <a:lumOff val="15000"/>
                </a:prstClr>
              </a:solidFill>
              <a:latin typeface="Arial"/>
              <a:ea typeface="ＭＳ Ｐゴシック"/>
            </a:endParaRPr>
          </a:p>
          <a:p>
            <a:pPr lvl="1" fontAlgn="auto">
              <a:spcBef>
                <a:spcPts val="0"/>
              </a:spcBef>
              <a:spcAft>
                <a:spcPts val="0"/>
              </a:spcAft>
            </a:pPr>
            <a:endParaRPr lang="en-GB" sz="1400" b="0" dirty="0">
              <a:solidFill>
                <a:prstClr val="black">
                  <a:lumMod val="85000"/>
                  <a:lumOff val="15000"/>
                </a:prstClr>
              </a:solidFill>
              <a:latin typeface="Arial"/>
              <a:ea typeface="ＭＳ Ｐゴシック"/>
            </a:endParaRPr>
          </a:p>
        </p:txBody>
      </p:sp>
      <p:sp>
        <p:nvSpPr>
          <p:cNvPr id="3" name="Rectangle 2"/>
          <p:cNvSpPr/>
          <p:nvPr/>
        </p:nvSpPr>
        <p:spPr bwMode="auto">
          <a:xfrm>
            <a:off x="368130" y="1615043"/>
            <a:ext cx="8312727" cy="4892635"/>
          </a:xfrm>
          <a:prstGeom prst="rect">
            <a:avLst/>
          </a:prstGeom>
          <a:solidFill>
            <a:schemeClr val="bg1">
              <a:lumMod val="8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auto">
              <a:spcBef>
                <a:spcPts val="0"/>
              </a:spcBef>
              <a:spcAft>
                <a:spcPts val="0"/>
              </a:spcAft>
            </a:pPr>
            <a:r>
              <a:rPr lang="en-GB" sz="1400" dirty="0" smtClean="0">
                <a:solidFill>
                  <a:prstClr val="black"/>
                </a:solidFill>
                <a:latin typeface="+mj-lt"/>
                <a:ea typeface="ＭＳ Ｐゴシック"/>
              </a:rPr>
              <a:t>Proposed amendments</a:t>
            </a:r>
            <a:endParaRPr lang="en-GB" sz="1400" b="0" dirty="0" smtClean="0">
              <a:solidFill>
                <a:prstClr val="black"/>
              </a:solidFill>
              <a:latin typeface="+mj-lt"/>
              <a:ea typeface="ＭＳ Ｐゴシック"/>
            </a:endParaRPr>
          </a:p>
          <a:p>
            <a:pPr fontAlgn="auto">
              <a:spcBef>
                <a:spcPts val="0"/>
              </a:spcBef>
              <a:spcAft>
                <a:spcPts val="0"/>
              </a:spcAft>
            </a:pPr>
            <a:r>
              <a:rPr lang="en-GB" sz="1400" b="0" dirty="0" smtClean="0">
                <a:solidFill>
                  <a:prstClr val="black"/>
                </a:solidFill>
                <a:latin typeface="+mj-lt"/>
                <a:ea typeface="ＭＳ Ｐゴシック"/>
              </a:rPr>
              <a:t>We are reviewing whether reintroducing a financial incentive would help deliver further customer value.</a:t>
            </a:r>
          </a:p>
          <a:p>
            <a:pPr fontAlgn="auto">
              <a:spcBef>
                <a:spcPts val="0"/>
              </a:spcBef>
              <a:spcAft>
                <a:spcPts val="0"/>
              </a:spcAft>
            </a:pPr>
            <a:endParaRPr lang="en-GB" sz="1400" b="0" dirty="0" smtClean="0">
              <a:solidFill>
                <a:prstClr val="black"/>
              </a:solidFill>
              <a:latin typeface="+mj-lt"/>
              <a:ea typeface="ＭＳ Ｐゴシック"/>
            </a:endParaRPr>
          </a:p>
          <a:p>
            <a:pPr fontAlgn="auto">
              <a:spcBef>
                <a:spcPts val="0"/>
              </a:spcBef>
              <a:spcAft>
                <a:spcPts val="0"/>
              </a:spcAft>
            </a:pPr>
            <a:r>
              <a:rPr lang="en-GB" sz="1400" dirty="0" smtClean="0">
                <a:solidFill>
                  <a:prstClr val="black"/>
                </a:solidFill>
                <a:latin typeface="+mj-lt"/>
                <a:ea typeface="ＭＳ Ｐゴシック"/>
              </a:rPr>
              <a:t>Rational for the amendment</a:t>
            </a:r>
            <a:endParaRPr lang="en-GB" sz="1400" b="0" dirty="0">
              <a:solidFill>
                <a:prstClr val="black"/>
              </a:solidFill>
              <a:latin typeface="+mj-lt"/>
              <a:ea typeface="ＭＳ Ｐゴシック"/>
            </a:endParaRPr>
          </a:p>
          <a:p>
            <a:pPr fontAlgn="auto">
              <a:spcBef>
                <a:spcPts val="0"/>
              </a:spcBef>
              <a:spcAft>
                <a:spcPts val="0"/>
              </a:spcAft>
            </a:pPr>
            <a:r>
              <a:rPr lang="en-GB" sz="1400" b="0" dirty="0" smtClean="0">
                <a:solidFill>
                  <a:prstClr val="black"/>
                </a:solidFill>
                <a:latin typeface="+mj-lt"/>
                <a:ea typeface="ＭＳ Ｐゴシック"/>
              </a:rPr>
              <a:t>The cost savings since 2015/16 have </a:t>
            </a:r>
            <a:r>
              <a:rPr lang="en-GB" sz="1400" b="0" dirty="0">
                <a:solidFill>
                  <a:prstClr val="black"/>
                </a:solidFill>
                <a:latin typeface="+mj-lt"/>
                <a:ea typeface="ＭＳ Ｐゴシック"/>
              </a:rPr>
              <a:t>been achieved </a:t>
            </a:r>
            <a:r>
              <a:rPr lang="en-GB" sz="1400" b="0" dirty="0" smtClean="0">
                <a:solidFill>
                  <a:prstClr val="black"/>
                </a:solidFill>
                <a:latin typeface="+mj-lt"/>
                <a:ea typeface="ＭＳ Ｐゴシック"/>
              </a:rPr>
              <a:t>as </a:t>
            </a:r>
            <a:r>
              <a:rPr lang="en-GB" sz="1400" b="0" dirty="0">
                <a:solidFill>
                  <a:prstClr val="black"/>
                </a:solidFill>
                <a:latin typeface="+mj-lt"/>
                <a:ea typeface="ＭＳ Ｐゴシック"/>
              </a:rPr>
              <a:t>a result of a number of factors, most importantly the stimulation of a more competitive market through industry engagement to attract new service providers</a:t>
            </a:r>
            <a:r>
              <a:rPr lang="en-GB" sz="1400" b="0" dirty="0" smtClean="0">
                <a:solidFill>
                  <a:prstClr val="black"/>
                </a:solidFill>
                <a:latin typeface="+mj-lt"/>
                <a:ea typeface="ＭＳ Ｐゴシック"/>
              </a:rPr>
              <a:t>. Any </a:t>
            </a:r>
            <a:r>
              <a:rPr lang="en-GB" sz="1400" b="0" dirty="0">
                <a:solidFill>
                  <a:prstClr val="black"/>
                </a:solidFill>
                <a:latin typeface="+mj-lt"/>
                <a:ea typeface="ＭＳ Ｐゴシック"/>
              </a:rPr>
              <a:t>‘quick wins’ to reduce costs have already been taken. </a:t>
            </a:r>
            <a:endParaRPr lang="en-GB" sz="1400" b="0" dirty="0" smtClean="0">
              <a:solidFill>
                <a:prstClr val="black"/>
              </a:solidFill>
              <a:latin typeface="+mj-lt"/>
              <a:ea typeface="ＭＳ Ｐゴシック"/>
            </a:endParaRPr>
          </a:p>
          <a:p>
            <a:pPr fontAlgn="auto">
              <a:spcBef>
                <a:spcPts val="0"/>
              </a:spcBef>
              <a:spcAft>
                <a:spcPts val="0"/>
              </a:spcAft>
            </a:pPr>
            <a:endParaRPr lang="en-GB" sz="1400" b="0" dirty="0">
              <a:solidFill>
                <a:prstClr val="black"/>
              </a:solidFill>
              <a:latin typeface="+mj-lt"/>
              <a:ea typeface="ＭＳ Ｐゴシック"/>
            </a:endParaRPr>
          </a:p>
          <a:p>
            <a:pPr fontAlgn="auto">
              <a:spcBef>
                <a:spcPts val="0"/>
              </a:spcBef>
              <a:spcAft>
                <a:spcPts val="0"/>
              </a:spcAft>
            </a:pPr>
            <a:r>
              <a:rPr lang="en-GB" sz="1400" b="0" dirty="0" smtClean="0">
                <a:solidFill>
                  <a:prstClr val="black"/>
                </a:solidFill>
                <a:latin typeface="+mj-lt"/>
                <a:ea typeface="ＭＳ Ｐゴシック"/>
              </a:rPr>
              <a:t>Maintaining </a:t>
            </a:r>
            <a:r>
              <a:rPr lang="en-GB" sz="1400" b="0" dirty="0">
                <a:solidFill>
                  <a:prstClr val="black"/>
                </a:solidFill>
                <a:latin typeface="+mj-lt"/>
                <a:ea typeface="ＭＳ Ｐゴシック"/>
              </a:rPr>
              <a:t>those savings - and driving yet more savings - will require significant focus on this area. </a:t>
            </a:r>
            <a:r>
              <a:rPr lang="en-GB" sz="1400" b="0" dirty="0" smtClean="0">
                <a:solidFill>
                  <a:prstClr val="black"/>
                </a:solidFill>
                <a:latin typeface="+mj-lt"/>
                <a:ea typeface="ＭＳ Ｐゴシック"/>
              </a:rPr>
              <a:t>We </a:t>
            </a:r>
            <a:r>
              <a:rPr lang="en-GB" sz="1400" b="0" dirty="0">
                <a:solidFill>
                  <a:prstClr val="black"/>
                </a:solidFill>
                <a:latin typeface="+mj-lt"/>
                <a:ea typeface="ＭＳ Ｐゴシック"/>
              </a:rPr>
              <a:t>therefore believe that returning to a financial </a:t>
            </a:r>
            <a:r>
              <a:rPr lang="en-GB" sz="1400" b="0" dirty="0" smtClean="0">
                <a:solidFill>
                  <a:prstClr val="black"/>
                </a:solidFill>
                <a:latin typeface="+mj-lt"/>
                <a:ea typeface="ＭＳ Ｐゴシック"/>
              </a:rPr>
              <a:t>incentive - </a:t>
            </a:r>
            <a:r>
              <a:rPr lang="en-GB" sz="1400" b="0" dirty="0">
                <a:solidFill>
                  <a:prstClr val="black"/>
                </a:solidFill>
                <a:latin typeface="+mj-lt"/>
                <a:ea typeface="ＭＳ Ｐゴシック"/>
              </a:rPr>
              <a:t>whereby National Grid has a stake in both the risks and the rewards of any cost </a:t>
            </a:r>
            <a:r>
              <a:rPr lang="en-GB" sz="1400" b="0" dirty="0" smtClean="0">
                <a:solidFill>
                  <a:prstClr val="black"/>
                </a:solidFill>
                <a:latin typeface="+mj-lt"/>
                <a:ea typeface="ＭＳ Ｐゴシック"/>
              </a:rPr>
              <a:t>changes - </a:t>
            </a:r>
            <a:r>
              <a:rPr lang="en-GB" sz="1400" b="0" dirty="0">
                <a:solidFill>
                  <a:prstClr val="black"/>
                </a:solidFill>
                <a:latin typeface="+mj-lt"/>
                <a:ea typeface="ＭＳ Ｐゴシック"/>
              </a:rPr>
              <a:t>will help ensure that costs to customers continues to be minimised</a:t>
            </a:r>
            <a:r>
              <a:rPr lang="en-GB" sz="1400" b="0" dirty="0" smtClean="0">
                <a:solidFill>
                  <a:prstClr val="black"/>
                </a:solidFill>
                <a:latin typeface="+mj-lt"/>
                <a:ea typeface="ＭＳ Ｐゴシック"/>
              </a:rPr>
              <a:t>.</a:t>
            </a:r>
          </a:p>
          <a:p>
            <a:pPr fontAlgn="auto">
              <a:spcBef>
                <a:spcPts val="0"/>
              </a:spcBef>
              <a:spcAft>
                <a:spcPts val="0"/>
              </a:spcAft>
            </a:pPr>
            <a:endParaRPr lang="en-GB" sz="1400" b="0" dirty="0">
              <a:solidFill>
                <a:prstClr val="black"/>
              </a:solidFill>
              <a:latin typeface="+mj-lt"/>
              <a:ea typeface="ＭＳ Ｐゴシック"/>
            </a:endParaRPr>
          </a:p>
          <a:p>
            <a:pPr fontAlgn="auto">
              <a:spcBef>
                <a:spcPts val="0"/>
              </a:spcBef>
              <a:spcAft>
                <a:spcPts val="0"/>
              </a:spcAft>
            </a:pPr>
            <a:r>
              <a:rPr lang="en-GB" sz="1400" dirty="0" smtClean="0">
                <a:solidFill>
                  <a:prstClr val="black"/>
                </a:solidFill>
                <a:latin typeface="+mj-lt"/>
                <a:ea typeface="ＭＳ Ｐゴシック"/>
              </a:rPr>
              <a:t>We would welcome feedback on whether customers feel a financial </a:t>
            </a:r>
            <a:r>
              <a:rPr lang="en-GB" sz="1400" dirty="0">
                <a:solidFill>
                  <a:prstClr val="black"/>
                </a:solidFill>
                <a:latin typeface="+mj-lt"/>
                <a:ea typeface="ＭＳ Ｐゴシック"/>
              </a:rPr>
              <a:t>incentive on National Grid c</a:t>
            </a:r>
            <a:r>
              <a:rPr lang="en-GB" sz="1400" dirty="0" smtClean="0">
                <a:solidFill>
                  <a:prstClr val="black"/>
                </a:solidFill>
                <a:latin typeface="+mj-lt"/>
                <a:ea typeface="ＭＳ Ｐゴシック"/>
              </a:rPr>
              <a:t>ould </a:t>
            </a:r>
            <a:r>
              <a:rPr lang="en-GB" sz="1400" dirty="0">
                <a:solidFill>
                  <a:prstClr val="black"/>
                </a:solidFill>
                <a:latin typeface="+mj-lt"/>
                <a:ea typeface="ＭＳ Ｐゴシック"/>
              </a:rPr>
              <a:t>help ensure that the cost of Operating Margins continues to be procured in the most efficient and economic manner</a:t>
            </a:r>
            <a:r>
              <a:rPr lang="en-GB" sz="1400" dirty="0" smtClean="0">
                <a:solidFill>
                  <a:prstClr val="black"/>
                </a:solidFill>
                <a:latin typeface="+mj-lt"/>
                <a:ea typeface="ＭＳ Ｐゴシック"/>
              </a:rPr>
              <a:t>?</a:t>
            </a:r>
          </a:p>
          <a:p>
            <a:pPr fontAlgn="auto">
              <a:spcBef>
                <a:spcPts val="0"/>
              </a:spcBef>
              <a:spcAft>
                <a:spcPts val="0"/>
              </a:spcAft>
            </a:pPr>
            <a:endParaRPr lang="en-GB" sz="1400" b="0" dirty="0">
              <a:solidFill>
                <a:prstClr val="black"/>
              </a:solidFill>
              <a:latin typeface="+mj-lt"/>
              <a:ea typeface="ＭＳ Ｐゴシック"/>
            </a:endParaRPr>
          </a:p>
          <a:p>
            <a:pPr fontAlgn="auto">
              <a:spcBef>
                <a:spcPts val="0"/>
              </a:spcBef>
              <a:spcAft>
                <a:spcPts val="0"/>
              </a:spcAft>
            </a:pPr>
            <a:r>
              <a:rPr lang="en-GB" sz="1400" b="0" dirty="0">
                <a:solidFill>
                  <a:prstClr val="black"/>
                </a:solidFill>
                <a:latin typeface="+mj-lt"/>
                <a:ea typeface="ＭＳ Ｐゴシック"/>
              </a:rPr>
              <a:t>At this point we are consulting on the general principal of National Grid sharing the risk and reward. The exact details of the scheme would be consulted on soon. </a:t>
            </a:r>
            <a:endParaRPr lang="en-GB" sz="1400" b="0" dirty="0" smtClean="0">
              <a:solidFill>
                <a:prstClr val="black"/>
              </a:solidFill>
              <a:latin typeface="+mj-lt"/>
              <a:ea typeface="ＭＳ Ｐゴシック"/>
            </a:endParaRPr>
          </a:p>
          <a:p>
            <a:pPr marL="171450" indent="-171450" fontAlgn="auto">
              <a:spcBef>
                <a:spcPts val="0"/>
              </a:spcBef>
              <a:spcAft>
                <a:spcPts val="0"/>
              </a:spcAft>
              <a:buFont typeface="Arial" panose="020B0604020202020204" pitchFamily="34" charset="0"/>
              <a:buChar char="•"/>
            </a:pPr>
            <a:endParaRPr lang="en-GB" sz="1400" b="0" dirty="0">
              <a:solidFill>
                <a:prstClr val="black"/>
              </a:solidFill>
              <a:latin typeface="Arial"/>
              <a:ea typeface="ＭＳ Ｐゴシック"/>
            </a:endParaRPr>
          </a:p>
        </p:txBody>
      </p:sp>
    </p:spTree>
    <p:extLst>
      <p:ext uri="{BB962C8B-B14F-4D97-AF65-F5344CB8AC3E}">
        <p14:creationId xmlns:p14="http://schemas.microsoft.com/office/powerpoint/2010/main" val="336476796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Contact Details</a:t>
            </a:r>
            <a:endParaRPr lang="en-GB" dirty="0"/>
          </a:p>
        </p:txBody>
      </p:sp>
      <p:sp>
        <p:nvSpPr>
          <p:cNvPr id="7" name="Slide Number Placeholder 6"/>
          <p:cNvSpPr>
            <a:spLocks noGrp="1"/>
          </p:cNvSpPr>
          <p:nvPr>
            <p:ph type="sldNum" sz="quarter" idx="12"/>
          </p:nvPr>
        </p:nvSpPr>
        <p:spPr/>
        <p:txBody>
          <a:bodyPr/>
          <a:lstStyle/>
          <a:p>
            <a:fld id="{FCF65008-5F1C-4811-8C13-954C07794509}" type="slidenum">
              <a:rPr lang="en-US" smtClean="0">
                <a:solidFill>
                  <a:srgbClr val="000000"/>
                </a:solidFill>
              </a:rPr>
              <a:pPr/>
              <a:t>47</a:t>
            </a:fld>
            <a:endParaRPr lang="en-US" dirty="0">
              <a:solidFill>
                <a:srgbClr val="000000"/>
              </a:solidFill>
            </a:endParaRPr>
          </a:p>
        </p:txBody>
      </p:sp>
      <p:sp>
        <p:nvSpPr>
          <p:cNvPr id="9" name="Rectangle 1"/>
          <p:cNvSpPr>
            <a:spLocks noChangeArrowheads="1"/>
          </p:cNvSpPr>
          <p:nvPr/>
        </p:nvSpPr>
        <p:spPr bwMode="auto">
          <a:xfrm>
            <a:off x="593725" y="3371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1800" b="0" smtClean="0">
              <a:solidFill>
                <a:prstClr val="black"/>
              </a:solidFill>
              <a:latin typeface="Arial" pitchFamily="34" charset="0"/>
              <a:ea typeface="ＭＳ Ｐゴシック"/>
              <a:cs typeface="Arial" pitchFamily="34" charset="0"/>
            </a:endParaRPr>
          </a:p>
        </p:txBody>
      </p:sp>
      <p:sp>
        <p:nvSpPr>
          <p:cNvPr id="10" name="TextBox 9"/>
          <p:cNvSpPr txBox="1"/>
          <p:nvPr/>
        </p:nvSpPr>
        <p:spPr>
          <a:xfrm>
            <a:off x="500808" y="1662668"/>
            <a:ext cx="8097091" cy="2523768"/>
          </a:xfrm>
          <a:prstGeom prst="rect">
            <a:avLst/>
          </a:prstGeom>
          <a:noFill/>
        </p:spPr>
        <p:txBody>
          <a:bodyPr wrap="square" rtlCol="0">
            <a:spAutoFit/>
          </a:bodyPr>
          <a:lstStyle/>
          <a:p>
            <a:pPr fontAlgn="auto">
              <a:spcBef>
                <a:spcPts val="0"/>
              </a:spcBef>
              <a:spcAft>
                <a:spcPts val="0"/>
              </a:spcAft>
            </a:pPr>
            <a:r>
              <a:rPr lang="en-GB" sz="2000" b="0" dirty="0" smtClean="0">
                <a:solidFill>
                  <a:prstClr val="black"/>
                </a:solidFill>
                <a:latin typeface="+mj-lt"/>
                <a:ea typeface="ＭＳ Ｐゴシック"/>
                <a:cs typeface="Calibri" panose="020F0502020204030204" pitchFamily="34" charset="0"/>
              </a:rPr>
              <a:t>Matthew Kleanthous</a:t>
            </a:r>
          </a:p>
          <a:p>
            <a:pPr fontAlgn="auto">
              <a:spcBef>
                <a:spcPts val="0"/>
              </a:spcBef>
              <a:spcAft>
                <a:spcPts val="0"/>
              </a:spcAft>
            </a:pPr>
            <a:r>
              <a:rPr lang="en-GB" sz="1600" b="0" i="1" dirty="0" smtClean="0">
                <a:solidFill>
                  <a:prstClr val="black"/>
                </a:solidFill>
                <a:latin typeface="+mj-lt"/>
                <a:ea typeface="ＭＳ Ｐゴシック"/>
                <a:cs typeface="Calibri" panose="020F0502020204030204" pitchFamily="34" charset="0"/>
              </a:rPr>
              <a:t>Principal Commercial Developer</a:t>
            </a:r>
          </a:p>
          <a:p>
            <a:pPr fontAlgn="auto">
              <a:spcBef>
                <a:spcPts val="0"/>
              </a:spcBef>
              <a:spcAft>
                <a:spcPts val="0"/>
              </a:spcAft>
            </a:pPr>
            <a:r>
              <a:rPr lang="en-GB" sz="1600" b="0" dirty="0" smtClean="0">
                <a:solidFill>
                  <a:prstClr val="black"/>
                </a:solidFill>
                <a:latin typeface="+mj-lt"/>
                <a:ea typeface="ＭＳ Ｐゴシック"/>
                <a:cs typeface="Calibri" panose="020F0502020204030204" pitchFamily="34" charset="0"/>
                <a:hlinkClick r:id="rId2"/>
              </a:rPr>
              <a:t>Matthew.Kleanthous@nationalgrid.com</a:t>
            </a:r>
            <a:endParaRPr lang="en-GB" sz="1600" b="0" dirty="0" smtClean="0">
              <a:solidFill>
                <a:prstClr val="black"/>
              </a:solidFill>
              <a:latin typeface="+mj-lt"/>
              <a:ea typeface="ＭＳ Ｐゴシック"/>
              <a:cs typeface="Calibri" panose="020F0502020204030204" pitchFamily="34" charset="0"/>
            </a:endParaRPr>
          </a:p>
          <a:p>
            <a:pPr fontAlgn="auto">
              <a:spcBef>
                <a:spcPts val="0"/>
              </a:spcBef>
              <a:spcAft>
                <a:spcPts val="0"/>
              </a:spcAft>
            </a:pPr>
            <a:r>
              <a:rPr lang="en-GB" sz="1600" b="0" dirty="0" smtClean="0">
                <a:solidFill>
                  <a:prstClr val="black"/>
                </a:solidFill>
                <a:latin typeface="+mj-lt"/>
                <a:ea typeface="ＭＳ Ｐゴシック"/>
                <a:cs typeface="Calibri" panose="020F0502020204030204" pitchFamily="34" charset="0"/>
              </a:rPr>
              <a:t>07866 786 514</a:t>
            </a:r>
          </a:p>
          <a:p>
            <a:pPr fontAlgn="auto">
              <a:spcBef>
                <a:spcPts val="0"/>
              </a:spcBef>
              <a:spcAft>
                <a:spcPts val="0"/>
              </a:spcAft>
            </a:pPr>
            <a:endParaRPr lang="en-GB" sz="1600" b="0" dirty="0">
              <a:solidFill>
                <a:prstClr val="black"/>
              </a:solidFill>
              <a:latin typeface="+mj-lt"/>
              <a:ea typeface="ＭＳ Ｐゴシック"/>
              <a:cs typeface="Calibri" panose="020F0502020204030204" pitchFamily="34" charset="0"/>
            </a:endParaRPr>
          </a:p>
          <a:p>
            <a:pPr fontAlgn="auto">
              <a:spcBef>
                <a:spcPts val="0"/>
              </a:spcBef>
              <a:spcAft>
                <a:spcPts val="0"/>
              </a:spcAft>
            </a:pPr>
            <a:r>
              <a:rPr lang="en-GB" sz="2000" b="0" dirty="0">
                <a:solidFill>
                  <a:prstClr val="black"/>
                </a:solidFill>
                <a:latin typeface="+mj-lt"/>
                <a:ea typeface="ＭＳ Ｐゴシック"/>
                <a:cs typeface="Calibri" panose="020F0502020204030204" pitchFamily="34" charset="0"/>
              </a:rPr>
              <a:t>Joshua Bates</a:t>
            </a:r>
          </a:p>
          <a:p>
            <a:pPr fontAlgn="auto">
              <a:spcBef>
                <a:spcPts val="0"/>
              </a:spcBef>
              <a:spcAft>
                <a:spcPts val="0"/>
              </a:spcAft>
            </a:pPr>
            <a:r>
              <a:rPr lang="en-GB" sz="1600" b="0" i="1" dirty="0" smtClean="0">
                <a:solidFill>
                  <a:prstClr val="black"/>
                </a:solidFill>
                <a:latin typeface="+mj-lt"/>
                <a:ea typeface="ＭＳ Ｐゴシック"/>
                <a:cs typeface="Calibri" panose="020F0502020204030204" pitchFamily="34" charset="0"/>
              </a:rPr>
              <a:t>Commercial Developer</a:t>
            </a:r>
          </a:p>
          <a:p>
            <a:pPr fontAlgn="auto">
              <a:spcBef>
                <a:spcPts val="0"/>
              </a:spcBef>
              <a:spcAft>
                <a:spcPts val="0"/>
              </a:spcAft>
            </a:pPr>
            <a:r>
              <a:rPr lang="en-GB" sz="1600" b="0" dirty="0" smtClean="0">
                <a:solidFill>
                  <a:prstClr val="black"/>
                </a:solidFill>
                <a:latin typeface="+mj-lt"/>
                <a:ea typeface="ＭＳ Ｐゴシック"/>
                <a:cs typeface="Calibri" panose="020F0502020204030204" pitchFamily="34" charset="0"/>
                <a:hlinkClick r:id="rId3"/>
              </a:rPr>
              <a:t>Joshua.Bates@nationalgrid.com</a:t>
            </a:r>
            <a:endParaRPr lang="en-GB" sz="1600" b="0" dirty="0" smtClean="0">
              <a:solidFill>
                <a:prstClr val="black"/>
              </a:solidFill>
              <a:latin typeface="+mj-lt"/>
              <a:ea typeface="ＭＳ Ｐゴシック"/>
              <a:cs typeface="Calibri" panose="020F0502020204030204" pitchFamily="34" charset="0"/>
            </a:endParaRPr>
          </a:p>
          <a:p>
            <a:pPr fontAlgn="auto">
              <a:spcBef>
                <a:spcPts val="0"/>
              </a:spcBef>
              <a:spcAft>
                <a:spcPts val="0"/>
              </a:spcAft>
            </a:pPr>
            <a:r>
              <a:rPr lang="en-GB" sz="1600" b="0" dirty="0" smtClean="0">
                <a:solidFill>
                  <a:prstClr val="black"/>
                </a:solidFill>
                <a:latin typeface="+mj-lt"/>
                <a:ea typeface="ＭＳ Ｐゴシック"/>
                <a:cs typeface="Calibri" panose="020F0502020204030204" pitchFamily="34" charset="0"/>
              </a:rPr>
              <a:t>07790 941 158</a:t>
            </a:r>
            <a:endParaRPr lang="en-GB" sz="1600" b="0" dirty="0">
              <a:solidFill>
                <a:prstClr val="black"/>
              </a:solidFill>
              <a:latin typeface="+mj-lt"/>
              <a:ea typeface="ＭＳ Ｐゴシック"/>
              <a:cs typeface="Calibri" panose="020F0502020204030204" pitchFamily="34" charset="0"/>
            </a:endParaRPr>
          </a:p>
        </p:txBody>
      </p:sp>
    </p:spTree>
    <p:extLst>
      <p:ext uri="{BB962C8B-B14F-4D97-AF65-F5344CB8AC3E}">
        <p14:creationId xmlns:p14="http://schemas.microsoft.com/office/powerpoint/2010/main" val="7602165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Rectangle 365"/>
          <p:cNvSpPr/>
          <p:nvPr/>
        </p:nvSpPr>
        <p:spPr bwMode="auto">
          <a:xfrm flipV="1">
            <a:off x="57929" y="1309563"/>
            <a:ext cx="8676804" cy="290177"/>
          </a:xfrm>
          <a:prstGeom prst="rect">
            <a:avLst/>
          </a:prstGeom>
          <a:solidFill>
            <a:srgbClr val="FFFFFF"/>
          </a:solidFill>
          <a:ln w="25400" cap="flat" cmpd="sng" algn="ctr">
            <a:noFill/>
            <a:prstDash val="solid"/>
            <a:round/>
            <a:headEnd type="none" w="med" len="med"/>
            <a:tailEnd type="none" w="med" len="med"/>
          </a:ln>
          <a:effectLst/>
          <a:extLst/>
        </p:spPr>
        <p:txBody>
          <a:bodyPr vert="horz" wrap="square" lIns="50800" tIns="50800" rIns="50800" bIns="50800" numCol="1" rtlCol="0" anchor="ctr" anchorCtr="0" compatLnSpc="1">
            <a:prstTxWarp prst="textNoShape">
              <a:avLst/>
            </a:prstTxWarp>
          </a:bodyPr>
          <a:lstStyle/>
          <a:p>
            <a:pPr marL="228600" defTabSz="457200" hangingPunct="0"/>
            <a:endParaRPr lang="en-GB" sz="1200" b="0" dirty="0">
              <a:solidFill>
                <a:srgbClr val="000000"/>
              </a:solidFill>
              <a:latin typeface="Helvetica" charset="0"/>
              <a:ea typeface="Helvetica" charset="0"/>
              <a:cs typeface="Helvetica" charset="0"/>
              <a:sym typeface="Helvetica" charset="0"/>
            </a:endParaRPr>
          </a:p>
        </p:txBody>
      </p:sp>
      <p:cxnSp>
        <p:nvCxnSpPr>
          <p:cNvPr id="217" name="Straight Connector 216"/>
          <p:cNvCxnSpPr/>
          <p:nvPr/>
        </p:nvCxnSpPr>
        <p:spPr bwMode="auto">
          <a:xfrm>
            <a:off x="7417002" y="622749"/>
            <a:ext cx="2496" cy="6071474"/>
          </a:xfrm>
          <a:prstGeom prst="line">
            <a:avLst/>
          </a:prstGeom>
          <a:noFill/>
          <a:ln w="9525">
            <a:solidFill>
              <a:srgbClr val="969696"/>
            </a:solidFill>
            <a:prstDash val="sysDot"/>
            <a:round/>
            <a:headEnd/>
            <a:tailEnd/>
          </a:ln>
          <a:extLst/>
        </p:spPr>
      </p:cxnSp>
      <p:sp>
        <p:nvSpPr>
          <p:cNvPr id="11" name="Rectangle 10"/>
          <p:cNvSpPr/>
          <p:nvPr/>
        </p:nvSpPr>
        <p:spPr bwMode="auto">
          <a:xfrm>
            <a:off x="6622052" y="145989"/>
            <a:ext cx="2054404" cy="629952"/>
          </a:xfrm>
          <a:prstGeom prst="rect">
            <a:avLst/>
          </a:prstGeom>
          <a:solidFill>
            <a:srgbClr val="FFFFFF"/>
          </a:solidFill>
          <a:ln w="25400" cap="flat" cmpd="sng" algn="ctr">
            <a:noFill/>
            <a:prstDash val="solid"/>
            <a:round/>
            <a:headEnd type="none" w="med" len="med"/>
            <a:tailEnd type="none" w="med" len="med"/>
          </a:ln>
          <a:effectLst/>
          <a:extLst/>
        </p:spPr>
        <p:txBody>
          <a:bodyPr vert="horz" wrap="square" lIns="50800" tIns="50800" rIns="50800" bIns="50800" numCol="1" rtlCol="0" anchor="ctr" anchorCtr="0" compatLnSpc="1">
            <a:prstTxWarp prst="textNoShape">
              <a:avLst/>
            </a:prstTxWarp>
          </a:bodyPr>
          <a:lstStyle/>
          <a:p>
            <a:pPr marL="228600" defTabSz="457200" hangingPunct="0"/>
            <a:endParaRPr lang="en-GB" sz="1200" b="0" dirty="0">
              <a:solidFill>
                <a:srgbClr val="000000"/>
              </a:solidFill>
              <a:latin typeface="Helvetica" charset="0"/>
              <a:ea typeface="Helvetica" charset="0"/>
              <a:cs typeface="Helvetica" charset="0"/>
              <a:sym typeface="Helvetica" charset="0"/>
            </a:endParaRPr>
          </a:p>
        </p:txBody>
      </p:sp>
      <p:sp>
        <p:nvSpPr>
          <p:cNvPr id="159" name="Text Box 49"/>
          <p:cNvSpPr txBox="1">
            <a:spLocks noChangeArrowheads="1"/>
          </p:cNvSpPr>
          <p:nvPr/>
        </p:nvSpPr>
        <p:spPr bwMode="auto">
          <a:xfrm>
            <a:off x="179512" y="1140286"/>
            <a:ext cx="1314564" cy="461665"/>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gn="ctr" defTabSz="457200" hangingPunct="0"/>
            <a:r>
              <a:rPr lang="en-GB" sz="800" b="0" dirty="0">
                <a:solidFill>
                  <a:srgbClr val="000000"/>
                </a:solidFill>
                <a:latin typeface="Helvetica" charset="0"/>
                <a:ea typeface="ＭＳ Ｐゴシック"/>
                <a:cs typeface="Helvetica" charset="0"/>
                <a:sym typeface="Helvetica" charset="0"/>
              </a:rPr>
              <a:t>CAM </a:t>
            </a:r>
            <a:r>
              <a:rPr lang="en-GB" sz="800" b="0" dirty="0" smtClean="0">
                <a:solidFill>
                  <a:srgbClr val="000000"/>
                </a:solidFill>
                <a:latin typeface="Helvetica" charset="0"/>
                <a:ea typeface="ＭＳ Ｐゴシック"/>
                <a:cs typeface="Helvetica" charset="0"/>
                <a:sym typeface="Helvetica" charset="0"/>
              </a:rPr>
              <a:t>Amendment</a:t>
            </a:r>
          </a:p>
          <a:p>
            <a:pPr algn="ctr" defTabSz="457200" hangingPunct="0"/>
            <a:r>
              <a:rPr lang="en-GB" sz="800" dirty="0" smtClean="0">
                <a:solidFill>
                  <a:srgbClr val="000000"/>
                </a:solidFill>
                <a:latin typeface="Helvetica" charset="0"/>
                <a:ea typeface="ＭＳ Ｐゴシック"/>
                <a:cs typeface="Helvetica" charset="0"/>
                <a:sym typeface="Helvetica" charset="0"/>
              </a:rPr>
              <a:t>Capacity Conversion</a:t>
            </a:r>
            <a:endParaRPr lang="en-GB" sz="800" b="0" dirty="0" smtClean="0">
              <a:solidFill>
                <a:srgbClr val="000000"/>
              </a:solidFill>
              <a:latin typeface="Helvetica" charset="0"/>
              <a:ea typeface="ＭＳ Ｐゴシック"/>
              <a:cs typeface="Helvetica" charset="0"/>
              <a:sym typeface="Helvetica" charset="0"/>
            </a:endParaRPr>
          </a:p>
          <a:p>
            <a:pPr algn="ctr" defTabSz="457200" hangingPunct="0"/>
            <a:r>
              <a:rPr lang="en-GB" sz="800" b="0" dirty="0" smtClean="0">
                <a:solidFill>
                  <a:srgbClr val="000000"/>
                </a:solidFill>
                <a:latin typeface="Helvetica" charset="0"/>
                <a:ea typeface="ＭＳ Ｐゴシック"/>
                <a:cs typeface="Helvetica" charset="0"/>
                <a:sym typeface="Helvetica" charset="0"/>
              </a:rPr>
              <a:t>(Mod 616s)</a:t>
            </a:r>
            <a:endParaRPr lang="en-GB" sz="800" b="0" dirty="0">
              <a:solidFill>
                <a:srgbClr val="000000"/>
              </a:solidFill>
              <a:latin typeface="Helvetica" charset="0"/>
              <a:ea typeface="ＭＳ Ｐゴシック"/>
              <a:cs typeface="Helvetica" charset="0"/>
              <a:sym typeface="Helvetica" charset="0"/>
            </a:endParaRPr>
          </a:p>
        </p:txBody>
      </p:sp>
      <p:sp>
        <p:nvSpPr>
          <p:cNvPr id="364" name="AutoShape 14"/>
          <p:cNvSpPr>
            <a:spLocks noChangeArrowheads="1"/>
          </p:cNvSpPr>
          <p:nvPr/>
        </p:nvSpPr>
        <p:spPr bwMode="auto">
          <a:xfrm>
            <a:off x="809546" y="14088"/>
            <a:ext cx="7325764" cy="184625"/>
          </a:xfrm>
          <a:prstGeom prst="roundRect">
            <a:avLst>
              <a:gd name="adj" fmla="val 50000"/>
            </a:avLst>
          </a:prstGeom>
          <a:solidFill>
            <a:srgbClr val="6A2C91"/>
          </a:solidFill>
          <a:ln w="9525">
            <a:noFill/>
            <a:round/>
            <a:headEnd/>
            <a:tailEnd/>
          </a:ln>
        </p:spPr>
        <p:txBody>
          <a:bodyPr wrap="square" lIns="91419" tIns="45710" rIns="91419" bIns="4571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57200" hangingPunct="0"/>
            <a:r>
              <a:rPr lang="en-GB" sz="1800" dirty="0" smtClean="0">
                <a:solidFill>
                  <a:srgbClr val="F8F8F8"/>
                </a:solidFill>
                <a:sym typeface="Helvetica" charset="0"/>
              </a:rPr>
              <a:t>Draft Indicative Timeline – National Grid Gas</a:t>
            </a:r>
            <a:endParaRPr lang="en-GB" sz="1800" dirty="0">
              <a:solidFill>
                <a:srgbClr val="F8F8F8"/>
              </a:solidFill>
              <a:sym typeface="Helvetica" charset="0"/>
            </a:endParaRPr>
          </a:p>
        </p:txBody>
      </p:sp>
      <p:sp>
        <p:nvSpPr>
          <p:cNvPr id="483" name="AutoShape 60"/>
          <p:cNvSpPr>
            <a:spLocks noChangeArrowheads="1"/>
          </p:cNvSpPr>
          <p:nvPr/>
        </p:nvSpPr>
        <p:spPr bwMode="auto">
          <a:xfrm>
            <a:off x="2699793" y="1151133"/>
            <a:ext cx="467760" cy="219285"/>
          </a:xfrm>
          <a:prstGeom prst="roundRect">
            <a:avLst>
              <a:gd name="adj" fmla="val 16667"/>
            </a:avLst>
          </a:prstGeom>
          <a:solidFill>
            <a:schemeClr val="accent6">
              <a:lumMod val="50000"/>
              <a:alpha val="20000"/>
            </a:schemeClr>
          </a:solidFill>
          <a:ln w="9525" algn="ctr">
            <a:solidFill>
              <a:srgbClr val="C00000"/>
            </a:solidFill>
            <a:round/>
            <a:headEnd/>
            <a:tailEnd/>
          </a:ln>
          <a:effectLst/>
        </p:spPr>
        <p:txBody>
          <a:bodyPr wrap="none" anchor="ctr"/>
          <a:lstStyle/>
          <a:p>
            <a:pPr algn="ctr" defTabSz="457200" hangingPunct="0">
              <a:spcBef>
                <a:spcPct val="50000"/>
              </a:spcBef>
            </a:pPr>
            <a:r>
              <a:rPr lang="en-GB" sz="600" b="0" dirty="0" smtClean="0">
                <a:solidFill>
                  <a:srgbClr val="000000"/>
                </a:solidFill>
                <a:latin typeface="Helvetica" charset="0"/>
                <a:ea typeface="ＭＳ Ｐゴシック"/>
                <a:sym typeface="Helvetica" charset="0"/>
              </a:rPr>
              <a:t>Mod </a:t>
            </a:r>
            <a:r>
              <a:rPr lang="en-GB" sz="600" b="0" dirty="0" err="1">
                <a:solidFill>
                  <a:srgbClr val="000000"/>
                </a:solidFill>
                <a:latin typeface="Helvetica" charset="0"/>
                <a:ea typeface="ＭＳ Ｐゴシック"/>
                <a:sym typeface="Helvetica" charset="0"/>
              </a:rPr>
              <a:t>Devt</a:t>
            </a:r>
            <a:r>
              <a:rPr lang="en-GB" sz="800" b="0" dirty="0">
                <a:solidFill>
                  <a:srgbClr val="000000"/>
                </a:solidFill>
                <a:latin typeface="Helvetica" charset="0"/>
                <a:ea typeface="ＭＳ Ｐゴシック"/>
                <a:sym typeface="Helvetica" charset="0"/>
              </a:rPr>
              <a:t>.</a:t>
            </a:r>
          </a:p>
        </p:txBody>
      </p:sp>
      <p:sp>
        <p:nvSpPr>
          <p:cNvPr id="391" name="TextBox 390"/>
          <p:cNvSpPr txBox="1"/>
          <p:nvPr/>
        </p:nvSpPr>
        <p:spPr>
          <a:xfrm>
            <a:off x="1328294" y="2362496"/>
            <a:ext cx="184731" cy="184666"/>
          </a:xfrm>
          <a:prstGeom prst="rect">
            <a:avLst/>
          </a:prstGeom>
          <a:noFill/>
        </p:spPr>
        <p:txBody>
          <a:bodyPr wrap="none" rtlCol="0" anchor="ctr">
            <a:spAutoFit/>
          </a:bodyPr>
          <a:lstStyle>
            <a:defPPr>
              <a:defRPr lang="en-US"/>
            </a:defPPr>
            <a:lvl1pPr>
              <a:defRPr sz="600" b="0">
                <a:solidFill>
                  <a:schemeClr val="tx1"/>
                </a:solidFill>
              </a:defRPr>
            </a:lvl1pPr>
          </a:lstStyle>
          <a:p>
            <a:pPr defTabSz="457200" hangingPunct="0"/>
            <a:endParaRPr lang="en-GB" dirty="0">
              <a:solidFill>
                <a:srgbClr val="000000"/>
              </a:solidFill>
              <a:latin typeface="Helvetica" charset="0"/>
              <a:ea typeface="ＭＳ Ｐゴシック"/>
              <a:cs typeface="Helvetica" charset="0"/>
              <a:sym typeface="Helvetica" charset="0"/>
            </a:endParaRPr>
          </a:p>
        </p:txBody>
      </p:sp>
      <p:sp>
        <p:nvSpPr>
          <p:cNvPr id="253" name="TextBox 252"/>
          <p:cNvSpPr txBox="1"/>
          <p:nvPr/>
        </p:nvSpPr>
        <p:spPr>
          <a:xfrm>
            <a:off x="1513025" y="289344"/>
            <a:ext cx="357790" cy="184666"/>
          </a:xfrm>
          <a:prstGeom prst="rect">
            <a:avLst/>
          </a:prstGeom>
          <a:noFill/>
        </p:spPr>
        <p:txBody>
          <a:bodyPr wrap="none" rtlCol="0" anchor="ctr">
            <a:spAutoFit/>
          </a:bodyPr>
          <a:lstStyle>
            <a:defPPr>
              <a:defRPr lang="en-US"/>
            </a:defPPr>
            <a:lvl1pPr>
              <a:defRPr sz="600" b="0">
                <a:solidFill>
                  <a:schemeClr val="tx1"/>
                </a:solidFill>
              </a:defRPr>
            </a:lvl1pPr>
          </a:lstStyle>
          <a:p>
            <a:pPr defTabSz="457200" hangingPunct="0"/>
            <a:r>
              <a:rPr lang="en-GB" dirty="0" smtClean="0">
                <a:solidFill>
                  <a:srgbClr val="000000"/>
                </a:solidFill>
                <a:latin typeface="Helvetica" charset="0"/>
                <a:ea typeface="ＭＳ Ｐゴシック"/>
                <a:cs typeface="Helvetica" charset="0"/>
                <a:sym typeface="Helvetica" charset="0"/>
              </a:rPr>
              <a:t>2016</a:t>
            </a:r>
            <a:endParaRPr lang="en-GB" dirty="0">
              <a:solidFill>
                <a:srgbClr val="000000"/>
              </a:solidFill>
              <a:latin typeface="Helvetica" charset="0"/>
              <a:ea typeface="ＭＳ Ｐゴシック"/>
              <a:cs typeface="Helvetica" charset="0"/>
              <a:sym typeface="Helvetica" charset="0"/>
            </a:endParaRPr>
          </a:p>
        </p:txBody>
      </p:sp>
      <p:sp>
        <p:nvSpPr>
          <p:cNvPr id="318" name="Line 168"/>
          <p:cNvSpPr>
            <a:spLocks noChangeShapeType="1"/>
          </p:cNvSpPr>
          <p:nvPr/>
        </p:nvSpPr>
        <p:spPr bwMode="auto">
          <a:xfrm flipV="1">
            <a:off x="1370825" y="454400"/>
            <a:ext cx="6048673" cy="8275"/>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cxnSp>
        <p:nvCxnSpPr>
          <p:cNvPr id="360" name="Straight Connector 359"/>
          <p:cNvCxnSpPr/>
          <p:nvPr/>
        </p:nvCxnSpPr>
        <p:spPr bwMode="auto">
          <a:xfrm>
            <a:off x="5691308" y="629990"/>
            <a:ext cx="11376" cy="6130133"/>
          </a:xfrm>
          <a:prstGeom prst="line">
            <a:avLst/>
          </a:prstGeom>
          <a:noFill/>
          <a:ln w="9525">
            <a:solidFill>
              <a:srgbClr val="969696"/>
            </a:solidFill>
            <a:prstDash val="sysDot"/>
            <a:round/>
            <a:headEnd/>
            <a:tailEnd/>
          </a:ln>
          <a:extLst/>
        </p:spPr>
      </p:cxnSp>
      <p:sp>
        <p:nvSpPr>
          <p:cNvPr id="361" name="Line 168"/>
          <p:cNvSpPr>
            <a:spLocks noChangeShapeType="1"/>
          </p:cNvSpPr>
          <p:nvPr/>
        </p:nvSpPr>
        <p:spPr bwMode="auto">
          <a:xfrm flipH="1" flipV="1">
            <a:off x="1370826" y="455497"/>
            <a:ext cx="0" cy="180153"/>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362" name="Line 168"/>
          <p:cNvSpPr>
            <a:spLocks noChangeShapeType="1"/>
          </p:cNvSpPr>
          <p:nvPr/>
        </p:nvSpPr>
        <p:spPr bwMode="auto">
          <a:xfrm flipV="1">
            <a:off x="1799974" y="449836"/>
            <a:ext cx="0" cy="180153"/>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374" name="Line 168"/>
          <p:cNvSpPr>
            <a:spLocks noChangeShapeType="1"/>
          </p:cNvSpPr>
          <p:nvPr/>
        </p:nvSpPr>
        <p:spPr bwMode="auto">
          <a:xfrm flipV="1">
            <a:off x="2234922" y="449837"/>
            <a:ext cx="0" cy="180153"/>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397" name="Line 168"/>
          <p:cNvSpPr>
            <a:spLocks noChangeShapeType="1"/>
          </p:cNvSpPr>
          <p:nvPr/>
        </p:nvSpPr>
        <p:spPr bwMode="auto">
          <a:xfrm flipH="1" flipV="1">
            <a:off x="3099018" y="449835"/>
            <a:ext cx="0" cy="184667"/>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401" name="Line 168"/>
          <p:cNvSpPr>
            <a:spLocks noChangeShapeType="1"/>
          </p:cNvSpPr>
          <p:nvPr/>
        </p:nvSpPr>
        <p:spPr bwMode="auto">
          <a:xfrm flipV="1">
            <a:off x="3528166" y="449837"/>
            <a:ext cx="0" cy="180153"/>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402" name="Line 168"/>
          <p:cNvSpPr>
            <a:spLocks noChangeShapeType="1"/>
          </p:cNvSpPr>
          <p:nvPr/>
        </p:nvSpPr>
        <p:spPr bwMode="auto">
          <a:xfrm flipH="1" flipV="1">
            <a:off x="2666970" y="449837"/>
            <a:ext cx="0" cy="187065"/>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403" name="Line 168"/>
          <p:cNvSpPr>
            <a:spLocks noChangeShapeType="1"/>
          </p:cNvSpPr>
          <p:nvPr/>
        </p:nvSpPr>
        <p:spPr bwMode="auto">
          <a:xfrm flipV="1">
            <a:off x="3963114" y="449837"/>
            <a:ext cx="0" cy="180153"/>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409" name="Line 168"/>
          <p:cNvSpPr>
            <a:spLocks noChangeShapeType="1"/>
          </p:cNvSpPr>
          <p:nvPr/>
        </p:nvSpPr>
        <p:spPr bwMode="auto">
          <a:xfrm flipH="1" flipV="1">
            <a:off x="4827210" y="449836"/>
            <a:ext cx="0" cy="189232"/>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410" name="Line 168"/>
          <p:cNvSpPr>
            <a:spLocks noChangeShapeType="1"/>
          </p:cNvSpPr>
          <p:nvPr/>
        </p:nvSpPr>
        <p:spPr bwMode="auto">
          <a:xfrm flipV="1">
            <a:off x="5256358" y="449836"/>
            <a:ext cx="0" cy="187067"/>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411" name="Line 168"/>
          <p:cNvSpPr>
            <a:spLocks noChangeShapeType="1"/>
          </p:cNvSpPr>
          <p:nvPr/>
        </p:nvSpPr>
        <p:spPr bwMode="auto">
          <a:xfrm flipH="1" flipV="1">
            <a:off x="4395162" y="449837"/>
            <a:ext cx="0" cy="187065"/>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414" name="Line 168"/>
          <p:cNvSpPr>
            <a:spLocks noChangeShapeType="1"/>
          </p:cNvSpPr>
          <p:nvPr/>
        </p:nvSpPr>
        <p:spPr bwMode="auto">
          <a:xfrm flipH="1" flipV="1">
            <a:off x="6555402" y="449836"/>
            <a:ext cx="0" cy="187067"/>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415" name="Line 168"/>
          <p:cNvSpPr>
            <a:spLocks noChangeShapeType="1"/>
          </p:cNvSpPr>
          <p:nvPr/>
        </p:nvSpPr>
        <p:spPr bwMode="auto">
          <a:xfrm flipH="1" flipV="1">
            <a:off x="6984550" y="449836"/>
            <a:ext cx="804" cy="187067"/>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416" name="Line 168"/>
          <p:cNvSpPr>
            <a:spLocks noChangeShapeType="1"/>
          </p:cNvSpPr>
          <p:nvPr/>
        </p:nvSpPr>
        <p:spPr bwMode="auto">
          <a:xfrm flipH="1" flipV="1">
            <a:off x="6123354" y="449837"/>
            <a:ext cx="0" cy="187065"/>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417" name="Line 168"/>
          <p:cNvSpPr>
            <a:spLocks noChangeShapeType="1"/>
          </p:cNvSpPr>
          <p:nvPr/>
        </p:nvSpPr>
        <p:spPr bwMode="auto">
          <a:xfrm flipV="1">
            <a:off x="7419498" y="449838"/>
            <a:ext cx="0" cy="180153"/>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418" name="Line 168"/>
          <p:cNvSpPr>
            <a:spLocks noChangeShapeType="1"/>
          </p:cNvSpPr>
          <p:nvPr/>
        </p:nvSpPr>
        <p:spPr bwMode="auto">
          <a:xfrm flipH="1" flipV="1">
            <a:off x="5691306" y="449838"/>
            <a:ext cx="0" cy="187065"/>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420" name="TextBox 419"/>
          <p:cNvSpPr txBox="1"/>
          <p:nvPr/>
        </p:nvSpPr>
        <p:spPr>
          <a:xfrm>
            <a:off x="1420725" y="454403"/>
            <a:ext cx="287258" cy="184666"/>
          </a:xfrm>
          <a:prstGeom prst="rect">
            <a:avLst/>
          </a:prstGeom>
          <a:noFill/>
        </p:spPr>
        <p:txBody>
          <a:bodyPr wrap="none" rtlCol="0" anchor="ctr">
            <a:spAutoFit/>
          </a:bodyPr>
          <a:lstStyle>
            <a:defPPr>
              <a:defRPr lang="en-US"/>
            </a:defPPr>
            <a:lvl1pPr>
              <a:defRPr sz="600" b="0">
                <a:solidFill>
                  <a:schemeClr val="tx1"/>
                </a:solidFill>
              </a:defRPr>
            </a:lvl1pPr>
          </a:lstStyle>
          <a:p>
            <a:pPr defTabSz="457200" hangingPunct="0"/>
            <a:r>
              <a:rPr lang="en-GB" dirty="0" smtClean="0">
                <a:solidFill>
                  <a:srgbClr val="000000"/>
                </a:solidFill>
                <a:latin typeface="Helvetica" charset="0"/>
                <a:ea typeface="ＭＳ Ｐゴシック"/>
                <a:cs typeface="Helvetica" charset="0"/>
                <a:sym typeface="Helvetica" charset="0"/>
              </a:rPr>
              <a:t>Q3</a:t>
            </a:r>
            <a:endParaRPr lang="en-GB" dirty="0">
              <a:solidFill>
                <a:srgbClr val="000000"/>
              </a:solidFill>
              <a:latin typeface="Helvetica" charset="0"/>
              <a:ea typeface="ＭＳ Ｐゴシック"/>
              <a:cs typeface="Helvetica" charset="0"/>
              <a:sym typeface="Helvetica" charset="0"/>
            </a:endParaRPr>
          </a:p>
        </p:txBody>
      </p:sp>
      <p:sp>
        <p:nvSpPr>
          <p:cNvPr id="421" name="TextBox 420"/>
          <p:cNvSpPr txBox="1"/>
          <p:nvPr/>
        </p:nvSpPr>
        <p:spPr>
          <a:xfrm>
            <a:off x="1894283" y="454403"/>
            <a:ext cx="287258" cy="184666"/>
          </a:xfrm>
          <a:prstGeom prst="rect">
            <a:avLst/>
          </a:prstGeom>
          <a:noFill/>
        </p:spPr>
        <p:txBody>
          <a:bodyPr wrap="none" rtlCol="0" anchor="ctr">
            <a:spAutoFit/>
          </a:bodyPr>
          <a:lstStyle>
            <a:defPPr>
              <a:defRPr lang="en-US"/>
            </a:defPPr>
            <a:lvl1pPr>
              <a:defRPr sz="600" b="0">
                <a:solidFill>
                  <a:schemeClr val="tx1"/>
                </a:solidFill>
              </a:defRPr>
            </a:lvl1pPr>
          </a:lstStyle>
          <a:p>
            <a:pPr defTabSz="457200" hangingPunct="0"/>
            <a:r>
              <a:rPr lang="en-GB" dirty="0" smtClean="0">
                <a:solidFill>
                  <a:srgbClr val="000000"/>
                </a:solidFill>
                <a:latin typeface="Helvetica" charset="0"/>
                <a:ea typeface="ＭＳ Ｐゴシック"/>
                <a:cs typeface="Helvetica" charset="0"/>
                <a:sym typeface="Helvetica" charset="0"/>
              </a:rPr>
              <a:t>Q4</a:t>
            </a:r>
            <a:endParaRPr lang="en-GB" dirty="0">
              <a:solidFill>
                <a:srgbClr val="000000"/>
              </a:solidFill>
              <a:latin typeface="Helvetica" charset="0"/>
              <a:ea typeface="ＭＳ Ｐゴシック"/>
              <a:cs typeface="Helvetica" charset="0"/>
              <a:sym typeface="Helvetica" charset="0"/>
            </a:endParaRPr>
          </a:p>
        </p:txBody>
      </p:sp>
      <p:sp>
        <p:nvSpPr>
          <p:cNvPr id="433" name="TextBox 432"/>
          <p:cNvSpPr txBox="1"/>
          <p:nvPr/>
        </p:nvSpPr>
        <p:spPr>
          <a:xfrm>
            <a:off x="2298126" y="449837"/>
            <a:ext cx="287258" cy="184666"/>
          </a:xfrm>
          <a:prstGeom prst="rect">
            <a:avLst/>
          </a:prstGeom>
          <a:noFill/>
        </p:spPr>
        <p:txBody>
          <a:bodyPr wrap="none" rtlCol="0" anchor="ctr">
            <a:spAutoFit/>
          </a:bodyPr>
          <a:lstStyle>
            <a:defPPr>
              <a:defRPr lang="en-US"/>
            </a:defPPr>
            <a:lvl1pPr>
              <a:defRPr sz="600" b="0">
                <a:solidFill>
                  <a:schemeClr val="tx1"/>
                </a:solidFill>
              </a:defRPr>
            </a:lvl1pPr>
          </a:lstStyle>
          <a:p>
            <a:pPr defTabSz="457200" hangingPunct="0"/>
            <a:r>
              <a:rPr lang="en-GB" dirty="0" smtClean="0">
                <a:solidFill>
                  <a:srgbClr val="000000"/>
                </a:solidFill>
                <a:latin typeface="Helvetica" charset="0"/>
                <a:ea typeface="ＭＳ Ｐゴシック"/>
                <a:cs typeface="Helvetica" charset="0"/>
                <a:sym typeface="Helvetica" charset="0"/>
              </a:rPr>
              <a:t>Q1</a:t>
            </a:r>
            <a:endParaRPr lang="en-GB" dirty="0">
              <a:solidFill>
                <a:srgbClr val="000000"/>
              </a:solidFill>
              <a:latin typeface="Helvetica" charset="0"/>
              <a:ea typeface="ＭＳ Ｐゴシック"/>
              <a:cs typeface="Helvetica" charset="0"/>
              <a:sym typeface="Helvetica" charset="0"/>
            </a:endParaRPr>
          </a:p>
        </p:txBody>
      </p:sp>
      <p:sp>
        <p:nvSpPr>
          <p:cNvPr id="443" name="TextBox 442"/>
          <p:cNvSpPr txBox="1"/>
          <p:nvPr/>
        </p:nvSpPr>
        <p:spPr>
          <a:xfrm>
            <a:off x="2737055" y="452002"/>
            <a:ext cx="287258" cy="184666"/>
          </a:xfrm>
          <a:prstGeom prst="rect">
            <a:avLst/>
          </a:prstGeom>
          <a:noFill/>
        </p:spPr>
        <p:txBody>
          <a:bodyPr wrap="none" rtlCol="0" anchor="ctr">
            <a:spAutoFit/>
          </a:bodyPr>
          <a:lstStyle>
            <a:defPPr>
              <a:defRPr lang="en-US"/>
            </a:defPPr>
            <a:lvl1pPr>
              <a:defRPr sz="600" b="0">
                <a:solidFill>
                  <a:schemeClr val="tx1"/>
                </a:solidFill>
              </a:defRPr>
            </a:lvl1pPr>
          </a:lstStyle>
          <a:p>
            <a:pPr defTabSz="457200" hangingPunct="0"/>
            <a:r>
              <a:rPr lang="en-GB" dirty="0" smtClean="0">
                <a:solidFill>
                  <a:srgbClr val="000000"/>
                </a:solidFill>
                <a:latin typeface="Helvetica" charset="0"/>
                <a:ea typeface="ＭＳ Ｐゴシック"/>
                <a:cs typeface="Helvetica" charset="0"/>
                <a:sym typeface="Helvetica" charset="0"/>
              </a:rPr>
              <a:t>Q2</a:t>
            </a:r>
            <a:endParaRPr lang="en-GB" dirty="0">
              <a:solidFill>
                <a:srgbClr val="000000"/>
              </a:solidFill>
              <a:latin typeface="Helvetica" charset="0"/>
              <a:ea typeface="ＭＳ Ｐゴシック"/>
              <a:cs typeface="Helvetica" charset="0"/>
              <a:sym typeface="Helvetica" charset="0"/>
            </a:endParaRPr>
          </a:p>
        </p:txBody>
      </p:sp>
      <p:sp>
        <p:nvSpPr>
          <p:cNvPr id="446" name="TextBox 445"/>
          <p:cNvSpPr txBox="1"/>
          <p:nvPr/>
        </p:nvSpPr>
        <p:spPr>
          <a:xfrm>
            <a:off x="3130290" y="452002"/>
            <a:ext cx="287258" cy="184666"/>
          </a:xfrm>
          <a:prstGeom prst="rect">
            <a:avLst/>
          </a:prstGeom>
          <a:noFill/>
        </p:spPr>
        <p:txBody>
          <a:bodyPr wrap="none" rtlCol="0" anchor="ctr">
            <a:spAutoFit/>
          </a:bodyPr>
          <a:lstStyle>
            <a:defPPr>
              <a:defRPr lang="en-US"/>
            </a:defPPr>
            <a:lvl1pPr>
              <a:defRPr sz="600" b="0">
                <a:solidFill>
                  <a:schemeClr val="tx1"/>
                </a:solidFill>
              </a:defRPr>
            </a:lvl1pPr>
          </a:lstStyle>
          <a:p>
            <a:pPr defTabSz="457200" hangingPunct="0"/>
            <a:r>
              <a:rPr lang="en-GB" dirty="0" smtClean="0">
                <a:solidFill>
                  <a:srgbClr val="000000"/>
                </a:solidFill>
                <a:latin typeface="Helvetica" charset="0"/>
                <a:ea typeface="ＭＳ Ｐゴシック"/>
                <a:cs typeface="Helvetica" charset="0"/>
                <a:sym typeface="Helvetica" charset="0"/>
              </a:rPr>
              <a:t>Q3</a:t>
            </a:r>
            <a:endParaRPr lang="en-GB" dirty="0">
              <a:solidFill>
                <a:srgbClr val="000000"/>
              </a:solidFill>
              <a:latin typeface="Helvetica" charset="0"/>
              <a:ea typeface="ＭＳ Ｐゴシック"/>
              <a:cs typeface="Helvetica" charset="0"/>
              <a:sym typeface="Helvetica" charset="0"/>
            </a:endParaRPr>
          </a:p>
        </p:txBody>
      </p:sp>
      <p:sp>
        <p:nvSpPr>
          <p:cNvPr id="449" name="TextBox 448"/>
          <p:cNvSpPr txBox="1"/>
          <p:nvPr/>
        </p:nvSpPr>
        <p:spPr>
          <a:xfrm>
            <a:off x="3603848" y="452002"/>
            <a:ext cx="287258" cy="184666"/>
          </a:xfrm>
          <a:prstGeom prst="rect">
            <a:avLst/>
          </a:prstGeom>
          <a:noFill/>
        </p:spPr>
        <p:txBody>
          <a:bodyPr wrap="none" rtlCol="0" anchor="ctr">
            <a:spAutoFit/>
          </a:bodyPr>
          <a:lstStyle>
            <a:defPPr>
              <a:defRPr lang="en-US"/>
            </a:defPPr>
            <a:lvl1pPr>
              <a:defRPr sz="600" b="0">
                <a:solidFill>
                  <a:schemeClr val="tx1"/>
                </a:solidFill>
              </a:defRPr>
            </a:lvl1pPr>
          </a:lstStyle>
          <a:p>
            <a:pPr defTabSz="457200" hangingPunct="0"/>
            <a:r>
              <a:rPr lang="en-GB" dirty="0" smtClean="0">
                <a:solidFill>
                  <a:srgbClr val="000000"/>
                </a:solidFill>
                <a:latin typeface="Helvetica" charset="0"/>
                <a:ea typeface="ＭＳ Ｐゴシック"/>
                <a:cs typeface="Helvetica" charset="0"/>
                <a:sym typeface="Helvetica" charset="0"/>
              </a:rPr>
              <a:t>Q4</a:t>
            </a:r>
            <a:endParaRPr lang="en-GB" dirty="0">
              <a:solidFill>
                <a:srgbClr val="000000"/>
              </a:solidFill>
              <a:latin typeface="Helvetica" charset="0"/>
              <a:ea typeface="ＭＳ Ｐゴシック"/>
              <a:cs typeface="Helvetica" charset="0"/>
              <a:sym typeface="Helvetica" charset="0"/>
            </a:endParaRPr>
          </a:p>
        </p:txBody>
      </p:sp>
      <p:sp>
        <p:nvSpPr>
          <p:cNvPr id="450" name="TextBox 449"/>
          <p:cNvSpPr txBox="1"/>
          <p:nvPr/>
        </p:nvSpPr>
        <p:spPr>
          <a:xfrm>
            <a:off x="4026318" y="449837"/>
            <a:ext cx="287258" cy="184666"/>
          </a:xfrm>
          <a:prstGeom prst="rect">
            <a:avLst/>
          </a:prstGeom>
          <a:noFill/>
        </p:spPr>
        <p:txBody>
          <a:bodyPr wrap="none" rtlCol="0" anchor="ctr">
            <a:spAutoFit/>
          </a:bodyPr>
          <a:lstStyle>
            <a:defPPr>
              <a:defRPr lang="en-US"/>
            </a:defPPr>
            <a:lvl1pPr>
              <a:defRPr sz="600" b="0">
                <a:solidFill>
                  <a:schemeClr val="tx1"/>
                </a:solidFill>
              </a:defRPr>
            </a:lvl1pPr>
          </a:lstStyle>
          <a:p>
            <a:pPr defTabSz="457200" hangingPunct="0"/>
            <a:r>
              <a:rPr lang="en-GB" dirty="0" smtClean="0">
                <a:solidFill>
                  <a:srgbClr val="000000"/>
                </a:solidFill>
                <a:latin typeface="Helvetica" charset="0"/>
                <a:ea typeface="ＭＳ Ｐゴシック"/>
                <a:cs typeface="Helvetica" charset="0"/>
                <a:sym typeface="Helvetica" charset="0"/>
              </a:rPr>
              <a:t>Q1</a:t>
            </a:r>
            <a:endParaRPr lang="en-GB" dirty="0">
              <a:solidFill>
                <a:srgbClr val="000000"/>
              </a:solidFill>
              <a:latin typeface="Helvetica" charset="0"/>
              <a:ea typeface="ＭＳ Ｐゴシック"/>
              <a:cs typeface="Helvetica" charset="0"/>
              <a:sym typeface="Helvetica" charset="0"/>
            </a:endParaRPr>
          </a:p>
        </p:txBody>
      </p:sp>
      <p:sp>
        <p:nvSpPr>
          <p:cNvPr id="457" name="TextBox 456"/>
          <p:cNvSpPr txBox="1"/>
          <p:nvPr/>
        </p:nvSpPr>
        <p:spPr>
          <a:xfrm>
            <a:off x="4465247" y="452002"/>
            <a:ext cx="287258" cy="184666"/>
          </a:xfrm>
          <a:prstGeom prst="rect">
            <a:avLst/>
          </a:prstGeom>
          <a:noFill/>
        </p:spPr>
        <p:txBody>
          <a:bodyPr wrap="none" rtlCol="0" anchor="ctr">
            <a:spAutoFit/>
          </a:bodyPr>
          <a:lstStyle>
            <a:defPPr>
              <a:defRPr lang="en-US"/>
            </a:defPPr>
            <a:lvl1pPr>
              <a:defRPr sz="600" b="0">
                <a:solidFill>
                  <a:schemeClr val="tx1"/>
                </a:solidFill>
              </a:defRPr>
            </a:lvl1pPr>
          </a:lstStyle>
          <a:p>
            <a:pPr defTabSz="457200" hangingPunct="0"/>
            <a:r>
              <a:rPr lang="en-GB" dirty="0" smtClean="0">
                <a:solidFill>
                  <a:srgbClr val="000000"/>
                </a:solidFill>
                <a:latin typeface="Helvetica" charset="0"/>
                <a:ea typeface="ＭＳ Ｐゴシック"/>
                <a:cs typeface="Helvetica" charset="0"/>
                <a:sym typeface="Helvetica" charset="0"/>
              </a:rPr>
              <a:t>Q2</a:t>
            </a:r>
            <a:endParaRPr lang="en-GB" dirty="0">
              <a:solidFill>
                <a:srgbClr val="000000"/>
              </a:solidFill>
              <a:latin typeface="Helvetica" charset="0"/>
              <a:ea typeface="ＭＳ Ｐゴシック"/>
              <a:cs typeface="Helvetica" charset="0"/>
              <a:sym typeface="Helvetica" charset="0"/>
            </a:endParaRPr>
          </a:p>
        </p:txBody>
      </p:sp>
      <p:sp>
        <p:nvSpPr>
          <p:cNvPr id="458" name="TextBox 457"/>
          <p:cNvSpPr txBox="1"/>
          <p:nvPr/>
        </p:nvSpPr>
        <p:spPr>
          <a:xfrm>
            <a:off x="4858482" y="452002"/>
            <a:ext cx="287258" cy="184666"/>
          </a:xfrm>
          <a:prstGeom prst="rect">
            <a:avLst/>
          </a:prstGeom>
          <a:noFill/>
        </p:spPr>
        <p:txBody>
          <a:bodyPr wrap="none" rtlCol="0" anchor="ctr">
            <a:spAutoFit/>
          </a:bodyPr>
          <a:lstStyle>
            <a:defPPr>
              <a:defRPr lang="en-US"/>
            </a:defPPr>
            <a:lvl1pPr>
              <a:defRPr sz="600" b="0">
                <a:solidFill>
                  <a:schemeClr val="tx1"/>
                </a:solidFill>
              </a:defRPr>
            </a:lvl1pPr>
          </a:lstStyle>
          <a:p>
            <a:pPr defTabSz="457200" hangingPunct="0"/>
            <a:r>
              <a:rPr lang="en-GB" dirty="0" smtClean="0">
                <a:solidFill>
                  <a:srgbClr val="000000"/>
                </a:solidFill>
                <a:latin typeface="Helvetica" charset="0"/>
                <a:ea typeface="ＭＳ Ｐゴシック"/>
                <a:cs typeface="Helvetica" charset="0"/>
                <a:sym typeface="Helvetica" charset="0"/>
              </a:rPr>
              <a:t>Q3</a:t>
            </a:r>
            <a:endParaRPr lang="en-GB" dirty="0">
              <a:solidFill>
                <a:srgbClr val="000000"/>
              </a:solidFill>
              <a:latin typeface="Helvetica" charset="0"/>
              <a:ea typeface="ＭＳ Ｐゴシック"/>
              <a:cs typeface="Helvetica" charset="0"/>
              <a:sym typeface="Helvetica" charset="0"/>
            </a:endParaRPr>
          </a:p>
        </p:txBody>
      </p:sp>
      <p:sp>
        <p:nvSpPr>
          <p:cNvPr id="459" name="TextBox 458"/>
          <p:cNvSpPr txBox="1"/>
          <p:nvPr/>
        </p:nvSpPr>
        <p:spPr>
          <a:xfrm>
            <a:off x="5332040" y="452002"/>
            <a:ext cx="287258" cy="184666"/>
          </a:xfrm>
          <a:prstGeom prst="rect">
            <a:avLst/>
          </a:prstGeom>
          <a:noFill/>
        </p:spPr>
        <p:txBody>
          <a:bodyPr wrap="none" rtlCol="0" anchor="ctr">
            <a:spAutoFit/>
          </a:bodyPr>
          <a:lstStyle>
            <a:defPPr>
              <a:defRPr lang="en-US"/>
            </a:defPPr>
            <a:lvl1pPr>
              <a:defRPr sz="600" b="0">
                <a:solidFill>
                  <a:schemeClr val="tx1"/>
                </a:solidFill>
              </a:defRPr>
            </a:lvl1pPr>
          </a:lstStyle>
          <a:p>
            <a:pPr defTabSz="457200" hangingPunct="0"/>
            <a:r>
              <a:rPr lang="en-GB" dirty="0" smtClean="0">
                <a:solidFill>
                  <a:srgbClr val="000000"/>
                </a:solidFill>
                <a:latin typeface="Helvetica" charset="0"/>
                <a:ea typeface="ＭＳ Ｐゴシック"/>
                <a:cs typeface="Helvetica" charset="0"/>
                <a:sym typeface="Helvetica" charset="0"/>
              </a:rPr>
              <a:t>Q4</a:t>
            </a:r>
            <a:endParaRPr lang="en-GB" dirty="0">
              <a:solidFill>
                <a:srgbClr val="000000"/>
              </a:solidFill>
              <a:latin typeface="Helvetica" charset="0"/>
              <a:ea typeface="ＭＳ Ｐゴシック"/>
              <a:cs typeface="Helvetica" charset="0"/>
              <a:sym typeface="Helvetica" charset="0"/>
            </a:endParaRPr>
          </a:p>
        </p:txBody>
      </p:sp>
      <p:sp>
        <p:nvSpPr>
          <p:cNvPr id="461" name="TextBox 460"/>
          <p:cNvSpPr txBox="1"/>
          <p:nvPr/>
        </p:nvSpPr>
        <p:spPr>
          <a:xfrm>
            <a:off x="5754510" y="449837"/>
            <a:ext cx="287258" cy="184666"/>
          </a:xfrm>
          <a:prstGeom prst="rect">
            <a:avLst/>
          </a:prstGeom>
          <a:noFill/>
        </p:spPr>
        <p:txBody>
          <a:bodyPr wrap="none" rtlCol="0" anchor="ctr">
            <a:spAutoFit/>
          </a:bodyPr>
          <a:lstStyle>
            <a:defPPr>
              <a:defRPr lang="en-US"/>
            </a:defPPr>
            <a:lvl1pPr>
              <a:defRPr sz="600" b="0">
                <a:solidFill>
                  <a:schemeClr val="tx1"/>
                </a:solidFill>
              </a:defRPr>
            </a:lvl1pPr>
          </a:lstStyle>
          <a:p>
            <a:pPr defTabSz="457200" hangingPunct="0"/>
            <a:r>
              <a:rPr lang="en-GB" dirty="0" smtClean="0">
                <a:solidFill>
                  <a:srgbClr val="000000"/>
                </a:solidFill>
                <a:latin typeface="Helvetica" charset="0"/>
                <a:ea typeface="ＭＳ Ｐゴシック"/>
                <a:cs typeface="Helvetica" charset="0"/>
                <a:sym typeface="Helvetica" charset="0"/>
              </a:rPr>
              <a:t>Q1</a:t>
            </a:r>
            <a:endParaRPr lang="en-GB" dirty="0">
              <a:solidFill>
                <a:srgbClr val="000000"/>
              </a:solidFill>
              <a:latin typeface="Helvetica" charset="0"/>
              <a:ea typeface="ＭＳ Ｐゴシック"/>
              <a:cs typeface="Helvetica" charset="0"/>
              <a:sym typeface="Helvetica" charset="0"/>
            </a:endParaRPr>
          </a:p>
        </p:txBody>
      </p:sp>
      <p:sp>
        <p:nvSpPr>
          <p:cNvPr id="463" name="TextBox 462"/>
          <p:cNvSpPr txBox="1"/>
          <p:nvPr/>
        </p:nvSpPr>
        <p:spPr>
          <a:xfrm>
            <a:off x="6193439" y="452002"/>
            <a:ext cx="287258" cy="184666"/>
          </a:xfrm>
          <a:prstGeom prst="rect">
            <a:avLst/>
          </a:prstGeom>
          <a:noFill/>
        </p:spPr>
        <p:txBody>
          <a:bodyPr wrap="none" rtlCol="0" anchor="ctr">
            <a:spAutoFit/>
          </a:bodyPr>
          <a:lstStyle>
            <a:defPPr>
              <a:defRPr lang="en-US"/>
            </a:defPPr>
            <a:lvl1pPr>
              <a:defRPr sz="600" b="0">
                <a:solidFill>
                  <a:schemeClr val="tx1"/>
                </a:solidFill>
              </a:defRPr>
            </a:lvl1pPr>
          </a:lstStyle>
          <a:p>
            <a:pPr defTabSz="457200" hangingPunct="0"/>
            <a:r>
              <a:rPr lang="en-GB" dirty="0" smtClean="0">
                <a:solidFill>
                  <a:srgbClr val="000000"/>
                </a:solidFill>
                <a:latin typeface="Helvetica" charset="0"/>
                <a:ea typeface="ＭＳ Ｐゴシック"/>
                <a:cs typeface="Helvetica" charset="0"/>
                <a:sym typeface="Helvetica" charset="0"/>
              </a:rPr>
              <a:t>Q2</a:t>
            </a:r>
            <a:endParaRPr lang="en-GB" dirty="0">
              <a:solidFill>
                <a:srgbClr val="000000"/>
              </a:solidFill>
              <a:latin typeface="Helvetica" charset="0"/>
              <a:ea typeface="ＭＳ Ｐゴシック"/>
              <a:cs typeface="Helvetica" charset="0"/>
              <a:sym typeface="Helvetica" charset="0"/>
            </a:endParaRPr>
          </a:p>
        </p:txBody>
      </p:sp>
      <p:sp>
        <p:nvSpPr>
          <p:cNvPr id="468" name="TextBox 467"/>
          <p:cNvSpPr txBox="1"/>
          <p:nvPr/>
        </p:nvSpPr>
        <p:spPr>
          <a:xfrm>
            <a:off x="6586674" y="452002"/>
            <a:ext cx="287258" cy="184666"/>
          </a:xfrm>
          <a:prstGeom prst="rect">
            <a:avLst/>
          </a:prstGeom>
          <a:noFill/>
        </p:spPr>
        <p:txBody>
          <a:bodyPr wrap="none" rtlCol="0" anchor="ctr">
            <a:spAutoFit/>
          </a:bodyPr>
          <a:lstStyle>
            <a:defPPr>
              <a:defRPr lang="en-US"/>
            </a:defPPr>
            <a:lvl1pPr>
              <a:defRPr sz="600" b="0">
                <a:solidFill>
                  <a:schemeClr val="tx1"/>
                </a:solidFill>
              </a:defRPr>
            </a:lvl1pPr>
          </a:lstStyle>
          <a:p>
            <a:pPr defTabSz="457200" hangingPunct="0"/>
            <a:r>
              <a:rPr lang="en-GB" dirty="0" smtClean="0">
                <a:solidFill>
                  <a:srgbClr val="000000"/>
                </a:solidFill>
                <a:latin typeface="Helvetica" charset="0"/>
                <a:ea typeface="ＭＳ Ｐゴシック"/>
                <a:cs typeface="Helvetica" charset="0"/>
                <a:sym typeface="Helvetica" charset="0"/>
              </a:rPr>
              <a:t>Q3</a:t>
            </a:r>
            <a:endParaRPr lang="en-GB" dirty="0">
              <a:solidFill>
                <a:srgbClr val="000000"/>
              </a:solidFill>
              <a:latin typeface="Helvetica" charset="0"/>
              <a:ea typeface="ＭＳ Ｐゴシック"/>
              <a:cs typeface="Helvetica" charset="0"/>
              <a:sym typeface="Helvetica" charset="0"/>
            </a:endParaRPr>
          </a:p>
        </p:txBody>
      </p:sp>
      <p:sp>
        <p:nvSpPr>
          <p:cNvPr id="474" name="TextBox 473"/>
          <p:cNvSpPr txBox="1"/>
          <p:nvPr/>
        </p:nvSpPr>
        <p:spPr>
          <a:xfrm>
            <a:off x="7060232" y="452002"/>
            <a:ext cx="287258" cy="184666"/>
          </a:xfrm>
          <a:prstGeom prst="rect">
            <a:avLst/>
          </a:prstGeom>
          <a:noFill/>
        </p:spPr>
        <p:txBody>
          <a:bodyPr wrap="none" rtlCol="0" anchor="ctr">
            <a:spAutoFit/>
          </a:bodyPr>
          <a:lstStyle>
            <a:defPPr>
              <a:defRPr lang="en-US"/>
            </a:defPPr>
            <a:lvl1pPr>
              <a:defRPr sz="600" b="0">
                <a:solidFill>
                  <a:schemeClr val="tx1"/>
                </a:solidFill>
              </a:defRPr>
            </a:lvl1pPr>
          </a:lstStyle>
          <a:p>
            <a:pPr defTabSz="457200" hangingPunct="0"/>
            <a:r>
              <a:rPr lang="en-GB" dirty="0" smtClean="0">
                <a:solidFill>
                  <a:srgbClr val="000000"/>
                </a:solidFill>
                <a:latin typeface="Helvetica" charset="0"/>
                <a:ea typeface="ＭＳ Ｐゴシック"/>
                <a:cs typeface="Helvetica" charset="0"/>
                <a:sym typeface="Helvetica" charset="0"/>
              </a:rPr>
              <a:t>Q4</a:t>
            </a:r>
            <a:endParaRPr lang="en-GB" dirty="0">
              <a:solidFill>
                <a:srgbClr val="000000"/>
              </a:solidFill>
              <a:latin typeface="Helvetica" charset="0"/>
              <a:ea typeface="ＭＳ Ｐゴシック"/>
              <a:cs typeface="Helvetica" charset="0"/>
              <a:sym typeface="Helvetica" charset="0"/>
            </a:endParaRPr>
          </a:p>
        </p:txBody>
      </p:sp>
      <p:sp>
        <p:nvSpPr>
          <p:cNvPr id="478" name="Line 168"/>
          <p:cNvSpPr>
            <a:spLocks noChangeShapeType="1"/>
          </p:cNvSpPr>
          <p:nvPr/>
        </p:nvSpPr>
        <p:spPr bwMode="auto">
          <a:xfrm flipV="1">
            <a:off x="1403648" y="260648"/>
            <a:ext cx="6132083" cy="28695"/>
          </a:xfrm>
          <a:prstGeom prst="line">
            <a:avLst/>
          </a:prstGeom>
          <a:noFill/>
          <a:ln w="12700">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485" name="Line 168"/>
          <p:cNvSpPr>
            <a:spLocks noChangeShapeType="1"/>
          </p:cNvSpPr>
          <p:nvPr/>
        </p:nvSpPr>
        <p:spPr bwMode="auto">
          <a:xfrm flipH="1" flipV="1">
            <a:off x="3963114" y="275610"/>
            <a:ext cx="0" cy="187065"/>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487" name="Line 168"/>
          <p:cNvSpPr>
            <a:spLocks noChangeShapeType="1"/>
          </p:cNvSpPr>
          <p:nvPr/>
        </p:nvSpPr>
        <p:spPr bwMode="auto">
          <a:xfrm flipH="1" flipV="1">
            <a:off x="5691306" y="275610"/>
            <a:ext cx="0" cy="187065"/>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489" name="Line 168"/>
          <p:cNvSpPr>
            <a:spLocks noChangeShapeType="1"/>
          </p:cNvSpPr>
          <p:nvPr/>
        </p:nvSpPr>
        <p:spPr bwMode="auto">
          <a:xfrm flipH="1" flipV="1">
            <a:off x="7419498" y="275610"/>
            <a:ext cx="0" cy="187065"/>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491" name="Line 168"/>
          <p:cNvSpPr>
            <a:spLocks noChangeShapeType="1"/>
          </p:cNvSpPr>
          <p:nvPr/>
        </p:nvSpPr>
        <p:spPr bwMode="auto">
          <a:xfrm flipH="1" flipV="1">
            <a:off x="2234922" y="275610"/>
            <a:ext cx="0" cy="187065"/>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493" name="TextBox 492"/>
          <p:cNvSpPr txBox="1"/>
          <p:nvPr/>
        </p:nvSpPr>
        <p:spPr>
          <a:xfrm>
            <a:off x="2955002" y="275610"/>
            <a:ext cx="357790" cy="184666"/>
          </a:xfrm>
          <a:prstGeom prst="rect">
            <a:avLst/>
          </a:prstGeom>
          <a:noFill/>
        </p:spPr>
        <p:txBody>
          <a:bodyPr wrap="none" rtlCol="0" anchor="ctr">
            <a:spAutoFit/>
          </a:bodyPr>
          <a:lstStyle>
            <a:defPPr>
              <a:defRPr lang="en-US"/>
            </a:defPPr>
            <a:lvl1pPr>
              <a:defRPr sz="600" b="0">
                <a:solidFill>
                  <a:schemeClr val="tx1"/>
                </a:solidFill>
              </a:defRPr>
            </a:lvl1pPr>
          </a:lstStyle>
          <a:p>
            <a:pPr defTabSz="457200" hangingPunct="0"/>
            <a:r>
              <a:rPr lang="en-GB" dirty="0" smtClean="0">
                <a:solidFill>
                  <a:srgbClr val="000000"/>
                </a:solidFill>
                <a:latin typeface="Helvetica" charset="0"/>
                <a:ea typeface="ＭＳ Ｐゴシック"/>
                <a:cs typeface="Helvetica" charset="0"/>
                <a:sym typeface="Helvetica" charset="0"/>
              </a:rPr>
              <a:t>2017</a:t>
            </a:r>
            <a:endParaRPr lang="en-GB" dirty="0">
              <a:solidFill>
                <a:srgbClr val="000000"/>
              </a:solidFill>
              <a:latin typeface="Helvetica" charset="0"/>
              <a:ea typeface="ＭＳ Ｐゴシック"/>
              <a:cs typeface="Helvetica" charset="0"/>
              <a:sym typeface="Helvetica" charset="0"/>
            </a:endParaRPr>
          </a:p>
        </p:txBody>
      </p:sp>
      <p:sp>
        <p:nvSpPr>
          <p:cNvPr id="508" name="TextBox 507"/>
          <p:cNvSpPr txBox="1"/>
          <p:nvPr/>
        </p:nvSpPr>
        <p:spPr>
          <a:xfrm>
            <a:off x="4685444" y="275610"/>
            <a:ext cx="357790" cy="184666"/>
          </a:xfrm>
          <a:prstGeom prst="rect">
            <a:avLst/>
          </a:prstGeom>
          <a:noFill/>
        </p:spPr>
        <p:txBody>
          <a:bodyPr wrap="none" rtlCol="0" anchor="ctr">
            <a:spAutoFit/>
          </a:bodyPr>
          <a:lstStyle>
            <a:defPPr>
              <a:defRPr lang="en-US"/>
            </a:defPPr>
            <a:lvl1pPr>
              <a:defRPr sz="600" b="0">
                <a:solidFill>
                  <a:schemeClr val="tx1"/>
                </a:solidFill>
              </a:defRPr>
            </a:lvl1pPr>
          </a:lstStyle>
          <a:p>
            <a:pPr defTabSz="457200" hangingPunct="0"/>
            <a:r>
              <a:rPr lang="en-GB" dirty="0" smtClean="0">
                <a:solidFill>
                  <a:srgbClr val="000000"/>
                </a:solidFill>
                <a:latin typeface="Helvetica" charset="0"/>
                <a:ea typeface="ＭＳ Ｐゴシック"/>
                <a:cs typeface="Helvetica" charset="0"/>
                <a:sym typeface="Helvetica" charset="0"/>
              </a:rPr>
              <a:t>2018</a:t>
            </a:r>
            <a:endParaRPr lang="en-GB" dirty="0">
              <a:solidFill>
                <a:srgbClr val="000000"/>
              </a:solidFill>
              <a:latin typeface="Helvetica" charset="0"/>
              <a:ea typeface="ＭＳ Ｐゴシック"/>
              <a:cs typeface="Helvetica" charset="0"/>
              <a:sym typeface="Helvetica" charset="0"/>
            </a:endParaRPr>
          </a:p>
        </p:txBody>
      </p:sp>
      <p:sp>
        <p:nvSpPr>
          <p:cNvPr id="509" name="TextBox 508"/>
          <p:cNvSpPr txBox="1"/>
          <p:nvPr/>
        </p:nvSpPr>
        <p:spPr>
          <a:xfrm>
            <a:off x="6413636" y="275610"/>
            <a:ext cx="357790" cy="184666"/>
          </a:xfrm>
          <a:prstGeom prst="rect">
            <a:avLst/>
          </a:prstGeom>
          <a:noFill/>
        </p:spPr>
        <p:txBody>
          <a:bodyPr wrap="none" rtlCol="0" anchor="ctr">
            <a:spAutoFit/>
          </a:bodyPr>
          <a:lstStyle>
            <a:defPPr>
              <a:defRPr lang="en-US"/>
            </a:defPPr>
            <a:lvl1pPr>
              <a:defRPr sz="600" b="0">
                <a:solidFill>
                  <a:schemeClr val="tx1"/>
                </a:solidFill>
              </a:defRPr>
            </a:lvl1pPr>
          </a:lstStyle>
          <a:p>
            <a:pPr defTabSz="457200" hangingPunct="0"/>
            <a:r>
              <a:rPr lang="en-GB" dirty="0" smtClean="0">
                <a:solidFill>
                  <a:srgbClr val="000000"/>
                </a:solidFill>
                <a:latin typeface="Helvetica" charset="0"/>
                <a:ea typeface="ＭＳ Ｐゴシック"/>
                <a:cs typeface="Helvetica" charset="0"/>
                <a:sym typeface="Helvetica" charset="0"/>
              </a:rPr>
              <a:t>2019</a:t>
            </a:r>
            <a:endParaRPr lang="en-GB" dirty="0">
              <a:solidFill>
                <a:srgbClr val="000000"/>
              </a:solidFill>
              <a:latin typeface="Helvetica" charset="0"/>
              <a:ea typeface="ＭＳ Ｐゴシック"/>
              <a:cs typeface="Helvetica" charset="0"/>
              <a:sym typeface="Helvetica" charset="0"/>
            </a:endParaRPr>
          </a:p>
        </p:txBody>
      </p:sp>
      <p:sp>
        <p:nvSpPr>
          <p:cNvPr id="511" name="Line 168"/>
          <p:cNvSpPr>
            <a:spLocks noChangeShapeType="1"/>
          </p:cNvSpPr>
          <p:nvPr/>
        </p:nvSpPr>
        <p:spPr bwMode="auto">
          <a:xfrm flipV="1">
            <a:off x="1284059" y="260649"/>
            <a:ext cx="47581" cy="6499474"/>
          </a:xfrm>
          <a:prstGeom prst="line">
            <a:avLst/>
          </a:prstGeom>
          <a:noFill/>
          <a:ln w="9525">
            <a:solidFill>
              <a:srgbClr val="969696"/>
            </a:solidFill>
            <a:prstDash val="sysDot"/>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521" name="Line 168"/>
          <p:cNvSpPr>
            <a:spLocks noChangeShapeType="1"/>
          </p:cNvSpPr>
          <p:nvPr/>
        </p:nvSpPr>
        <p:spPr bwMode="auto">
          <a:xfrm flipV="1">
            <a:off x="315524" y="1760108"/>
            <a:ext cx="8299589" cy="5410"/>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525" name="Line 168"/>
          <p:cNvSpPr>
            <a:spLocks noChangeShapeType="1"/>
          </p:cNvSpPr>
          <p:nvPr/>
        </p:nvSpPr>
        <p:spPr bwMode="auto">
          <a:xfrm flipV="1">
            <a:off x="339489" y="674156"/>
            <a:ext cx="8264959" cy="1254"/>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529" name="AutoShape 60"/>
          <p:cNvSpPr>
            <a:spLocks noChangeArrowheads="1"/>
          </p:cNvSpPr>
          <p:nvPr/>
        </p:nvSpPr>
        <p:spPr bwMode="auto">
          <a:xfrm>
            <a:off x="2699793" y="1371118"/>
            <a:ext cx="467760" cy="290084"/>
          </a:xfrm>
          <a:prstGeom prst="roundRect">
            <a:avLst>
              <a:gd name="adj" fmla="val 16667"/>
            </a:avLst>
          </a:prstGeom>
          <a:noFill/>
          <a:ln w="9525" algn="ctr">
            <a:solidFill>
              <a:srgbClr val="C00000"/>
            </a:solidFill>
            <a:round/>
            <a:headEnd/>
            <a:tailEnd/>
          </a:ln>
          <a:effectLst/>
        </p:spPr>
        <p:txBody>
          <a:bodyPr wrap="none" anchor="ctr"/>
          <a:lstStyle/>
          <a:p>
            <a:pPr algn="ctr" defTabSz="457200" hangingPunct="0">
              <a:spcBef>
                <a:spcPct val="50000"/>
              </a:spcBef>
              <a:defRPr/>
            </a:pPr>
            <a:r>
              <a:rPr lang="en-GB" sz="500" b="0" dirty="0">
                <a:solidFill>
                  <a:srgbClr val="000000"/>
                </a:solidFill>
                <a:latin typeface="Helvetica" charset="0"/>
                <a:ea typeface="ＭＳ Ｐゴシック"/>
                <a:sym typeface="Helvetica" charset="0"/>
              </a:rPr>
              <a:t>NG Process / </a:t>
            </a:r>
          </a:p>
          <a:p>
            <a:pPr algn="ctr" defTabSz="457200" hangingPunct="0">
              <a:spcBef>
                <a:spcPct val="50000"/>
              </a:spcBef>
              <a:defRPr/>
            </a:pPr>
            <a:r>
              <a:rPr lang="en-GB" sz="500" b="0" dirty="0">
                <a:solidFill>
                  <a:srgbClr val="000000"/>
                </a:solidFill>
                <a:latin typeface="Helvetica" charset="0"/>
                <a:ea typeface="ＭＳ Ｐゴシック"/>
                <a:sym typeface="Helvetica" charset="0"/>
              </a:rPr>
              <a:t>System</a:t>
            </a:r>
          </a:p>
        </p:txBody>
      </p:sp>
      <p:sp>
        <p:nvSpPr>
          <p:cNvPr id="531" name="AutoShape 60"/>
          <p:cNvSpPr>
            <a:spLocks noChangeArrowheads="1"/>
          </p:cNvSpPr>
          <p:nvPr/>
        </p:nvSpPr>
        <p:spPr bwMode="auto">
          <a:xfrm>
            <a:off x="2699792" y="840341"/>
            <a:ext cx="467760" cy="290084"/>
          </a:xfrm>
          <a:prstGeom prst="roundRect">
            <a:avLst>
              <a:gd name="adj" fmla="val 16667"/>
            </a:avLst>
          </a:prstGeom>
          <a:noFill/>
          <a:ln w="9525" algn="ctr">
            <a:solidFill>
              <a:srgbClr val="C00000"/>
            </a:solidFill>
            <a:round/>
            <a:headEnd/>
            <a:tailEnd/>
          </a:ln>
          <a:effectLst/>
        </p:spPr>
        <p:txBody>
          <a:bodyPr wrap="none" anchor="ctr"/>
          <a:lstStyle/>
          <a:p>
            <a:pPr algn="ctr" defTabSz="457200" hangingPunct="0">
              <a:spcBef>
                <a:spcPct val="50000"/>
              </a:spcBef>
              <a:defRPr/>
            </a:pPr>
            <a:r>
              <a:rPr lang="en-GB" sz="500" b="0" dirty="0">
                <a:solidFill>
                  <a:srgbClr val="000000"/>
                </a:solidFill>
                <a:latin typeface="Helvetica" charset="0"/>
                <a:ea typeface="ＭＳ Ｐゴシック"/>
                <a:sym typeface="Helvetica" charset="0"/>
              </a:rPr>
              <a:t>Business Rule </a:t>
            </a:r>
          </a:p>
          <a:p>
            <a:pPr algn="ctr" defTabSz="457200" hangingPunct="0">
              <a:spcBef>
                <a:spcPct val="50000"/>
              </a:spcBef>
              <a:defRPr/>
            </a:pPr>
            <a:r>
              <a:rPr lang="en-GB" sz="500" b="0" dirty="0" err="1">
                <a:solidFill>
                  <a:srgbClr val="000000"/>
                </a:solidFill>
                <a:latin typeface="Helvetica" charset="0"/>
                <a:ea typeface="ＭＳ Ｐゴシック"/>
                <a:sym typeface="Helvetica" charset="0"/>
              </a:rPr>
              <a:t>Devt</a:t>
            </a:r>
            <a:r>
              <a:rPr lang="en-GB" sz="500" b="0" dirty="0">
                <a:solidFill>
                  <a:srgbClr val="000000"/>
                </a:solidFill>
                <a:latin typeface="Helvetica" charset="0"/>
                <a:ea typeface="ＭＳ Ｐゴシック"/>
                <a:sym typeface="Helvetica" charset="0"/>
              </a:rPr>
              <a:t>.</a:t>
            </a:r>
          </a:p>
        </p:txBody>
      </p:sp>
      <p:cxnSp>
        <p:nvCxnSpPr>
          <p:cNvPr id="536" name="Straight Connector 535"/>
          <p:cNvCxnSpPr>
            <a:stCxn id="525" idx="0"/>
            <a:endCxn id="574" idx="0"/>
          </p:cNvCxnSpPr>
          <p:nvPr/>
        </p:nvCxnSpPr>
        <p:spPr bwMode="auto">
          <a:xfrm flipH="1">
            <a:off x="338093" y="675410"/>
            <a:ext cx="1396" cy="6149646"/>
          </a:xfrm>
          <a:prstGeom prst="line">
            <a:avLst/>
          </a:prstGeom>
          <a:noFill/>
          <a:ln w="9525">
            <a:solidFill>
              <a:srgbClr val="969696"/>
            </a:solidFill>
            <a:prstDash val="sysDot"/>
            <a:round/>
            <a:headEnd/>
            <a:tailEnd/>
          </a:ln>
          <a:extLst/>
        </p:spPr>
      </p:cxnSp>
      <p:sp>
        <p:nvSpPr>
          <p:cNvPr id="574" name="Line 168"/>
          <p:cNvSpPr>
            <a:spLocks noChangeShapeType="1"/>
          </p:cNvSpPr>
          <p:nvPr/>
        </p:nvSpPr>
        <p:spPr bwMode="auto">
          <a:xfrm>
            <a:off x="338093" y="6825056"/>
            <a:ext cx="8249618" cy="5333"/>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495" name="TextBox 494"/>
          <p:cNvSpPr txBox="1"/>
          <p:nvPr/>
        </p:nvSpPr>
        <p:spPr>
          <a:xfrm>
            <a:off x="7441052" y="877580"/>
            <a:ext cx="1456875" cy="553998"/>
          </a:xfrm>
          <a:prstGeom prst="rect">
            <a:avLst/>
          </a:prstGeom>
          <a:noFill/>
        </p:spPr>
        <p:txBody>
          <a:bodyPr wrap="square" rtlCol="0" anchor="ctr">
            <a:spAutoFit/>
          </a:bodyPr>
          <a:lstStyle>
            <a:defPPr>
              <a:defRPr lang="en-US"/>
            </a:defPPr>
            <a:lvl1pPr>
              <a:defRPr sz="600" b="0">
                <a:solidFill>
                  <a:schemeClr val="tx1"/>
                </a:solidFill>
              </a:defRPr>
            </a:lvl1pPr>
          </a:lstStyle>
          <a:p>
            <a:pPr algn="ctr" defTabSz="457200" hangingPunct="0"/>
            <a:r>
              <a:rPr lang="en-US" sz="1800" b="1" dirty="0" smtClean="0">
                <a:solidFill>
                  <a:srgbClr val="00AED9">
                    <a:lumMod val="75000"/>
                  </a:srgbClr>
                </a:solidFill>
                <a:latin typeface="Helvetica" charset="0"/>
                <a:ea typeface="ＭＳ Ｐゴシック"/>
                <a:cs typeface="Helvetica" charset="0"/>
                <a:sym typeface="Helvetica" charset="0"/>
              </a:rPr>
              <a:t> </a:t>
            </a:r>
            <a:r>
              <a:rPr lang="en-US" sz="1200" b="1" dirty="0" smtClean="0">
                <a:solidFill>
                  <a:srgbClr val="49C538">
                    <a:lumMod val="75000"/>
                  </a:srgbClr>
                </a:solidFill>
                <a:latin typeface="Helvetica" charset="0"/>
                <a:ea typeface="ＭＳ Ｐゴシック"/>
                <a:cs typeface="Helvetica" charset="0"/>
                <a:sym typeface="Helvetica" charset="0"/>
              </a:rPr>
              <a:t>Entry into Force </a:t>
            </a:r>
          </a:p>
          <a:p>
            <a:pPr algn="ctr" defTabSz="457200" hangingPunct="0"/>
            <a:r>
              <a:rPr lang="en-US" sz="1200" b="1" dirty="0" smtClean="0">
                <a:solidFill>
                  <a:srgbClr val="49C538">
                    <a:lumMod val="75000"/>
                  </a:srgbClr>
                </a:solidFill>
                <a:latin typeface="Helvetica" charset="0"/>
                <a:ea typeface="ＭＳ Ｐゴシック"/>
                <a:cs typeface="Helvetica" charset="0"/>
                <a:sym typeface="Helvetica" charset="0"/>
              </a:rPr>
              <a:t>(1 January 2018)</a:t>
            </a:r>
            <a:endParaRPr lang="en-GB" sz="1200" b="1" dirty="0">
              <a:solidFill>
                <a:srgbClr val="49C538">
                  <a:lumMod val="75000"/>
                </a:srgbClr>
              </a:solidFill>
              <a:latin typeface="Helvetica" charset="0"/>
              <a:ea typeface="ＭＳ Ｐゴシック"/>
              <a:cs typeface="Helvetica" charset="0"/>
              <a:sym typeface="Helvetica" charset="0"/>
            </a:endParaRPr>
          </a:p>
        </p:txBody>
      </p:sp>
      <p:sp>
        <p:nvSpPr>
          <p:cNvPr id="156" name="Line 168"/>
          <p:cNvSpPr>
            <a:spLocks noChangeShapeType="1"/>
          </p:cNvSpPr>
          <p:nvPr/>
        </p:nvSpPr>
        <p:spPr bwMode="auto">
          <a:xfrm flipH="1" flipV="1">
            <a:off x="1370826" y="289344"/>
            <a:ext cx="0" cy="187065"/>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157" name="AutoShape 60"/>
          <p:cNvSpPr>
            <a:spLocks noChangeArrowheads="1"/>
          </p:cNvSpPr>
          <p:nvPr/>
        </p:nvSpPr>
        <p:spPr bwMode="auto">
          <a:xfrm>
            <a:off x="3167553" y="684514"/>
            <a:ext cx="150298" cy="1084699"/>
          </a:xfrm>
          <a:prstGeom prst="roundRect">
            <a:avLst>
              <a:gd name="adj" fmla="val 16667"/>
            </a:avLst>
          </a:prstGeom>
          <a:solidFill>
            <a:schemeClr val="accent6">
              <a:lumMod val="50000"/>
              <a:alpha val="20000"/>
            </a:schemeClr>
          </a:solidFill>
          <a:ln w="9525" algn="ctr">
            <a:solidFill>
              <a:srgbClr val="C00000"/>
            </a:solidFill>
            <a:round/>
            <a:headEnd/>
            <a:tailEnd/>
          </a:ln>
          <a:effectLst/>
        </p:spPr>
        <p:txBody>
          <a:bodyPr vert="vert270" wrap="none" anchor="ctr"/>
          <a:lstStyle/>
          <a:p>
            <a:pPr algn="ctr" defTabSz="457200" hangingPunct="0">
              <a:spcBef>
                <a:spcPct val="50000"/>
              </a:spcBef>
            </a:pPr>
            <a:r>
              <a:rPr lang="en-GB" sz="600" b="0" smtClean="0">
                <a:solidFill>
                  <a:srgbClr val="000000"/>
                </a:solidFill>
                <a:latin typeface="Helvetica" charset="0"/>
                <a:ea typeface="ＭＳ Ｐゴシック"/>
                <a:sym typeface="Helvetica" charset="0"/>
              </a:rPr>
              <a:t>Consultation 20Jul to 10Aug </a:t>
            </a:r>
            <a:r>
              <a:rPr lang="en-GB" sz="600" b="0" dirty="0" smtClean="0">
                <a:solidFill>
                  <a:srgbClr val="000000"/>
                </a:solidFill>
                <a:latin typeface="Helvetica" charset="0"/>
                <a:ea typeface="ＭＳ Ｐゴシック"/>
                <a:sym typeface="Helvetica" charset="0"/>
              </a:rPr>
              <a:t>17</a:t>
            </a:r>
            <a:endParaRPr lang="en-GB" sz="600" b="0" dirty="0">
              <a:solidFill>
                <a:srgbClr val="000000"/>
              </a:solidFill>
              <a:latin typeface="Helvetica" charset="0"/>
              <a:ea typeface="ＭＳ Ｐゴシック"/>
              <a:sym typeface="Helvetica" charset="0"/>
            </a:endParaRPr>
          </a:p>
        </p:txBody>
      </p:sp>
      <p:sp>
        <p:nvSpPr>
          <p:cNvPr id="171" name="AutoShape 60"/>
          <p:cNvSpPr>
            <a:spLocks noChangeArrowheads="1"/>
          </p:cNvSpPr>
          <p:nvPr/>
        </p:nvSpPr>
        <p:spPr bwMode="auto">
          <a:xfrm>
            <a:off x="3362593" y="684514"/>
            <a:ext cx="95754" cy="1075594"/>
          </a:xfrm>
          <a:prstGeom prst="roundRect">
            <a:avLst>
              <a:gd name="adj" fmla="val 16667"/>
            </a:avLst>
          </a:prstGeom>
          <a:solidFill>
            <a:schemeClr val="accent6">
              <a:lumMod val="50000"/>
              <a:alpha val="20000"/>
            </a:schemeClr>
          </a:solidFill>
          <a:ln w="9525" algn="ctr">
            <a:solidFill>
              <a:srgbClr val="C00000"/>
            </a:solidFill>
            <a:round/>
            <a:headEnd/>
            <a:tailEnd/>
          </a:ln>
          <a:effectLst/>
        </p:spPr>
        <p:txBody>
          <a:bodyPr vert="vert270" wrap="none" anchor="ctr"/>
          <a:lstStyle/>
          <a:p>
            <a:pPr algn="ctr" defTabSz="457200" hangingPunct="0">
              <a:spcBef>
                <a:spcPct val="50000"/>
              </a:spcBef>
            </a:pPr>
            <a:r>
              <a:rPr lang="en-GB" sz="600" b="0" dirty="0" smtClean="0">
                <a:solidFill>
                  <a:srgbClr val="000000"/>
                </a:solidFill>
                <a:latin typeface="Helvetica" charset="0"/>
                <a:ea typeface="ＭＳ Ｐゴシック"/>
                <a:sym typeface="Helvetica" charset="0"/>
              </a:rPr>
              <a:t>Mod Panel Decision 11 Aug 17</a:t>
            </a:r>
          </a:p>
        </p:txBody>
      </p:sp>
      <p:cxnSp>
        <p:nvCxnSpPr>
          <p:cNvPr id="164" name="Straight Connector 163"/>
          <p:cNvCxnSpPr/>
          <p:nvPr/>
        </p:nvCxnSpPr>
        <p:spPr bwMode="auto">
          <a:xfrm>
            <a:off x="3995936" y="675410"/>
            <a:ext cx="0" cy="1084698"/>
          </a:xfrm>
          <a:prstGeom prst="line">
            <a:avLst/>
          </a:prstGeom>
          <a:solidFill>
            <a:srgbClr val="FFFFFF"/>
          </a:solidFill>
          <a:ln w="22225" cap="flat" cmpd="sng" algn="ctr">
            <a:solidFill>
              <a:srgbClr val="00AED9"/>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Straight Arrow Connector 164"/>
          <p:cNvCxnSpPr/>
          <p:nvPr/>
        </p:nvCxnSpPr>
        <p:spPr bwMode="auto">
          <a:xfrm flipH="1">
            <a:off x="4058735" y="1226935"/>
            <a:ext cx="3484339" cy="0"/>
          </a:xfrm>
          <a:prstGeom prst="straightConnector1">
            <a:avLst/>
          </a:prstGeom>
          <a:solidFill>
            <a:srgbClr val="FFFFFF"/>
          </a:solidFill>
          <a:ln w="12700" cap="flat" cmpd="sng" algn="ctr">
            <a:solidFill>
              <a:schemeClr val="accent6">
                <a:lumMod val="75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6" name="AutoShape 60"/>
          <p:cNvSpPr>
            <a:spLocks noChangeArrowheads="1"/>
          </p:cNvSpPr>
          <p:nvPr/>
        </p:nvSpPr>
        <p:spPr bwMode="auto">
          <a:xfrm>
            <a:off x="1331640" y="775941"/>
            <a:ext cx="591944" cy="128799"/>
          </a:xfrm>
          <a:prstGeom prst="roundRect">
            <a:avLst>
              <a:gd name="adj" fmla="val 16667"/>
            </a:avLst>
          </a:prstGeom>
          <a:solidFill>
            <a:schemeClr val="accent6">
              <a:lumMod val="50000"/>
              <a:alpha val="20000"/>
            </a:schemeClr>
          </a:solidFill>
          <a:ln w="9525" algn="ctr">
            <a:solidFill>
              <a:srgbClr val="C00000"/>
            </a:solidFill>
            <a:round/>
            <a:headEnd/>
            <a:tailEnd/>
          </a:ln>
          <a:effectLst/>
        </p:spPr>
        <p:txBody>
          <a:bodyPr wrap="none" anchor="ctr"/>
          <a:lstStyle/>
          <a:p>
            <a:pPr algn="ctr" defTabSz="457200" hangingPunct="0">
              <a:spcBef>
                <a:spcPct val="50000"/>
              </a:spcBef>
            </a:pPr>
            <a:r>
              <a:rPr lang="en-GB" sz="600" b="0" dirty="0">
                <a:solidFill>
                  <a:srgbClr val="000000"/>
                </a:solidFill>
                <a:latin typeface="Helvetica" charset="0"/>
                <a:ea typeface="ＭＳ Ｐゴシック"/>
                <a:sym typeface="Helvetica" charset="0"/>
              </a:rPr>
              <a:t>Comitology</a:t>
            </a:r>
          </a:p>
        </p:txBody>
      </p:sp>
      <p:sp>
        <p:nvSpPr>
          <p:cNvPr id="167" name="Line 168"/>
          <p:cNvSpPr>
            <a:spLocks noChangeShapeType="1"/>
          </p:cNvSpPr>
          <p:nvPr/>
        </p:nvSpPr>
        <p:spPr bwMode="auto">
          <a:xfrm>
            <a:off x="344880" y="2510716"/>
            <a:ext cx="8249618" cy="5333"/>
          </a:xfrm>
          <a:prstGeom prst="line">
            <a:avLst/>
          </a:prstGeom>
          <a:noFill/>
          <a:ln w="9525">
            <a:solidFill>
              <a:schemeClr val="tx1"/>
            </a:solidFill>
            <a:round/>
            <a:headEnd/>
            <a:tailEnd/>
          </a:ln>
        </p:spPr>
        <p:txBody>
          <a:bodyPr/>
          <a:lstStyle/>
          <a:p>
            <a:pPr defTabSz="457200" hangingPunct="0"/>
            <a:endParaRPr lang="en-US" sz="1200" b="0" dirty="0">
              <a:solidFill>
                <a:srgbClr val="000000"/>
              </a:solidFill>
              <a:latin typeface="Helvetica" charset="0"/>
              <a:ea typeface="ＭＳ Ｐゴシック"/>
              <a:cs typeface="Helvetica" charset="0"/>
              <a:sym typeface="Helvetica" charset="0"/>
            </a:endParaRPr>
          </a:p>
        </p:txBody>
      </p:sp>
      <p:sp>
        <p:nvSpPr>
          <p:cNvPr id="168" name="AutoShape 60"/>
          <p:cNvSpPr>
            <a:spLocks noChangeArrowheads="1"/>
          </p:cNvSpPr>
          <p:nvPr/>
        </p:nvSpPr>
        <p:spPr bwMode="auto">
          <a:xfrm>
            <a:off x="2555776" y="2343771"/>
            <a:ext cx="1814628" cy="131801"/>
          </a:xfrm>
          <a:prstGeom prst="roundRect">
            <a:avLst>
              <a:gd name="adj" fmla="val 16667"/>
            </a:avLst>
          </a:prstGeom>
          <a:solidFill>
            <a:schemeClr val="accent6">
              <a:lumMod val="50000"/>
              <a:alpha val="20000"/>
            </a:schemeClr>
          </a:solidFill>
          <a:ln w="9525" algn="ctr">
            <a:solidFill>
              <a:srgbClr val="C00000"/>
            </a:solidFill>
            <a:round/>
            <a:headEnd/>
            <a:tailEnd/>
          </a:ln>
          <a:effectLst/>
        </p:spPr>
        <p:txBody>
          <a:bodyPr wrap="none" anchor="ctr"/>
          <a:lstStyle/>
          <a:p>
            <a:pPr algn="ctr" defTabSz="457200" hangingPunct="0">
              <a:spcBef>
                <a:spcPct val="50000"/>
              </a:spcBef>
            </a:pPr>
            <a:r>
              <a:rPr lang="en-GB" sz="600" b="0" dirty="0">
                <a:solidFill>
                  <a:srgbClr val="000000"/>
                </a:solidFill>
                <a:latin typeface="Helvetica" charset="0"/>
                <a:ea typeface="ＭＳ Ｐゴシック"/>
                <a:sym typeface="Helvetica" charset="0"/>
              </a:rPr>
              <a:t>Mod for Transparency for </a:t>
            </a:r>
            <a:r>
              <a:rPr lang="en-GB" sz="600" b="0" dirty="0" smtClean="0">
                <a:solidFill>
                  <a:srgbClr val="000000"/>
                </a:solidFill>
                <a:latin typeface="Helvetica" charset="0"/>
                <a:ea typeface="ＭＳ Ｐゴシック"/>
                <a:sym typeface="Helvetica" charset="0"/>
              </a:rPr>
              <a:t>2018</a:t>
            </a:r>
            <a:endParaRPr lang="en-GB" sz="800" b="0" dirty="0">
              <a:solidFill>
                <a:srgbClr val="000000"/>
              </a:solidFill>
              <a:latin typeface="Helvetica" charset="0"/>
              <a:ea typeface="ＭＳ Ｐゴシック"/>
              <a:sym typeface="Helvetica" charset="0"/>
            </a:endParaRPr>
          </a:p>
        </p:txBody>
      </p:sp>
      <p:sp>
        <p:nvSpPr>
          <p:cNvPr id="169" name="5-Point Star 168"/>
          <p:cNvSpPr/>
          <p:nvPr/>
        </p:nvSpPr>
        <p:spPr bwMode="auto">
          <a:xfrm>
            <a:off x="5076056" y="2229027"/>
            <a:ext cx="224485" cy="234780"/>
          </a:xfrm>
          <a:prstGeom prst="star5">
            <a:avLst/>
          </a:prstGeom>
          <a:solidFill>
            <a:schemeClr val="accent6">
              <a:lumMod val="50000"/>
            </a:schemeClr>
          </a:solidFill>
          <a:ln w="25400" cap="flat" cmpd="sng" algn="ctr">
            <a:solidFill>
              <a:schemeClr val="bg1">
                <a:lumMod val="20000"/>
                <a:lumOff val="80000"/>
              </a:schemeClr>
            </a:solidFill>
            <a:prstDash val="solid"/>
            <a:round/>
            <a:headEnd type="none" w="med" len="med"/>
            <a:tailEnd type="none" w="med" len="med"/>
          </a:ln>
          <a:effectLst/>
          <a:extLst/>
        </p:spPr>
        <p:txBody>
          <a:bodyPr vert="horz" wrap="square" lIns="50800" tIns="50800" rIns="50800" bIns="50800" numCol="1" rtlCol="0" anchor="ctr" anchorCtr="0" compatLnSpc="1">
            <a:prstTxWarp prst="textNoShape">
              <a:avLst/>
            </a:prstTxWarp>
          </a:bodyPr>
          <a:lstStyle/>
          <a:p>
            <a:pPr marL="228600" defTabSz="457200" hangingPunct="0"/>
            <a:endParaRPr lang="en-GB" sz="1200" b="0">
              <a:solidFill>
                <a:srgbClr val="000000"/>
              </a:solidFill>
              <a:latin typeface="Helvetica" charset="0"/>
              <a:ea typeface="Helvetica" charset="0"/>
              <a:cs typeface="Helvetica" charset="0"/>
              <a:sym typeface="Helvetica" charset="0"/>
            </a:endParaRPr>
          </a:p>
        </p:txBody>
      </p:sp>
      <p:sp>
        <p:nvSpPr>
          <p:cNvPr id="172" name="TextBox 171"/>
          <p:cNvSpPr txBox="1"/>
          <p:nvPr/>
        </p:nvSpPr>
        <p:spPr>
          <a:xfrm>
            <a:off x="4716016" y="2342171"/>
            <a:ext cx="1269546" cy="184666"/>
          </a:xfrm>
          <a:prstGeom prst="rect">
            <a:avLst/>
          </a:prstGeom>
          <a:noFill/>
        </p:spPr>
        <p:txBody>
          <a:bodyPr wrap="square" rtlCol="0" anchor="ctr">
            <a:spAutoFit/>
          </a:bodyPr>
          <a:lstStyle>
            <a:defPPr>
              <a:defRPr lang="en-US"/>
            </a:defPPr>
            <a:lvl1pPr>
              <a:defRPr sz="600" b="0">
                <a:solidFill>
                  <a:schemeClr val="tx1"/>
                </a:solidFill>
              </a:defRPr>
            </a:lvl1pPr>
          </a:lstStyle>
          <a:p>
            <a:pPr algn="ctr" defTabSz="457200" hangingPunct="0"/>
            <a:r>
              <a:rPr lang="en-US" dirty="0" smtClean="0">
                <a:solidFill>
                  <a:srgbClr val="000000"/>
                </a:solidFill>
                <a:latin typeface="Helvetica" charset="0"/>
                <a:ea typeface="ＭＳ Ｐゴシック"/>
                <a:cs typeface="Helvetica" charset="0"/>
                <a:sym typeface="Helvetica" charset="0"/>
              </a:rPr>
              <a:t>Aug Implementation</a:t>
            </a:r>
          </a:p>
        </p:txBody>
      </p:sp>
      <p:sp>
        <p:nvSpPr>
          <p:cNvPr id="173" name="5-Point Star 172"/>
          <p:cNvSpPr/>
          <p:nvPr/>
        </p:nvSpPr>
        <p:spPr bwMode="auto">
          <a:xfrm>
            <a:off x="4644008" y="2132856"/>
            <a:ext cx="224485" cy="234780"/>
          </a:xfrm>
          <a:prstGeom prst="star5">
            <a:avLst/>
          </a:prstGeom>
          <a:solidFill>
            <a:schemeClr val="accent6">
              <a:lumMod val="50000"/>
            </a:schemeClr>
          </a:solidFill>
          <a:ln w="25400" cap="flat" cmpd="sng" algn="ctr">
            <a:solidFill>
              <a:schemeClr val="bg1">
                <a:lumMod val="20000"/>
                <a:lumOff val="80000"/>
              </a:schemeClr>
            </a:solidFill>
            <a:prstDash val="solid"/>
            <a:round/>
            <a:headEnd type="none" w="med" len="med"/>
            <a:tailEnd type="none" w="med" len="med"/>
          </a:ln>
          <a:effectLst/>
          <a:extLst/>
        </p:spPr>
        <p:txBody>
          <a:bodyPr vert="horz" wrap="square" lIns="50800" tIns="50800" rIns="50800" bIns="50800" numCol="1" rtlCol="0" anchor="ctr" anchorCtr="0" compatLnSpc="1">
            <a:prstTxWarp prst="textNoShape">
              <a:avLst/>
            </a:prstTxWarp>
          </a:bodyPr>
          <a:lstStyle/>
          <a:p>
            <a:pPr marL="228600" defTabSz="457200" hangingPunct="0"/>
            <a:endParaRPr lang="en-GB" sz="1200" b="0">
              <a:solidFill>
                <a:srgbClr val="000000"/>
              </a:solidFill>
              <a:latin typeface="Helvetica" charset="0"/>
              <a:ea typeface="Helvetica" charset="0"/>
              <a:cs typeface="Helvetica" charset="0"/>
              <a:sym typeface="Helvetica" charset="0"/>
            </a:endParaRPr>
          </a:p>
        </p:txBody>
      </p:sp>
      <p:sp>
        <p:nvSpPr>
          <p:cNvPr id="175" name="Text Box 49"/>
          <p:cNvSpPr txBox="1">
            <a:spLocks noChangeArrowheads="1"/>
          </p:cNvSpPr>
          <p:nvPr/>
        </p:nvSpPr>
        <p:spPr bwMode="auto">
          <a:xfrm>
            <a:off x="344880" y="2011960"/>
            <a:ext cx="814647" cy="215444"/>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lgn="ctr" defTabSz="457200" hangingPunct="0"/>
            <a:r>
              <a:rPr lang="en-GB" sz="800" b="0" dirty="0" smtClean="0">
                <a:solidFill>
                  <a:srgbClr val="000000"/>
                </a:solidFill>
                <a:latin typeface="Helvetica" charset="0"/>
                <a:ea typeface="ＭＳ Ｐゴシック"/>
                <a:cs typeface="Helvetica" charset="0"/>
                <a:sym typeface="Helvetica" charset="0"/>
              </a:rPr>
              <a:t>Transparency</a:t>
            </a:r>
            <a:endParaRPr lang="en-GB" sz="800" b="0" dirty="0">
              <a:solidFill>
                <a:srgbClr val="000000"/>
              </a:solidFill>
              <a:latin typeface="Helvetica" charset="0"/>
              <a:ea typeface="ＭＳ Ｐゴシック"/>
              <a:cs typeface="Helvetica" charset="0"/>
              <a:sym typeface="Helvetica" charset="0"/>
            </a:endParaRPr>
          </a:p>
        </p:txBody>
      </p:sp>
      <p:sp>
        <p:nvSpPr>
          <p:cNvPr id="176" name="AutoShape 60"/>
          <p:cNvSpPr>
            <a:spLocks noChangeArrowheads="1"/>
          </p:cNvSpPr>
          <p:nvPr/>
        </p:nvSpPr>
        <p:spPr bwMode="auto">
          <a:xfrm>
            <a:off x="1721711" y="1963451"/>
            <a:ext cx="1026422" cy="156231"/>
          </a:xfrm>
          <a:prstGeom prst="roundRect">
            <a:avLst>
              <a:gd name="adj" fmla="val 16667"/>
            </a:avLst>
          </a:prstGeom>
          <a:solidFill>
            <a:schemeClr val="accent6">
              <a:lumMod val="50000"/>
              <a:alpha val="20000"/>
            </a:schemeClr>
          </a:solidFill>
          <a:ln w="9525" algn="ctr">
            <a:solidFill>
              <a:srgbClr val="C00000"/>
            </a:solidFill>
            <a:round/>
            <a:headEnd/>
            <a:tailEnd/>
          </a:ln>
          <a:effectLst/>
        </p:spPr>
        <p:txBody>
          <a:bodyPr wrap="none" anchor="ctr"/>
          <a:lstStyle/>
          <a:p>
            <a:pPr algn="ctr" defTabSz="457200" hangingPunct="0">
              <a:spcBef>
                <a:spcPct val="50000"/>
              </a:spcBef>
            </a:pPr>
            <a:r>
              <a:rPr lang="en-GB" sz="600" b="0" dirty="0">
                <a:solidFill>
                  <a:srgbClr val="000000"/>
                </a:solidFill>
                <a:latin typeface="Helvetica" charset="0"/>
                <a:ea typeface="ＭＳ Ｐゴシック"/>
                <a:sym typeface="Helvetica" charset="0"/>
              </a:rPr>
              <a:t>Pre Mod(s) Modification </a:t>
            </a:r>
            <a:r>
              <a:rPr lang="en-GB" sz="600" b="0" dirty="0" err="1">
                <a:solidFill>
                  <a:srgbClr val="000000"/>
                </a:solidFill>
                <a:latin typeface="Helvetica" charset="0"/>
                <a:ea typeface="ＭＳ Ｐゴシック"/>
                <a:sym typeface="Helvetica" charset="0"/>
              </a:rPr>
              <a:t>Devt</a:t>
            </a:r>
            <a:r>
              <a:rPr lang="en-GB" sz="800" b="0" dirty="0">
                <a:solidFill>
                  <a:srgbClr val="000000"/>
                </a:solidFill>
                <a:latin typeface="Helvetica" charset="0"/>
                <a:ea typeface="ＭＳ Ｐゴシック"/>
                <a:sym typeface="Helvetica" charset="0"/>
              </a:rPr>
              <a:t>.</a:t>
            </a:r>
          </a:p>
        </p:txBody>
      </p:sp>
      <p:sp>
        <p:nvSpPr>
          <p:cNvPr id="177" name="5-Point Star 176"/>
          <p:cNvSpPr/>
          <p:nvPr/>
        </p:nvSpPr>
        <p:spPr bwMode="auto">
          <a:xfrm>
            <a:off x="4355976" y="2031839"/>
            <a:ext cx="224485" cy="234780"/>
          </a:xfrm>
          <a:prstGeom prst="star5">
            <a:avLst/>
          </a:prstGeom>
          <a:solidFill>
            <a:srgbClr val="FFFFFF"/>
          </a:solidFill>
          <a:ln w="2540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0800" tIns="50800" rIns="50800" bIns="50800" numCol="1" rtlCol="0" anchor="ctr" anchorCtr="0" compatLnSpc="1">
            <a:prstTxWarp prst="textNoShape">
              <a:avLst/>
            </a:prstTxWarp>
          </a:bodyPr>
          <a:lstStyle/>
          <a:p>
            <a:pPr marL="228600" defTabSz="457200" hangingPunct="0"/>
            <a:endParaRPr lang="en-GB" sz="1200" b="0">
              <a:solidFill>
                <a:srgbClr val="000000"/>
              </a:solidFill>
              <a:latin typeface="Helvetica" charset="0"/>
              <a:ea typeface="Helvetica" charset="0"/>
              <a:cs typeface="Helvetica" charset="0"/>
              <a:sym typeface="Helvetica" charset="0"/>
            </a:endParaRPr>
          </a:p>
        </p:txBody>
      </p:sp>
      <p:sp>
        <p:nvSpPr>
          <p:cNvPr id="178" name="TextBox 177"/>
          <p:cNvSpPr txBox="1"/>
          <p:nvPr/>
        </p:nvSpPr>
        <p:spPr>
          <a:xfrm>
            <a:off x="4300590" y="2276872"/>
            <a:ext cx="631450" cy="276999"/>
          </a:xfrm>
          <a:prstGeom prst="rect">
            <a:avLst/>
          </a:prstGeom>
          <a:noFill/>
        </p:spPr>
        <p:txBody>
          <a:bodyPr wrap="square" rtlCol="0" anchor="ctr">
            <a:spAutoFit/>
          </a:bodyPr>
          <a:lstStyle>
            <a:defPPr>
              <a:defRPr lang="en-US"/>
            </a:defPPr>
            <a:lvl1pPr>
              <a:defRPr sz="600" b="0">
                <a:solidFill>
                  <a:schemeClr val="tx1"/>
                </a:solidFill>
              </a:defRPr>
            </a:lvl1pPr>
          </a:lstStyle>
          <a:p>
            <a:pPr defTabSz="457200" hangingPunct="0"/>
            <a:r>
              <a:rPr lang="en-GB" dirty="0" err="1" smtClean="0">
                <a:solidFill>
                  <a:srgbClr val="000000"/>
                </a:solidFill>
                <a:latin typeface="Helvetica" charset="0"/>
                <a:ea typeface="ＭＳ Ｐゴシック"/>
                <a:cs typeface="Helvetica" charset="0"/>
                <a:sym typeface="Helvetica" charset="0"/>
              </a:rPr>
              <a:t>Ofgem</a:t>
            </a:r>
            <a:r>
              <a:rPr lang="en-GB" dirty="0" smtClean="0">
                <a:solidFill>
                  <a:srgbClr val="000000"/>
                </a:solidFill>
                <a:latin typeface="Helvetica" charset="0"/>
                <a:ea typeface="ＭＳ Ｐゴシック"/>
                <a:cs typeface="Helvetica" charset="0"/>
                <a:sym typeface="Helvetica" charset="0"/>
              </a:rPr>
              <a:t> Decisions</a:t>
            </a:r>
            <a:endParaRPr lang="en-GB" dirty="0">
              <a:solidFill>
                <a:srgbClr val="000000"/>
              </a:solidFill>
              <a:latin typeface="Helvetica" charset="0"/>
              <a:ea typeface="ＭＳ Ｐゴシック"/>
              <a:cs typeface="Helvetica" charset="0"/>
              <a:sym typeface="Helvetica" charset="0"/>
            </a:endParaRPr>
          </a:p>
        </p:txBody>
      </p:sp>
      <p:sp>
        <p:nvSpPr>
          <p:cNvPr id="179" name="TextBox 178"/>
          <p:cNvSpPr txBox="1"/>
          <p:nvPr/>
        </p:nvSpPr>
        <p:spPr>
          <a:xfrm>
            <a:off x="4499992" y="2056896"/>
            <a:ext cx="1269546" cy="184666"/>
          </a:xfrm>
          <a:prstGeom prst="rect">
            <a:avLst/>
          </a:prstGeom>
          <a:noFill/>
        </p:spPr>
        <p:txBody>
          <a:bodyPr wrap="square" rtlCol="0" anchor="ctr">
            <a:spAutoFit/>
          </a:bodyPr>
          <a:lstStyle>
            <a:defPPr>
              <a:defRPr lang="en-US"/>
            </a:defPPr>
            <a:lvl1pPr>
              <a:defRPr sz="600" b="0">
                <a:solidFill>
                  <a:schemeClr val="tx1"/>
                </a:solidFill>
              </a:defRPr>
            </a:lvl1pPr>
          </a:lstStyle>
          <a:p>
            <a:pPr algn="ctr" defTabSz="457200" hangingPunct="0"/>
            <a:r>
              <a:rPr lang="en-US" dirty="0" smtClean="0">
                <a:solidFill>
                  <a:srgbClr val="000000"/>
                </a:solidFill>
                <a:latin typeface="Helvetica" charset="0"/>
                <a:ea typeface="ＭＳ Ｐゴシック"/>
                <a:cs typeface="Helvetica" charset="0"/>
                <a:sym typeface="Helvetica" charset="0"/>
              </a:rPr>
              <a:t>May Implementation</a:t>
            </a:r>
          </a:p>
        </p:txBody>
      </p:sp>
      <p:sp>
        <p:nvSpPr>
          <p:cNvPr id="181" name="5-Point Star 180"/>
          <p:cNvSpPr/>
          <p:nvPr/>
        </p:nvSpPr>
        <p:spPr bwMode="auto">
          <a:xfrm>
            <a:off x="3539757" y="675410"/>
            <a:ext cx="224485" cy="234780"/>
          </a:xfrm>
          <a:prstGeom prst="star5">
            <a:avLst/>
          </a:prstGeom>
          <a:solidFill>
            <a:schemeClr val="accent6">
              <a:lumMod val="50000"/>
            </a:schemeClr>
          </a:solidFill>
          <a:ln w="25400" cap="flat" cmpd="sng" algn="ctr">
            <a:solidFill>
              <a:schemeClr val="bg1">
                <a:lumMod val="20000"/>
                <a:lumOff val="80000"/>
              </a:schemeClr>
            </a:solidFill>
            <a:prstDash val="solid"/>
            <a:round/>
            <a:headEnd type="none" w="med" len="med"/>
            <a:tailEnd type="none" w="med" len="med"/>
          </a:ln>
          <a:effectLst/>
          <a:extLst/>
        </p:spPr>
        <p:txBody>
          <a:bodyPr vert="horz" wrap="square" lIns="50800" tIns="50800" rIns="50800" bIns="50800" numCol="1" rtlCol="0" anchor="ctr" anchorCtr="0" compatLnSpc="1">
            <a:prstTxWarp prst="textNoShape">
              <a:avLst/>
            </a:prstTxWarp>
          </a:bodyPr>
          <a:lstStyle/>
          <a:p>
            <a:pPr marL="228600" defTabSz="457200" hangingPunct="0"/>
            <a:endParaRPr lang="en-GB" sz="1200" b="0">
              <a:solidFill>
                <a:srgbClr val="000000"/>
              </a:solidFill>
              <a:latin typeface="Helvetica" charset="0"/>
              <a:ea typeface="Helvetica" charset="0"/>
              <a:cs typeface="Helvetica" charset="0"/>
              <a:sym typeface="Helvetica" charset="0"/>
            </a:endParaRPr>
          </a:p>
        </p:txBody>
      </p:sp>
      <p:sp>
        <p:nvSpPr>
          <p:cNvPr id="182" name="TextBox 181"/>
          <p:cNvSpPr txBox="1"/>
          <p:nvPr/>
        </p:nvSpPr>
        <p:spPr>
          <a:xfrm>
            <a:off x="3475707" y="811437"/>
            <a:ext cx="634773" cy="461665"/>
          </a:xfrm>
          <a:prstGeom prst="rect">
            <a:avLst/>
          </a:prstGeom>
          <a:noFill/>
        </p:spPr>
        <p:txBody>
          <a:bodyPr wrap="square" rtlCol="0" anchor="ctr">
            <a:spAutoFit/>
          </a:bodyPr>
          <a:lstStyle>
            <a:defPPr>
              <a:defRPr lang="en-US"/>
            </a:defPPr>
            <a:lvl1pPr>
              <a:defRPr sz="600" b="0">
                <a:solidFill>
                  <a:schemeClr val="tx1"/>
                </a:solidFill>
              </a:defRPr>
            </a:lvl1pPr>
          </a:lstStyle>
          <a:p>
            <a:pPr algn="ctr" defTabSz="457200" hangingPunct="0"/>
            <a:r>
              <a:rPr lang="en-US" dirty="0" smtClean="0">
                <a:solidFill>
                  <a:srgbClr val="000000"/>
                </a:solidFill>
                <a:latin typeface="Helvetica" charset="0"/>
                <a:ea typeface="ＭＳ Ｐゴシック"/>
                <a:cs typeface="Helvetica" charset="0"/>
                <a:sym typeface="Helvetica" charset="0"/>
              </a:rPr>
              <a:t>ENTSOG Conversion Model </a:t>
            </a:r>
            <a:r>
              <a:rPr lang="en-US" dirty="0" err="1" smtClean="0">
                <a:solidFill>
                  <a:srgbClr val="000000"/>
                </a:solidFill>
                <a:latin typeface="Helvetica" charset="0"/>
                <a:ea typeface="ＭＳ Ｐゴシック"/>
                <a:cs typeface="Helvetica" charset="0"/>
                <a:sym typeface="Helvetica" charset="0"/>
              </a:rPr>
              <a:t>finalised</a:t>
            </a:r>
            <a:endParaRPr lang="en-US" dirty="0" smtClean="0">
              <a:solidFill>
                <a:srgbClr val="000000"/>
              </a:solidFill>
              <a:latin typeface="Helvetica" charset="0"/>
              <a:ea typeface="ＭＳ Ｐゴシック"/>
              <a:cs typeface="Helvetica" charset="0"/>
              <a:sym typeface="Helvetica" charset="0"/>
            </a:endParaRPr>
          </a:p>
        </p:txBody>
      </p:sp>
      <p:sp>
        <p:nvSpPr>
          <p:cNvPr id="2" name="TextBox 1"/>
          <p:cNvSpPr txBox="1"/>
          <p:nvPr/>
        </p:nvSpPr>
        <p:spPr>
          <a:xfrm>
            <a:off x="7884368" y="6352107"/>
            <a:ext cx="1160553" cy="400110"/>
          </a:xfrm>
          <a:prstGeom prst="rect">
            <a:avLst/>
          </a:prstGeom>
          <a:noFill/>
        </p:spPr>
        <p:txBody>
          <a:bodyPr wrap="square" rtlCol="0">
            <a:spAutoFit/>
          </a:bodyPr>
          <a:lstStyle/>
          <a:p>
            <a:r>
              <a:rPr lang="en-GB" sz="1000" dirty="0" smtClean="0"/>
              <a:t>Last updated: 18/05/17</a:t>
            </a:r>
            <a:endParaRPr lang="en-GB" sz="1000" dirty="0"/>
          </a:p>
        </p:txBody>
      </p:sp>
      <p:sp>
        <p:nvSpPr>
          <p:cNvPr id="76" name="5-Point Star 75"/>
          <p:cNvSpPr/>
          <p:nvPr/>
        </p:nvSpPr>
        <p:spPr bwMode="auto">
          <a:xfrm>
            <a:off x="3563888" y="1754060"/>
            <a:ext cx="224485" cy="234780"/>
          </a:xfrm>
          <a:prstGeom prst="star5">
            <a:avLst/>
          </a:prstGeom>
          <a:solidFill>
            <a:schemeClr val="accent6">
              <a:lumMod val="50000"/>
            </a:schemeClr>
          </a:solidFill>
          <a:ln w="25400" cap="flat" cmpd="sng" algn="ctr">
            <a:solidFill>
              <a:schemeClr val="bg1">
                <a:lumMod val="20000"/>
                <a:lumOff val="80000"/>
              </a:schemeClr>
            </a:solidFill>
            <a:prstDash val="solid"/>
            <a:round/>
            <a:headEnd type="none" w="med" len="med"/>
            <a:tailEnd type="none" w="med" len="med"/>
          </a:ln>
          <a:effectLst/>
          <a:extLst/>
        </p:spPr>
        <p:txBody>
          <a:bodyPr vert="horz" wrap="square" lIns="50800" tIns="50800" rIns="50800" bIns="50800" numCol="1" rtlCol="0" anchor="ctr" anchorCtr="0" compatLnSpc="1">
            <a:prstTxWarp prst="textNoShape">
              <a:avLst/>
            </a:prstTxWarp>
          </a:bodyPr>
          <a:lstStyle/>
          <a:p>
            <a:pPr marL="228600" defTabSz="457200" hangingPunct="0"/>
            <a:endParaRPr lang="en-GB" sz="1200" b="0">
              <a:solidFill>
                <a:srgbClr val="000000"/>
              </a:solidFill>
              <a:latin typeface="Helvetica" charset="0"/>
              <a:ea typeface="Helvetica" charset="0"/>
              <a:cs typeface="Helvetica" charset="0"/>
              <a:sym typeface="Helvetica" charset="0"/>
            </a:endParaRPr>
          </a:p>
        </p:txBody>
      </p:sp>
      <p:sp>
        <p:nvSpPr>
          <p:cNvPr id="77" name="TextBox 76"/>
          <p:cNvSpPr txBox="1"/>
          <p:nvPr/>
        </p:nvSpPr>
        <p:spPr>
          <a:xfrm>
            <a:off x="3563888" y="1772816"/>
            <a:ext cx="1269546" cy="184666"/>
          </a:xfrm>
          <a:prstGeom prst="rect">
            <a:avLst/>
          </a:prstGeom>
          <a:noFill/>
        </p:spPr>
        <p:txBody>
          <a:bodyPr wrap="square" rtlCol="0" anchor="ctr">
            <a:spAutoFit/>
          </a:bodyPr>
          <a:lstStyle>
            <a:defPPr>
              <a:defRPr lang="en-US"/>
            </a:defPPr>
            <a:lvl1pPr>
              <a:defRPr sz="600" b="0">
                <a:solidFill>
                  <a:schemeClr val="tx1"/>
                </a:solidFill>
              </a:defRPr>
            </a:lvl1pPr>
          </a:lstStyle>
          <a:p>
            <a:pPr algn="ctr" defTabSz="457200" hangingPunct="0"/>
            <a:r>
              <a:rPr lang="en-US" dirty="0" smtClean="0">
                <a:solidFill>
                  <a:srgbClr val="000000"/>
                </a:solidFill>
                <a:latin typeface="Helvetica" charset="0"/>
                <a:ea typeface="ＭＳ Ｐゴシック"/>
                <a:cs typeface="Helvetica" charset="0"/>
                <a:sym typeface="Helvetica" charset="0"/>
              </a:rPr>
              <a:t>Transitional arrangement</a:t>
            </a:r>
          </a:p>
        </p:txBody>
      </p:sp>
    </p:spTree>
    <p:extLst>
      <p:ext uri="{BB962C8B-B14F-4D97-AF65-F5344CB8AC3E}">
        <p14:creationId xmlns:p14="http://schemas.microsoft.com/office/powerpoint/2010/main" val="1549741401"/>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5"/>
          <p:cNvSpPr>
            <a:spLocks noGrp="1"/>
          </p:cNvSpPr>
          <p:nvPr>
            <p:ph type="ctrTitle" sz="quarter"/>
          </p:nvPr>
        </p:nvSpPr>
        <p:spPr>
          <a:xfrm>
            <a:off x="593725" y="1338263"/>
            <a:ext cx="8043863" cy="522287"/>
          </a:xfrm>
        </p:spPr>
        <p:txBody>
          <a:bodyPr/>
          <a:lstStyle/>
          <a:p>
            <a:r>
              <a:rPr lang="en-GB" altLang="en-US">
                <a:ea typeface="ＭＳ Ｐゴシック" pitchFamily="34" charset="-128"/>
              </a:rPr>
              <a:t>2. EU Code Updates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5"/>
          <p:cNvSpPr>
            <a:spLocks noGrp="1"/>
          </p:cNvSpPr>
          <p:nvPr>
            <p:ph type="ctrTitle" sz="quarter"/>
          </p:nvPr>
        </p:nvSpPr>
        <p:spPr>
          <a:xfrm>
            <a:off x="593725" y="1338263"/>
            <a:ext cx="8043863" cy="522287"/>
          </a:xfrm>
        </p:spPr>
        <p:txBody>
          <a:bodyPr/>
          <a:lstStyle/>
          <a:p>
            <a:r>
              <a:rPr lang="en-GB" dirty="0" smtClean="0">
                <a:ea typeface="ＭＳ Ｐゴシック" pitchFamily="34" charset="-128"/>
              </a:rPr>
              <a:t>Tariff </a:t>
            </a:r>
            <a:r>
              <a:rPr lang="en-GB" dirty="0">
                <a:ea typeface="ＭＳ Ｐゴシック" pitchFamily="34" charset="-128"/>
              </a:rPr>
              <a:t>Code Update</a:t>
            </a:r>
          </a:p>
        </p:txBody>
      </p:sp>
    </p:spTree>
    <p:extLst>
      <p:ext uri="{BB962C8B-B14F-4D97-AF65-F5344CB8AC3E}">
        <p14:creationId xmlns:p14="http://schemas.microsoft.com/office/powerpoint/2010/main" val="32965835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895C9794-E294-468F-A67C-40F39FE93B68}" type="slidenum">
              <a:rPr lang="en-US" altLang="en-US"/>
              <a:pPr/>
              <a:t>8</a:t>
            </a:fld>
            <a:endParaRPr lang="en-US" altLang="en-US"/>
          </a:p>
        </p:txBody>
      </p:sp>
      <p:sp>
        <p:nvSpPr>
          <p:cNvPr id="65538" name="Rectangle 2"/>
          <p:cNvSpPr>
            <a:spLocks noGrp="1" noChangeArrowheads="1"/>
          </p:cNvSpPr>
          <p:nvPr>
            <p:ph type="title"/>
          </p:nvPr>
        </p:nvSpPr>
        <p:spPr/>
        <p:txBody>
          <a:bodyPr/>
          <a:lstStyle/>
          <a:p>
            <a:r>
              <a:rPr lang="en-US" altLang="en-US" dirty="0" smtClean="0"/>
              <a:t>ENTSOG Activities for remainder of 2017</a:t>
            </a:r>
            <a:endParaRPr lang="en-US" altLang="en-US" dirty="0"/>
          </a:p>
        </p:txBody>
      </p:sp>
      <p:sp>
        <p:nvSpPr>
          <p:cNvPr id="65539" name="Rectangle 3"/>
          <p:cNvSpPr>
            <a:spLocks noGrp="1" noChangeArrowheads="1"/>
          </p:cNvSpPr>
          <p:nvPr>
            <p:ph type="body" idx="1"/>
          </p:nvPr>
        </p:nvSpPr>
        <p:spPr/>
        <p:txBody>
          <a:bodyPr/>
          <a:lstStyle/>
          <a:p>
            <a:r>
              <a:rPr lang="en-GB" dirty="0" smtClean="0"/>
              <a:t>Preparation for 2</a:t>
            </a:r>
            <a:r>
              <a:rPr lang="en-GB" baseline="30000" dirty="0" smtClean="0"/>
              <a:t>nd</a:t>
            </a:r>
            <a:r>
              <a:rPr lang="en-GB" dirty="0" smtClean="0"/>
              <a:t> Implementation Workshop and updated Implementation Document </a:t>
            </a:r>
          </a:p>
          <a:p>
            <a:r>
              <a:rPr lang="en-GB" dirty="0" smtClean="0"/>
              <a:t>Internal Workshops between TSOs to </a:t>
            </a:r>
          </a:p>
          <a:p>
            <a:pPr lvl="1"/>
            <a:r>
              <a:rPr lang="en-GB" dirty="0" smtClean="0"/>
              <a:t>knowledge share and develop a shared understanding</a:t>
            </a:r>
          </a:p>
          <a:p>
            <a:pPr lvl="1"/>
            <a:r>
              <a:rPr lang="en-GB" dirty="0" smtClean="0"/>
              <a:t>support implementation</a:t>
            </a:r>
          </a:p>
          <a:p>
            <a:pPr lvl="1"/>
            <a:r>
              <a:rPr lang="en-GB" dirty="0" smtClean="0"/>
              <a:t>Topics include</a:t>
            </a:r>
          </a:p>
          <a:p>
            <a:pPr lvl="2"/>
            <a:r>
              <a:rPr lang="en-GB" dirty="0" smtClean="0"/>
              <a:t>Cost allocation assessment </a:t>
            </a:r>
          </a:p>
          <a:p>
            <a:pPr lvl="2"/>
            <a:r>
              <a:rPr lang="en-GB" dirty="0" smtClean="0"/>
              <a:t>CWD model</a:t>
            </a:r>
          </a:p>
          <a:p>
            <a:pPr lvl="3"/>
            <a:r>
              <a:rPr lang="en-GB" dirty="0" smtClean="0"/>
              <a:t>NGG presented CWD model at ENTSOG on 24 May</a:t>
            </a:r>
          </a:p>
          <a:p>
            <a:pPr lvl="1"/>
            <a:endParaRPr lang="en-GB" dirty="0"/>
          </a:p>
          <a:p>
            <a:pPr lvl="0"/>
            <a:endParaRPr lang="en-GB" dirty="0"/>
          </a:p>
          <a:p>
            <a:endParaRPr lang="en-GB" dirty="0"/>
          </a:p>
          <a:p>
            <a:pPr marL="0" indent="0">
              <a:buNone/>
            </a:pPr>
            <a:endParaRPr lang="en-GB" sz="1800" dirty="0"/>
          </a:p>
          <a:p>
            <a:pPr marL="0" indent="0">
              <a:buNone/>
            </a:pPr>
            <a:endParaRPr lang="en-GB" sz="1800" dirty="0"/>
          </a:p>
        </p:txBody>
      </p:sp>
    </p:spTree>
    <p:extLst>
      <p:ext uri="{BB962C8B-B14F-4D97-AF65-F5344CB8AC3E}">
        <p14:creationId xmlns:p14="http://schemas.microsoft.com/office/powerpoint/2010/main" val="2445151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895C9794-E294-468F-A67C-40F39FE93B68}" type="slidenum">
              <a:rPr lang="en-US" altLang="en-US"/>
              <a:pPr/>
              <a:t>9</a:t>
            </a:fld>
            <a:endParaRPr lang="en-US" altLang="en-US"/>
          </a:p>
        </p:txBody>
      </p:sp>
      <p:sp>
        <p:nvSpPr>
          <p:cNvPr id="65538" name="Rectangle 2"/>
          <p:cNvSpPr>
            <a:spLocks noGrp="1" noChangeArrowheads="1"/>
          </p:cNvSpPr>
          <p:nvPr>
            <p:ph type="title"/>
          </p:nvPr>
        </p:nvSpPr>
        <p:spPr/>
        <p:txBody>
          <a:bodyPr/>
          <a:lstStyle/>
          <a:p>
            <a:r>
              <a:rPr lang="en-US" altLang="en-US" dirty="0"/>
              <a:t>ENTSOG Activities for remainder of 2017</a:t>
            </a:r>
          </a:p>
        </p:txBody>
      </p:sp>
      <p:sp>
        <p:nvSpPr>
          <p:cNvPr id="65539" name="Rectangle 3"/>
          <p:cNvSpPr>
            <a:spLocks noGrp="1" noChangeArrowheads="1"/>
          </p:cNvSpPr>
          <p:nvPr>
            <p:ph type="body" idx="1"/>
          </p:nvPr>
        </p:nvSpPr>
        <p:spPr/>
        <p:txBody>
          <a:bodyPr/>
          <a:lstStyle/>
          <a:p>
            <a:r>
              <a:rPr lang="en-GB" sz="2800" dirty="0" smtClean="0"/>
              <a:t>Coordination between TSOs/ENTSOG to meet new publication requirements</a:t>
            </a:r>
          </a:p>
          <a:p>
            <a:pPr lvl="1"/>
            <a:r>
              <a:rPr lang="en-GB" sz="2800" dirty="0" smtClean="0"/>
              <a:t>Agreement on standardised </a:t>
            </a:r>
            <a:r>
              <a:rPr lang="en-GB" sz="2800" dirty="0"/>
              <a:t>section for TSO/NRA website, standardised table for ENTSOG’s </a:t>
            </a:r>
            <a:r>
              <a:rPr lang="en-GB" sz="2800" dirty="0" smtClean="0"/>
              <a:t>Transparency Platform</a:t>
            </a:r>
            <a:endParaRPr lang="en-GB" sz="2600" dirty="0" smtClean="0"/>
          </a:p>
          <a:p>
            <a:r>
              <a:rPr lang="en-GB" sz="2800" dirty="0" smtClean="0"/>
              <a:t>Preparation for Implementation Monitoring &amp; Effect Monitoring of TAR NC.</a:t>
            </a:r>
          </a:p>
          <a:p>
            <a:pPr lvl="1"/>
            <a:endParaRPr lang="en-GB" dirty="0"/>
          </a:p>
          <a:p>
            <a:pPr lvl="0"/>
            <a:endParaRPr lang="en-GB" dirty="0"/>
          </a:p>
          <a:p>
            <a:endParaRPr lang="en-GB" dirty="0"/>
          </a:p>
          <a:p>
            <a:pPr marL="0" indent="0">
              <a:buNone/>
            </a:pPr>
            <a:endParaRPr lang="en-GB" sz="1800" dirty="0"/>
          </a:p>
          <a:p>
            <a:pPr marL="0" indent="0">
              <a:buNone/>
            </a:pPr>
            <a:endParaRPr lang="en-GB" sz="1800" dirty="0"/>
          </a:p>
        </p:txBody>
      </p:sp>
    </p:spTree>
    <p:extLst>
      <p:ext uri="{BB962C8B-B14F-4D97-AF65-F5344CB8AC3E}">
        <p14:creationId xmlns:p14="http://schemas.microsoft.com/office/powerpoint/2010/main" val="3926387238"/>
      </p:ext>
    </p:extLst>
  </p:cSld>
  <p:clrMapOvr>
    <a:masterClrMapping/>
  </p:clrMapOvr>
</p:sld>
</file>

<file path=ppt/theme/theme1.xml><?xml version="1.0" encoding="utf-8"?>
<a:theme xmlns:a="http://schemas.openxmlformats.org/drawingml/2006/main" name="NG Photo">
  <a:themeElements>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NG Photo">
  <a:themeElements>
    <a:clrScheme name="1_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1_NG Photo">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6_NG Photo">
  <a:themeElements>
    <a:clrScheme name="6_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6_NG Photo">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7_NG Photo">
  <a:themeElements>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5_NG Blank">
  <a:themeElements>
    <a:clrScheme name="2_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2_NG Blan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PresentationOfgem2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PresentationOfgem2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8_NG Photo">
  <a:themeElements>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6_NG Blank">
  <a:themeElements>
    <a:clrScheme name="2_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2_NG Blank">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9_NG Photo">
  <a:themeElements>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0_NG Photo">
  <a:themeElements>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G Blank">
  <a:themeElements>
    <a:clrScheme name="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Blan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objectDefaults>
  <a:extraClrSchemeLst>
    <a:extraClrScheme>
      <a:clrScheme name="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7_NG Blank">
  <a:themeElements>
    <a:clrScheme name="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2_NG Blank">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1_NG Photo">
  <a:themeElements>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Photo">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2_NG Photo">
  <a:themeElements>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3_NG Photo">
  <a:themeElements>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8100000" algn="ctr" rotWithShape="0">
                  <a:schemeClr val="bg2">
                    <a:alpha val="50000"/>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8100000" algn="ctr" rotWithShape="0">
                  <a:schemeClr val="bg2">
                    <a:alpha val="50000"/>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ln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8_NG Blank">
  <a:themeElements>
    <a:clrScheme name="2_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2_NG Blan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9_NG Blank">
  <a:themeElements>
    <a:clrScheme name="2_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2_NG Blank">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800" b="0" i="0" u="none" strike="noStrike" cap="none" normalizeH="0" baseline="0" smtClean="0">
            <a:ln>
              <a:noFill/>
            </a:ln>
            <a:solidFill>
              <a:srgbClr val="0079C1"/>
            </a:solidFill>
            <a:effectLst/>
            <a:latin typeface="Arial" pitchFamily="34" charset="0"/>
            <a:ea typeface="ＭＳ Ｐゴシック"/>
            <a:cs typeface="ＭＳ Ｐゴシック"/>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800" b="0" i="0" u="none" strike="noStrike" cap="none" normalizeH="0" baseline="0" smtClean="0">
            <a:ln>
              <a:noFill/>
            </a:ln>
            <a:solidFill>
              <a:srgbClr val="0079C1"/>
            </a:solidFill>
            <a:effectLst/>
            <a:latin typeface="Arial" pitchFamily="34" charset="0"/>
            <a:ea typeface="ＭＳ Ｐゴシック"/>
            <a:cs typeface="ＭＳ Ｐゴシック"/>
          </a:defRPr>
        </a:defPPr>
      </a:lstStyle>
    </a:lnDef>
  </a:objectDefaults>
  <a:extraClrSchemeLst>
    <a:extraClrScheme>
      <a:clrScheme name="2_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14_NG Photo">
  <a:themeElements>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8100000" algn="ctr" rotWithShape="0">
                  <a:schemeClr val="bg2">
                    <a:alpha val="50000"/>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8100000" algn="ctr" rotWithShape="0">
                  <a:schemeClr val="bg2">
                    <a:alpha val="50000"/>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ln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ENTSOG_140930_Template_Presentation">
  <a:themeElements>
    <a:clrScheme name="ENTSOG">
      <a:dk1>
        <a:srgbClr val="1F4484"/>
      </a:dk1>
      <a:lt1>
        <a:srgbClr val="FFFFFF"/>
      </a:lt1>
      <a:dk2>
        <a:srgbClr val="6B95C7"/>
      </a:dk2>
      <a:lt2>
        <a:srgbClr val="3E6CA4"/>
      </a:lt2>
      <a:accent1>
        <a:srgbClr val="1F4484"/>
      </a:accent1>
      <a:accent2>
        <a:srgbClr val="829824"/>
      </a:accent2>
      <a:accent3>
        <a:srgbClr val="C1D537"/>
      </a:accent3>
      <a:accent4>
        <a:srgbClr val="E8262C"/>
      </a:accent4>
      <a:accent5>
        <a:srgbClr val="EB7A3B"/>
      </a:accent5>
      <a:accent6>
        <a:srgbClr val="F2CA00"/>
      </a:accent6>
      <a:hlink>
        <a:srgbClr val="1F4484"/>
      </a:hlink>
      <a:folHlink>
        <a:srgbClr val="8D75A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1_NG Blank">
  <a:themeElements>
    <a:clrScheme name="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Blan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000" b="1" i="0" u="none" strike="noStrike" cap="none" normalizeH="0" baseline="0" smtClean="0">
            <a:ln>
              <a:noFill/>
            </a:ln>
            <a:solidFill>
              <a:srgbClr val="0079C1"/>
            </a:solidFill>
            <a:effectLst/>
            <a:latin typeface="Arial"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000" b="1" i="0" u="none" strike="noStrike" cap="none" normalizeH="0" baseline="0" smtClean="0">
            <a:ln>
              <a:noFill/>
            </a:ln>
            <a:solidFill>
              <a:srgbClr val="0079C1"/>
            </a:solidFill>
            <a:effectLst/>
            <a:latin typeface="Arial" pitchFamily="34" charset="0"/>
            <a:ea typeface="ＭＳ Ｐゴシック" pitchFamily="34" charset="-128"/>
          </a:defRPr>
        </a:defPPr>
      </a:lstStyle>
    </a:lnDef>
  </a:objectDefaults>
  <a:extraClrSchemeLst>
    <a:extraClrScheme>
      <a:clrScheme name="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15_NG Photo">
  <a:themeElements>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Photo">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NG Photo">
  <a:themeElements>
    <a:clrScheme name="2_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2_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16_NG Photo">
  <a:themeElements>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US" sz="2800" b="1" i="0" u="none" strike="noStrike" cap="none" normalizeH="0" baseline="0" smtClean="0">
            <a:ln>
              <a:noFill/>
            </a:ln>
            <a:solidFill>
              <a:srgbClr val="0079C1"/>
            </a:solidFill>
            <a:effectLst/>
            <a:latin typeface="Arial"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US" sz="2800" b="1" i="0" u="none" strike="noStrike" cap="none" normalizeH="0" baseline="0" smtClean="0">
            <a:ln>
              <a:noFill/>
            </a:ln>
            <a:solidFill>
              <a:srgbClr val="0079C1"/>
            </a:solidFill>
            <a:effectLst/>
            <a:latin typeface="Arial" pitchFamily="34" charset="0"/>
            <a:ea typeface="ＭＳ Ｐゴシック" pitchFamily="34" charset="-128"/>
          </a:defRPr>
        </a:defPPr>
      </a:lstStyle>
    </a:ln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10_NG Blank">
  <a:themeElements>
    <a:clrScheme name="2_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2_NG Blan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1_NationalGrid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80" charset="-128"/>
          </a:defRPr>
        </a:defPPr>
      </a:lstStyle>
    </a:ln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11_NG Blank">
  <a:themeElements>
    <a:clrScheme name="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Blan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objectDefaults>
  <a:extraClrSchemeLst>
    <a:extraClrScheme>
      <a:clrScheme name="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NG Photo">
  <a:themeElements>
    <a:clrScheme name="3_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3_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NG Blank">
  <a:themeElements>
    <a:clrScheme name="2_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2_NG Blan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NG Photo">
  <a:themeElements>
    <a:clrScheme name="4_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4_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NG Photo">
  <a:themeElements>
    <a:clrScheme name="5_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5_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NG Blank">
  <a:themeElements>
    <a:clrScheme name="3_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3_NG Blank">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NG Blank">
  <a:themeElements>
    <a:clrScheme name="4_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4_NG Blank">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Work_x0020_Activity xmlns="abab8ee3-404d-4d12-b34e-b7b93ac3b87f">Industry Presentations</Work_x0020_Activity>
    <Work_x0020_Stream xmlns="abab8ee3-404d-4d12-b34e-b7b93ac3b87f">
      <Value>General</Value>
    </Work_x0020_Stream>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1CCFB50145BCE458D253432B0491F9F" ma:contentTypeVersion="2" ma:contentTypeDescription="Create a new document." ma:contentTypeScope="" ma:versionID="2955d4c22998723730fbbea99b475b21">
  <xsd:schema xmlns:xsd="http://www.w3.org/2001/XMLSchema" xmlns:xs="http://www.w3.org/2001/XMLSchema" xmlns:p="http://schemas.microsoft.com/office/2006/metadata/properties" xmlns:ns2="abab8ee3-404d-4d12-b34e-b7b93ac3b87f" targetNamespace="http://schemas.microsoft.com/office/2006/metadata/properties" ma:root="true" ma:fieldsID="f15d12882c8bbf1d8864ead26c6708ec" ns2:_="">
    <xsd:import namespace="abab8ee3-404d-4d12-b34e-b7b93ac3b87f"/>
    <xsd:element name="properties">
      <xsd:complexType>
        <xsd:sequence>
          <xsd:element name="documentManagement">
            <xsd:complexType>
              <xsd:all>
                <xsd:element ref="ns2:Work_x0020_Activity" minOccurs="0"/>
                <xsd:element ref="ns2:Work_x0020_Stream"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ab8ee3-404d-4d12-b34e-b7b93ac3b87f" elementFormDefault="qualified">
    <xsd:import namespace="http://schemas.microsoft.com/office/2006/documentManagement/types"/>
    <xsd:import namespace="http://schemas.microsoft.com/office/infopath/2007/PartnerControls"/>
    <xsd:element name="Work_x0020_Activity" ma:index="8" nillable="true" ma:displayName="Work Activity" ma:default="CAM Code Development" ma:format="Dropdown" ma:internalName="Work_x0020_Activity">
      <xsd:simpleType>
        <xsd:restriction base="dms:Choice">
          <xsd:enumeration value="CAM Code Development"/>
          <xsd:enumeration value="Internal Analysis"/>
          <xsd:enumeration value="Business Rules"/>
          <xsd:enumeration value="Industry Presentations"/>
        </xsd:restriction>
      </xsd:simpleType>
    </xsd:element>
    <xsd:element name="Work_x0020_Stream" ma:index="9" nillable="true" ma:displayName="Work Stream" ma:default="General" ma:internalName="Work_x0020_Stream">
      <xsd:complexType>
        <xsd:complexContent>
          <xsd:extension base="dms:MultiChoice">
            <xsd:sequence>
              <xsd:element name="Value" maxOccurs="unbounded" minOccurs="0" nillable="true">
                <xsd:simpleType>
                  <xsd:restriction base="dms:Choice">
                    <xsd:enumeration value="General"/>
                    <xsd:enumeration value="Incremental"/>
                    <xsd:enumeration value="Terms &amp; Conditions"/>
                    <xsd:enumeration value="Technical"/>
                    <xsd:enumeration value="Auction Calendar"/>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7CB6018-8C2E-4405-9907-3E7FF797D033}">
  <ds:schemaRefs>
    <ds:schemaRef ds:uri="abab8ee3-404d-4d12-b34e-b7b93ac3b87f"/>
    <ds:schemaRef ds:uri="http://www.w3.org/XML/1998/namespace"/>
    <ds:schemaRef ds:uri="http://schemas.openxmlformats.org/package/2006/metadata/core-properties"/>
    <ds:schemaRef ds:uri="http://purl.org/dc/elements/1.1/"/>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1901DFC9-EEFB-4EBD-B261-3E417CAD84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ab8ee3-404d-4d12-b34e-b7b93ac3b8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168ED1B-A2AB-474B-B41D-7A9ADA9AD19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21196</TotalTime>
  <Words>2400</Words>
  <Application>Microsoft Macintosh PowerPoint</Application>
  <PresentationFormat>On-screen Show (4:3)</PresentationFormat>
  <Paragraphs>567</Paragraphs>
  <Slides>47</Slides>
  <Notes>22</Notes>
  <HiddenSlides>0</HiddenSlides>
  <MMClips>0</MMClips>
  <ScaleCrop>false</ScaleCrop>
  <HeadingPairs>
    <vt:vector size="6" baseType="variant">
      <vt:variant>
        <vt:lpstr>Fonts Used</vt:lpstr>
      </vt:variant>
      <vt:variant>
        <vt:i4>8</vt:i4>
      </vt:variant>
      <vt:variant>
        <vt:lpstr>Theme</vt:lpstr>
      </vt:variant>
      <vt:variant>
        <vt:i4>33</vt:i4>
      </vt:variant>
      <vt:variant>
        <vt:lpstr>Slide Titles</vt:lpstr>
      </vt:variant>
      <vt:variant>
        <vt:i4>47</vt:i4>
      </vt:variant>
    </vt:vector>
  </HeadingPairs>
  <TitlesOfParts>
    <vt:vector size="88" baseType="lpstr">
      <vt:lpstr>Arial</vt:lpstr>
      <vt:lpstr>Calibri</vt:lpstr>
      <vt:lpstr>Courier New</vt:lpstr>
      <vt:lpstr>Helvetica</vt:lpstr>
      <vt:lpstr>ＭＳ Ｐゴシック</vt:lpstr>
      <vt:lpstr>Times New Roman</vt:lpstr>
      <vt:lpstr>Wingdings</vt:lpstr>
      <vt:lpstr>Wingdings 2</vt:lpstr>
      <vt:lpstr>NG Photo</vt:lpstr>
      <vt:lpstr>NG Blank</vt:lpstr>
      <vt:lpstr>2_NG Photo</vt:lpstr>
      <vt:lpstr>3_NG Photo</vt:lpstr>
      <vt:lpstr>2_NG Blank</vt:lpstr>
      <vt:lpstr>4_NG Photo</vt:lpstr>
      <vt:lpstr>5_NG Photo</vt:lpstr>
      <vt:lpstr>3_NG Blank</vt:lpstr>
      <vt:lpstr>4_NG Blank</vt:lpstr>
      <vt:lpstr>1_NG Photo</vt:lpstr>
      <vt:lpstr>6_NG Photo</vt:lpstr>
      <vt:lpstr>7_NG Photo</vt:lpstr>
      <vt:lpstr>5_NG Blank</vt:lpstr>
      <vt:lpstr>1_PresentationOfgem2013</vt:lpstr>
      <vt:lpstr>PresentationOfgem2013</vt:lpstr>
      <vt:lpstr>8_NG Photo</vt:lpstr>
      <vt:lpstr>6_NG Blank</vt:lpstr>
      <vt:lpstr>9_NG Photo</vt:lpstr>
      <vt:lpstr>10_NG Photo</vt:lpstr>
      <vt:lpstr>7_NG Blank</vt:lpstr>
      <vt:lpstr>11_NG Photo</vt:lpstr>
      <vt:lpstr>12_NG Photo</vt:lpstr>
      <vt:lpstr>13_NG Photo</vt:lpstr>
      <vt:lpstr>8_NG Blank</vt:lpstr>
      <vt:lpstr>9_NG Blank</vt:lpstr>
      <vt:lpstr>14_NG Photo</vt:lpstr>
      <vt:lpstr>ENTSOG_140930_Template_Presentation</vt:lpstr>
      <vt:lpstr>1_NG Blank</vt:lpstr>
      <vt:lpstr>15_NG Photo</vt:lpstr>
      <vt:lpstr>16_NG Photo</vt:lpstr>
      <vt:lpstr>10_NG Blank</vt:lpstr>
      <vt:lpstr>1_NationalGrid_template</vt:lpstr>
      <vt:lpstr>11_NG Blank</vt:lpstr>
      <vt:lpstr>European Update</vt:lpstr>
      <vt:lpstr>1. General Update</vt:lpstr>
      <vt:lpstr>Code Status Update</vt:lpstr>
      <vt:lpstr>PowerPoint Presentation</vt:lpstr>
      <vt:lpstr>PowerPoint Presentation</vt:lpstr>
      <vt:lpstr>2. EU Code Updates</vt:lpstr>
      <vt:lpstr>Tariff Code Update</vt:lpstr>
      <vt:lpstr>ENTSOG Activities for remainder of 2017</vt:lpstr>
      <vt:lpstr>ENTSOG Activities for remainder of 2017</vt:lpstr>
      <vt:lpstr>Chapter VIII Compliance (data publication)</vt:lpstr>
      <vt:lpstr>Chapter VIII Compliance (data publication)</vt:lpstr>
      <vt:lpstr>Chapter VIII Compliance (data publication)</vt:lpstr>
      <vt:lpstr>PowerPoint Presentation</vt:lpstr>
      <vt:lpstr>PowerPoint Presentation</vt:lpstr>
      <vt:lpstr>Implementation and Effect Monitoring Planning Timescale for Implementation and Effect Monitoring reports – Tariff NC (2017-18) </vt:lpstr>
      <vt:lpstr>EU Gas Regulatory Change Programme</vt:lpstr>
      <vt:lpstr>EU Phase 4a CAM Amendments, Transparency and Incremental Changes - Shipper Information </vt:lpstr>
      <vt:lpstr>High Level Timeline   </vt:lpstr>
      <vt:lpstr>CAM Code Update</vt:lpstr>
      <vt:lpstr>Capacity Methodologies Update</vt:lpstr>
      <vt:lpstr>Capacity Methodologies Update</vt:lpstr>
      <vt:lpstr>Demand Assessment Phase</vt:lpstr>
      <vt:lpstr>Future Topics</vt:lpstr>
      <vt:lpstr>Future Topics</vt:lpstr>
      <vt:lpstr>Future Topics</vt:lpstr>
      <vt:lpstr>Future Topics</vt:lpstr>
      <vt:lpstr>Modification 0605S</vt:lpstr>
      <vt:lpstr>Modification 0611</vt:lpstr>
      <vt:lpstr>Modification 0616</vt:lpstr>
      <vt:lpstr>Any Other Business</vt:lpstr>
      <vt:lpstr>Negative Implied Flow Rate</vt:lpstr>
      <vt:lpstr>Gas Quality Information Provision</vt:lpstr>
      <vt:lpstr>Background </vt:lpstr>
      <vt:lpstr>Data Issues</vt:lpstr>
      <vt:lpstr>Data inconsistencies </vt:lpstr>
      <vt:lpstr>Incentives  </vt:lpstr>
      <vt:lpstr>Executive Summary </vt:lpstr>
      <vt:lpstr>Overview</vt:lpstr>
      <vt:lpstr>PowerPoint Presentation</vt:lpstr>
      <vt:lpstr>Why Compressors Vent</vt:lpstr>
      <vt:lpstr>GHG Emissions</vt:lpstr>
      <vt:lpstr>Demand Forecasting D-2 to D-5 </vt:lpstr>
      <vt:lpstr>Maintenance</vt:lpstr>
      <vt:lpstr>Customer Benefit</vt:lpstr>
      <vt:lpstr>Operating Margins</vt:lpstr>
      <vt:lpstr>Operating Margins</vt:lpstr>
      <vt:lpstr>Contact Details</vt:lpstr>
    </vt:vector>
  </TitlesOfParts>
  <Company>National Grid</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Grid Power Point template</dc:title>
  <dc:creator>Brace, Debbie</dc:creator>
  <cp:lastModifiedBy>Helen Bennett</cp:lastModifiedBy>
  <cp:revision>1359</cp:revision>
  <cp:lastPrinted>2016-08-12T11:47:36Z</cp:lastPrinted>
  <dcterms:created xsi:type="dcterms:W3CDTF">2010-07-02T10:03:33Z</dcterms:created>
  <dcterms:modified xsi:type="dcterms:W3CDTF">2017-05-23T15:04:17Z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G_DocType">
    <vt:lpwstr>Templates</vt:lpwstr>
  </property>
  <property fmtid="{D5CDD505-2E9C-101B-9397-08002B2CF9AE}" pid="3" name="NG_IsPopuler">
    <vt:lpwstr>1</vt:lpwstr>
  </property>
  <property fmtid="{D5CDD505-2E9C-101B-9397-08002B2CF9AE}" pid="4" name="ContentType">
    <vt:lpwstr>Document</vt:lpwstr>
  </property>
  <property fmtid="{D5CDD505-2E9C-101B-9397-08002B2CF9AE}" pid="5" name="NG_Description">
    <vt:lpwstr/>
  </property>
  <property fmtid="{D5CDD505-2E9C-101B-9397-08002B2CF9AE}" pid="6" name="NG_LOB">
    <vt:lpwstr>Corporate Affairs</vt:lpwstr>
  </property>
  <property fmtid="{D5CDD505-2E9C-101B-9397-08002B2CF9AE}" pid="7" name="NG_Department">
    <vt:lpwstr>Employee Communication and Brand</vt:lpwstr>
  </property>
  <property fmtid="{D5CDD505-2E9C-101B-9397-08002B2CF9AE}" pid="8" name="_NewReviewCycle">
    <vt:lpwstr/>
  </property>
  <property fmtid="{D5CDD505-2E9C-101B-9397-08002B2CF9AE}" pid="9" name="ContentTypeId">
    <vt:lpwstr>0x01010011CCFB50145BCE458D253432B0491F9F</vt:lpwstr>
  </property>
  <property fmtid="{D5CDD505-2E9C-101B-9397-08002B2CF9AE}" pid="10" name="_AdHocReviewCycleID">
    <vt:i4>-1092563699</vt:i4>
  </property>
  <property fmtid="{D5CDD505-2E9C-101B-9397-08002B2CF9AE}" pid="11" name="_EmailSubject">
    <vt:lpwstr>Transmission Workgroup Presentation Slides</vt:lpwstr>
  </property>
  <property fmtid="{D5CDD505-2E9C-101B-9397-08002B2CF9AE}" pid="12" name="_AuthorEmail">
    <vt:lpwstr>Deborah.Brace@nationalgrid.com</vt:lpwstr>
  </property>
  <property fmtid="{D5CDD505-2E9C-101B-9397-08002B2CF9AE}" pid="13" name="_AuthorEmailDisplayName">
    <vt:lpwstr>Brace, Debbie</vt:lpwstr>
  </property>
  <property fmtid="{D5CDD505-2E9C-101B-9397-08002B2CF9AE}" pid="14" name="_PreviousAdHocReviewCycleID">
    <vt:i4>-2134734737</vt:i4>
  </property>
</Properties>
</file>