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FFFFFF"/>
    <a:srgbClr val="D2232A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9" autoAdjust="0"/>
    <p:restoredTop sz="94660"/>
  </p:normalViewPr>
  <p:slideViewPr>
    <p:cSldViewPr snapToObjects="1">
      <p:cViewPr>
        <p:scale>
          <a:sx n="110" d="100"/>
          <a:sy n="110" d="100"/>
        </p:scale>
        <p:origin x="-2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30/01/2018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30/01/2018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90822"/>
            <a:ext cx="5380348" cy="4442939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59879" y="6427810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lowchart: Decision 7"/>
          <p:cNvSpPr/>
          <p:nvPr/>
        </p:nvSpPr>
        <p:spPr bwMode="auto">
          <a:xfrm>
            <a:off x="5372425" y="6673238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lowchart: Decision 8"/>
          <p:cNvSpPr/>
          <p:nvPr/>
        </p:nvSpPr>
        <p:spPr bwMode="auto">
          <a:xfrm>
            <a:off x="3644168" y="6672127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lowchart: Decision 9"/>
          <p:cNvSpPr/>
          <p:nvPr/>
        </p:nvSpPr>
        <p:spPr bwMode="auto">
          <a:xfrm>
            <a:off x="2041593" y="6668966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lowchart: Decision 10"/>
          <p:cNvSpPr/>
          <p:nvPr/>
        </p:nvSpPr>
        <p:spPr bwMode="auto">
          <a:xfrm>
            <a:off x="7092698" y="6663712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lowchart: Decision 11"/>
          <p:cNvSpPr/>
          <p:nvPr/>
        </p:nvSpPr>
        <p:spPr bwMode="auto">
          <a:xfrm>
            <a:off x="169987" y="6672624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6648" y="6622846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14" name="TextBox 13"/>
          <p:cNvSpPr txBox="1"/>
          <p:nvPr/>
        </p:nvSpPr>
        <p:spPr>
          <a:xfrm>
            <a:off x="3706721" y="6621735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15" name="TextBox 14"/>
          <p:cNvSpPr txBox="1"/>
          <p:nvPr/>
        </p:nvSpPr>
        <p:spPr>
          <a:xfrm>
            <a:off x="2111970" y="6618574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16" name="TextBox 15"/>
          <p:cNvSpPr txBox="1"/>
          <p:nvPr/>
        </p:nvSpPr>
        <p:spPr>
          <a:xfrm>
            <a:off x="7161475" y="6622846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17" name="TextBox 16"/>
          <p:cNvSpPr txBox="1"/>
          <p:nvPr/>
        </p:nvSpPr>
        <p:spPr>
          <a:xfrm>
            <a:off x="237164" y="6622232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754842"/>
              </p:ext>
            </p:extLst>
          </p:nvPr>
        </p:nvGraphicFramePr>
        <p:xfrm>
          <a:off x="128769" y="767688"/>
          <a:ext cx="8868468" cy="4712325"/>
        </p:xfrm>
        <a:graphic>
          <a:graphicData uri="http://schemas.openxmlformats.org/drawingml/2006/table">
            <a:tbl>
              <a:tblPr firstRow="1" bandRow="1"/>
              <a:tblGrid>
                <a:gridCol w="1374609"/>
                <a:gridCol w="836374"/>
                <a:gridCol w="768035"/>
                <a:gridCol w="116826"/>
                <a:gridCol w="573745"/>
                <a:gridCol w="773642"/>
                <a:gridCol w="792088"/>
                <a:gridCol w="155505"/>
                <a:gridCol w="573745"/>
                <a:gridCol w="782918"/>
                <a:gridCol w="720080"/>
                <a:gridCol w="218237"/>
                <a:gridCol w="116826"/>
                <a:gridCol w="348183"/>
                <a:gridCol w="717655"/>
              </a:tblGrid>
              <a:tr h="2130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GB" sz="11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February 2018</a:t>
                      </a:r>
                      <a:endParaRPr lang="en-GB" sz="11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8356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Time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Resources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37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0" dirty="0" smtClean="0">
                          <a:latin typeface="+mn-lt"/>
                        </a:rPr>
                        <a:t>B</a:t>
                      </a:r>
                      <a:endParaRPr lang="en-GB" sz="1200" b="0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6591">
                <a:tc gridSpan="1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24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Release delivery is for a scope of 4 CRs to meet business process ‘need dates’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1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Post Implementation Support completed successfully on 05/01/18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Application Handover to IS Operations completed on 12/01/18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Change Completion Report planned for approval by ChMC at the 07/02/18 meeting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No open risk and/or issues associated to R1.1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28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Change Completion Report confirms the reason for variance between the approved and actual costs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endParaRPr lang="en-GB" sz="11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11/08/17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Early July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Early July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01/09/17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Oct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Nov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Nov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Dec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24/07/17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24/07/17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16/10/17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06/12/17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05/01/18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sz="2000" dirty="0" smtClean="0"/>
              <a:t>XRN4340 – UK Link Future Release 1.1</a:t>
            </a:r>
          </a:p>
        </p:txBody>
      </p:sp>
    </p:spTree>
    <p:extLst>
      <p:ext uri="{BB962C8B-B14F-4D97-AF65-F5344CB8AC3E}">
        <p14:creationId xmlns:p14="http://schemas.microsoft.com/office/powerpoint/2010/main" val="281416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2a985eae-c12e-416e-9833-85f34b1ee04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6058</TotalTime>
  <Words>189</Words>
  <Application>Microsoft Office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xoserve templates</vt:lpstr>
      <vt:lpstr>XRN4340 – UK Link Future Release 1.1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195</cp:revision>
  <cp:lastPrinted>2017-12-27T14:08:06Z</cp:lastPrinted>
  <dcterms:created xsi:type="dcterms:W3CDTF">2011-09-20T14:58:41Z</dcterms:created>
  <dcterms:modified xsi:type="dcterms:W3CDTF">2018-01-30T16:12:07Z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-1363678431</vt:i4>
  </property>
  <property fmtid="{D5CDD505-2E9C-101B-9397-08002B2CF9AE}" pid="4" name="_NewReviewCycle">
    <vt:lpwstr/>
  </property>
  <property fmtid="{D5CDD505-2E9C-101B-9397-08002B2CF9AE}" pid="5" name="_EmailSubject">
    <vt:lpwstr>R1.1 &amp; R2 ChMC Dashboards</vt:lpwstr>
  </property>
  <property fmtid="{D5CDD505-2E9C-101B-9397-08002B2CF9AE}" pid="6" name="_AuthorEmail">
    <vt:lpwstr>lee.chambers@xoserve.com</vt:lpwstr>
  </property>
  <property fmtid="{D5CDD505-2E9C-101B-9397-08002B2CF9AE}" pid="7" name="_AuthorEmailDisplayName">
    <vt:lpwstr>Chambers, Lee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1291869430</vt:i4>
  </property>
</Properties>
</file>