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0"/>
  </p:notesMasterIdLst>
  <p:handoutMasterIdLst>
    <p:handoutMasterId r:id="rId11"/>
  </p:handoutMasterIdLst>
  <p:sldIdLst>
    <p:sldId id="285" r:id="rId5"/>
    <p:sldId id="286" r:id="rId6"/>
    <p:sldId id="294" r:id="rId7"/>
    <p:sldId id="293" r:id="rId8"/>
    <p:sldId id="288" r:id="rId9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 snapToObjects="1">
      <p:cViewPr varScale="1">
        <p:scale>
          <a:sx n="96" d="100"/>
          <a:sy n="96" d="100"/>
        </p:scale>
        <p:origin x="15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D9DD6-5539-4F9B-B95A-5263E9BCFCA8}" type="doc">
      <dgm:prSet loTypeId="urn:microsoft.com/office/officeart/2005/8/layout/hierarchy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CE6005E-B277-43F2-AA94-12075235C843}">
      <dgm:prSet phldrT="[Text]"/>
      <dgm:spPr/>
      <dgm:t>
        <a:bodyPr/>
        <a:lstStyle/>
        <a:p>
          <a:r>
            <a:rPr lang="en-GB" b="1" dirty="0"/>
            <a:t>Pot 1 - 177</a:t>
          </a:r>
        </a:p>
      </dgm:t>
    </dgm:pt>
    <dgm:pt modelId="{BB417303-518D-4820-B9A8-98AF5843DE01}" type="parTrans" cxnId="{44314742-9AE8-430D-B65A-4AC702EB689F}">
      <dgm:prSet/>
      <dgm:spPr/>
      <dgm:t>
        <a:bodyPr/>
        <a:lstStyle/>
        <a:p>
          <a:endParaRPr lang="en-GB"/>
        </a:p>
      </dgm:t>
    </dgm:pt>
    <dgm:pt modelId="{1F96050F-48C5-42BA-9D63-7CECEA69A42B}" type="sibTrans" cxnId="{44314742-9AE8-430D-B65A-4AC702EB689F}">
      <dgm:prSet/>
      <dgm:spPr/>
      <dgm:t>
        <a:bodyPr/>
        <a:lstStyle/>
        <a:p>
          <a:endParaRPr lang="en-GB"/>
        </a:p>
      </dgm:t>
    </dgm:pt>
    <dgm:pt modelId="{6F48D396-80C1-409C-9FB2-0760419EBFC2}">
      <dgm:prSet phldrT="[Text]"/>
      <dgm:spPr/>
      <dgm:t>
        <a:bodyPr/>
        <a:lstStyle/>
        <a:p>
          <a:r>
            <a:rPr lang="en-GB" b="1" dirty="0"/>
            <a:t>CA Decision Pending – 68 </a:t>
          </a:r>
        </a:p>
      </dgm:t>
    </dgm:pt>
    <dgm:pt modelId="{227A4330-625F-475E-8EB5-F0522ACA22DD}" type="parTrans" cxnId="{2D561DB7-DD6F-4861-968F-0660D3A90594}">
      <dgm:prSet/>
      <dgm:spPr/>
      <dgm:t>
        <a:bodyPr/>
        <a:lstStyle/>
        <a:p>
          <a:endParaRPr lang="en-GB"/>
        </a:p>
      </dgm:t>
    </dgm:pt>
    <dgm:pt modelId="{C241EABC-A149-4F94-BFB4-D9E21AD25BA9}" type="sibTrans" cxnId="{2D561DB7-DD6F-4861-968F-0660D3A90594}">
      <dgm:prSet/>
      <dgm:spPr/>
      <dgm:t>
        <a:bodyPr/>
        <a:lstStyle/>
        <a:p>
          <a:endParaRPr lang="en-GB"/>
        </a:p>
      </dgm:t>
    </dgm:pt>
    <dgm:pt modelId="{EC857182-7768-4F07-A922-23CCDCC695C7}">
      <dgm:prSet phldrT="[Text]"/>
      <dgm:spPr/>
      <dgm:t>
        <a:bodyPr/>
        <a:lstStyle/>
        <a:p>
          <a:r>
            <a:rPr lang="en-GB" b="1" dirty="0"/>
            <a:t>Root Cause Pending Fix – 9</a:t>
          </a:r>
        </a:p>
      </dgm:t>
    </dgm:pt>
    <dgm:pt modelId="{3D37B1C6-21BE-468E-B1F1-F4CFC67EAEB5}" type="parTrans" cxnId="{17F55594-41F5-4589-B4EE-D257257EC935}">
      <dgm:prSet/>
      <dgm:spPr/>
      <dgm:t>
        <a:bodyPr/>
        <a:lstStyle/>
        <a:p>
          <a:endParaRPr lang="en-GB"/>
        </a:p>
      </dgm:t>
    </dgm:pt>
    <dgm:pt modelId="{16DEFB4B-0903-43FE-A6CB-D1B7EB63E71C}" type="sibTrans" cxnId="{17F55594-41F5-4589-B4EE-D257257EC935}">
      <dgm:prSet/>
      <dgm:spPr/>
      <dgm:t>
        <a:bodyPr/>
        <a:lstStyle/>
        <a:p>
          <a:endParaRPr lang="en-GB"/>
        </a:p>
      </dgm:t>
    </dgm:pt>
    <dgm:pt modelId="{B1AF6488-7B27-46A7-A780-9D00CC5D0491}">
      <dgm:prSet/>
      <dgm:spPr/>
      <dgm:t>
        <a:bodyPr/>
        <a:lstStyle/>
        <a:p>
          <a:r>
            <a:rPr lang="en-GB" b="1" dirty="0"/>
            <a:t>CA Submitted - 19</a:t>
          </a:r>
        </a:p>
      </dgm:t>
    </dgm:pt>
    <dgm:pt modelId="{A56EF30C-2D6E-4FB5-B4CA-34B51E45A1A6}" type="parTrans" cxnId="{F088D85D-9AA6-46BF-9408-8D9BCD1F94DB}">
      <dgm:prSet/>
      <dgm:spPr/>
      <dgm:t>
        <a:bodyPr/>
        <a:lstStyle/>
        <a:p>
          <a:endParaRPr lang="en-GB"/>
        </a:p>
      </dgm:t>
    </dgm:pt>
    <dgm:pt modelId="{E605C23E-F5AF-4156-9418-8AB7748A4F69}" type="sibTrans" cxnId="{F088D85D-9AA6-46BF-9408-8D9BCD1F94DB}">
      <dgm:prSet/>
      <dgm:spPr/>
      <dgm:t>
        <a:bodyPr/>
        <a:lstStyle/>
        <a:p>
          <a:endParaRPr lang="en-GB"/>
        </a:p>
      </dgm:t>
    </dgm:pt>
    <dgm:pt modelId="{3CA9F991-360E-4857-9D45-DF3F201F7BC9}">
      <dgm:prSet/>
      <dgm:spPr>
        <a:solidFill>
          <a:schemeClr val="accent6"/>
        </a:solidFill>
      </dgm:spPr>
      <dgm:t>
        <a:bodyPr/>
        <a:lstStyle/>
        <a:p>
          <a:r>
            <a:rPr lang="en-GB" b="1" dirty="0"/>
            <a:t>Not invoiced – 10</a:t>
          </a:r>
        </a:p>
      </dgm:t>
    </dgm:pt>
    <dgm:pt modelId="{D4099A24-6008-46DC-A50A-F9CA91EA356C}" type="parTrans" cxnId="{5105F236-8622-4A02-ADA5-4984007C430E}">
      <dgm:prSet/>
      <dgm:spPr/>
      <dgm:t>
        <a:bodyPr/>
        <a:lstStyle/>
        <a:p>
          <a:endParaRPr lang="en-GB"/>
        </a:p>
      </dgm:t>
    </dgm:pt>
    <dgm:pt modelId="{896DED8F-9612-4FAC-9E21-178DC549119F}" type="sibTrans" cxnId="{5105F236-8622-4A02-ADA5-4984007C430E}">
      <dgm:prSet/>
      <dgm:spPr/>
      <dgm:t>
        <a:bodyPr/>
        <a:lstStyle/>
        <a:p>
          <a:endParaRPr lang="en-GB"/>
        </a:p>
      </dgm:t>
    </dgm:pt>
    <dgm:pt modelId="{C2BDB9E5-8311-408E-A717-187B95A8B815}">
      <dgm:prSet/>
      <dgm:spPr>
        <a:solidFill>
          <a:schemeClr val="accent6"/>
        </a:solidFill>
      </dgm:spPr>
      <dgm:t>
        <a:bodyPr/>
        <a:lstStyle/>
        <a:p>
          <a:r>
            <a:rPr lang="en-GB" b="1" dirty="0"/>
            <a:t>Invoiced - 4</a:t>
          </a:r>
        </a:p>
      </dgm:t>
    </dgm:pt>
    <dgm:pt modelId="{8939D3F6-2AF7-403E-B716-A00DDCF8C1B5}" type="parTrans" cxnId="{B4C3E562-2196-4184-9CE5-1604D11D29BC}">
      <dgm:prSet/>
      <dgm:spPr/>
      <dgm:t>
        <a:bodyPr/>
        <a:lstStyle/>
        <a:p>
          <a:endParaRPr lang="en-GB"/>
        </a:p>
      </dgm:t>
    </dgm:pt>
    <dgm:pt modelId="{43878D9D-91B4-4F69-BFAF-28974A41249E}" type="sibTrans" cxnId="{B4C3E562-2196-4184-9CE5-1604D11D29BC}">
      <dgm:prSet/>
      <dgm:spPr/>
      <dgm:t>
        <a:bodyPr/>
        <a:lstStyle/>
        <a:p>
          <a:endParaRPr lang="en-GB"/>
        </a:p>
      </dgm:t>
    </dgm:pt>
    <dgm:pt modelId="{1A1F9F60-BC45-46C4-AC4C-989532A744F8}">
      <dgm:prSet/>
      <dgm:spPr>
        <a:solidFill>
          <a:schemeClr val="accent5"/>
        </a:solidFill>
      </dgm:spPr>
      <dgm:t>
        <a:bodyPr/>
        <a:lstStyle/>
        <a:p>
          <a:r>
            <a:rPr lang="en-GB" b="1" dirty="0"/>
            <a:t>Held Pending Rec - 4</a:t>
          </a:r>
        </a:p>
      </dgm:t>
    </dgm:pt>
    <dgm:pt modelId="{3D6337AA-7313-4383-AA5A-C7E65D4E3202}" type="parTrans" cxnId="{D7F95943-71BF-4295-AF58-7B3503745632}">
      <dgm:prSet/>
      <dgm:spPr/>
      <dgm:t>
        <a:bodyPr/>
        <a:lstStyle/>
        <a:p>
          <a:endParaRPr lang="en-GB"/>
        </a:p>
      </dgm:t>
    </dgm:pt>
    <dgm:pt modelId="{32415FE2-AF12-4EF6-BDD1-7A9298907A3F}" type="sibTrans" cxnId="{D7F95943-71BF-4295-AF58-7B3503745632}">
      <dgm:prSet/>
      <dgm:spPr/>
      <dgm:t>
        <a:bodyPr/>
        <a:lstStyle/>
        <a:p>
          <a:endParaRPr lang="en-GB"/>
        </a:p>
      </dgm:t>
    </dgm:pt>
    <dgm:pt modelId="{7FCABA4C-30A9-4DD2-AA1E-6B385715E252}">
      <dgm:prSet/>
      <dgm:spPr>
        <a:solidFill>
          <a:schemeClr val="accent5"/>
        </a:solidFill>
      </dgm:spPr>
      <dgm:t>
        <a:bodyPr/>
        <a:lstStyle/>
        <a:p>
          <a:r>
            <a:rPr lang="en-GB" b="1" dirty="0"/>
            <a:t>Being Processed – 6</a:t>
          </a:r>
        </a:p>
      </dgm:t>
    </dgm:pt>
    <dgm:pt modelId="{C695E60C-C940-4046-84B0-6625CDC79E30}" type="parTrans" cxnId="{95087BF5-4D9F-42DF-84BB-55320649931F}">
      <dgm:prSet/>
      <dgm:spPr/>
      <dgm:t>
        <a:bodyPr/>
        <a:lstStyle/>
        <a:p>
          <a:endParaRPr lang="en-GB"/>
        </a:p>
      </dgm:t>
    </dgm:pt>
    <dgm:pt modelId="{B77C41C0-3E45-4494-A980-71D05D1307FF}" type="sibTrans" cxnId="{95087BF5-4D9F-42DF-84BB-55320649931F}">
      <dgm:prSet/>
      <dgm:spPr/>
      <dgm:t>
        <a:bodyPr/>
        <a:lstStyle/>
        <a:p>
          <a:endParaRPr lang="en-GB"/>
        </a:p>
      </dgm:t>
    </dgm:pt>
    <dgm:pt modelId="{10BB0D28-E647-40F5-90C3-928C78FA9352}">
      <dgm:prSet phldrT="[Text]"/>
      <dgm:spPr/>
      <dgm:t>
        <a:bodyPr/>
        <a:lstStyle/>
        <a:p>
          <a:r>
            <a:rPr lang="en-GB" b="1" dirty="0"/>
            <a:t>No CA Required/ Closed – 54</a:t>
          </a:r>
        </a:p>
      </dgm:t>
    </dgm:pt>
    <dgm:pt modelId="{118B3D60-CDED-4B56-811C-9B606B9AF57C}" type="sibTrans" cxnId="{FE23F777-CC18-4971-907C-5DF287926FE3}">
      <dgm:prSet/>
      <dgm:spPr/>
      <dgm:t>
        <a:bodyPr/>
        <a:lstStyle/>
        <a:p>
          <a:endParaRPr lang="en-GB"/>
        </a:p>
      </dgm:t>
    </dgm:pt>
    <dgm:pt modelId="{ECA976C6-3C2E-42E4-91D4-6D3CFF08A38D}" type="parTrans" cxnId="{FE23F777-CC18-4971-907C-5DF287926FE3}">
      <dgm:prSet/>
      <dgm:spPr/>
      <dgm:t>
        <a:bodyPr/>
        <a:lstStyle/>
        <a:p>
          <a:endParaRPr lang="en-GB"/>
        </a:p>
      </dgm:t>
    </dgm:pt>
    <dgm:pt modelId="{AD0289BB-9311-4F38-9FD5-EB4387C59D80}">
      <dgm:prSet phldrT="[Text]"/>
      <dgm:spPr/>
      <dgm:t>
        <a:bodyPr/>
        <a:lstStyle/>
        <a:p>
          <a:r>
            <a:rPr lang="en-GB" b="1" dirty="0"/>
            <a:t>Root Cause Fixed – 168  </a:t>
          </a:r>
        </a:p>
      </dgm:t>
    </dgm:pt>
    <dgm:pt modelId="{04ED89B0-4E6B-4373-AC83-E9F22A013D7D}" type="sibTrans" cxnId="{1F326186-CBE1-4221-955F-8688D4E0F661}">
      <dgm:prSet/>
      <dgm:spPr/>
      <dgm:t>
        <a:bodyPr/>
        <a:lstStyle/>
        <a:p>
          <a:endParaRPr lang="en-GB"/>
        </a:p>
      </dgm:t>
    </dgm:pt>
    <dgm:pt modelId="{AA982A8A-F4D3-4AF2-855C-879E3D5F177C}" type="parTrans" cxnId="{1F326186-CBE1-4221-955F-8688D4E0F661}">
      <dgm:prSet/>
      <dgm:spPr/>
      <dgm:t>
        <a:bodyPr/>
        <a:lstStyle/>
        <a:p>
          <a:endParaRPr lang="en-GB"/>
        </a:p>
      </dgm:t>
    </dgm:pt>
    <dgm:pt modelId="{EC17420E-6E0F-40F1-885A-AB6F207B01ED}">
      <dgm:prSet/>
      <dgm:spPr/>
      <dgm:t>
        <a:bodyPr/>
        <a:lstStyle/>
        <a:p>
          <a:r>
            <a:rPr lang="en-GB" b="1" dirty="0"/>
            <a:t>CA Needed – 46 </a:t>
          </a:r>
        </a:p>
      </dgm:t>
    </dgm:pt>
    <dgm:pt modelId="{8C026942-7823-4B33-94A7-F88435BDA0ED}" type="parTrans" cxnId="{4028F234-A741-451F-B21E-AC9830E84B90}">
      <dgm:prSet/>
      <dgm:spPr/>
      <dgm:t>
        <a:bodyPr/>
        <a:lstStyle/>
        <a:p>
          <a:endParaRPr lang="en-GB"/>
        </a:p>
      </dgm:t>
    </dgm:pt>
    <dgm:pt modelId="{72550A95-2D05-4DC6-B8F0-797543EED68B}" type="sibTrans" cxnId="{4028F234-A741-451F-B21E-AC9830E84B90}">
      <dgm:prSet/>
      <dgm:spPr/>
      <dgm:t>
        <a:bodyPr/>
        <a:lstStyle/>
        <a:p>
          <a:endParaRPr lang="en-GB"/>
        </a:p>
      </dgm:t>
    </dgm:pt>
    <dgm:pt modelId="{8C4C0F6E-CCB0-4E14-BAA7-D54A22E56A09}">
      <dgm:prSet/>
      <dgm:spPr/>
      <dgm:t>
        <a:bodyPr/>
        <a:lstStyle/>
        <a:p>
          <a:r>
            <a:rPr lang="en-GB" b="1" dirty="0"/>
            <a:t>DMQ Submitted - 4</a:t>
          </a:r>
        </a:p>
      </dgm:t>
    </dgm:pt>
    <dgm:pt modelId="{C1ADA698-5C04-4213-A326-38779C6AE3CA}" type="parTrans" cxnId="{EF1B1A75-22A5-4D2F-8A10-D626EA47A942}">
      <dgm:prSet/>
      <dgm:spPr/>
      <dgm:t>
        <a:bodyPr/>
        <a:lstStyle/>
        <a:p>
          <a:endParaRPr lang="en-GB"/>
        </a:p>
      </dgm:t>
    </dgm:pt>
    <dgm:pt modelId="{2B3FB0D3-ADF7-4535-A542-E410ADA08A84}" type="sibTrans" cxnId="{EF1B1A75-22A5-4D2F-8A10-D626EA47A942}">
      <dgm:prSet/>
      <dgm:spPr/>
      <dgm:t>
        <a:bodyPr/>
        <a:lstStyle/>
        <a:p>
          <a:endParaRPr lang="en-GB"/>
        </a:p>
      </dgm:t>
    </dgm:pt>
    <dgm:pt modelId="{79E8AD51-8988-400C-BF3C-83A4E13CFB1A}">
      <dgm:prSet/>
      <dgm:spPr/>
      <dgm:t>
        <a:bodyPr/>
        <a:lstStyle/>
        <a:p>
          <a:r>
            <a:rPr lang="en-GB" b="1" dirty="0"/>
            <a:t>Shipper Notification Received  - 23</a:t>
          </a:r>
        </a:p>
      </dgm:t>
    </dgm:pt>
    <dgm:pt modelId="{7F25633C-41CE-444F-8583-7F16C0E50E07}" type="parTrans" cxnId="{60022520-F1CF-44C3-8379-241EA647AEAE}">
      <dgm:prSet/>
      <dgm:spPr/>
      <dgm:t>
        <a:bodyPr/>
        <a:lstStyle/>
        <a:p>
          <a:endParaRPr lang="en-GB"/>
        </a:p>
      </dgm:t>
    </dgm:pt>
    <dgm:pt modelId="{FAF67247-D7AF-4A2B-BDDF-4C38B5C56F93}" type="sibTrans" cxnId="{60022520-F1CF-44C3-8379-241EA647AEAE}">
      <dgm:prSet/>
      <dgm:spPr/>
      <dgm:t>
        <a:bodyPr/>
        <a:lstStyle/>
        <a:p>
          <a:endParaRPr lang="en-GB"/>
        </a:p>
      </dgm:t>
    </dgm:pt>
    <dgm:pt modelId="{1D88FC52-3096-4AFE-8134-D45BC5AA1B68}">
      <dgm:prSet/>
      <dgm:spPr>
        <a:solidFill>
          <a:schemeClr val="accent6"/>
        </a:solidFill>
      </dgm:spPr>
      <dgm:t>
        <a:bodyPr/>
        <a:lstStyle/>
        <a:p>
          <a:r>
            <a:rPr lang="en-GB" b="1" dirty="0"/>
            <a:t>No Adjustment Required - 5</a:t>
          </a:r>
        </a:p>
      </dgm:t>
    </dgm:pt>
    <dgm:pt modelId="{D2375567-EF59-4A62-8744-88EA6D2785C2}" type="parTrans" cxnId="{D9F1D540-D64F-4343-84F0-9ACC32C8BE21}">
      <dgm:prSet/>
      <dgm:spPr/>
      <dgm:t>
        <a:bodyPr/>
        <a:lstStyle/>
        <a:p>
          <a:endParaRPr lang="en-GB"/>
        </a:p>
      </dgm:t>
    </dgm:pt>
    <dgm:pt modelId="{F283EE64-2564-4A25-87B7-361DD58F88DE}" type="sibTrans" cxnId="{D9F1D540-D64F-4343-84F0-9ACC32C8BE21}">
      <dgm:prSet/>
      <dgm:spPr/>
      <dgm:t>
        <a:bodyPr/>
        <a:lstStyle/>
        <a:p>
          <a:endParaRPr lang="en-GB"/>
        </a:p>
      </dgm:t>
    </dgm:pt>
    <dgm:pt modelId="{9C8C230C-535A-484F-A78F-85EEA390DEC2}" type="pres">
      <dgm:prSet presAssocID="{E77D9DD6-5539-4F9B-B95A-5263E9BCFC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899C0E-EC04-4AF5-8E42-6B77B83DEF15}" type="pres">
      <dgm:prSet presAssocID="{DCE6005E-B277-43F2-AA94-12075235C843}" presName="vertOne" presStyleCnt="0"/>
      <dgm:spPr/>
    </dgm:pt>
    <dgm:pt modelId="{4B4FE09E-F6B7-441C-8E3A-79667CC5D246}" type="pres">
      <dgm:prSet presAssocID="{DCE6005E-B277-43F2-AA94-12075235C843}" presName="txOne" presStyleLbl="node0" presStyleIdx="0" presStyleCnt="1">
        <dgm:presLayoutVars>
          <dgm:chPref val="3"/>
        </dgm:presLayoutVars>
      </dgm:prSet>
      <dgm:spPr/>
    </dgm:pt>
    <dgm:pt modelId="{58BAE15D-D690-4178-AF17-C7276DC89A99}" type="pres">
      <dgm:prSet presAssocID="{DCE6005E-B277-43F2-AA94-12075235C843}" presName="parTransOne" presStyleCnt="0"/>
      <dgm:spPr/>
    </dgm:pt>
    <dgm:pt modelId="{FC02DD27-8020-438E-8A68-57B541019D12}" type="pres">
      <dgm:prSet presAssocID="{DCE6005E-B277-43F2-AA94-12075235C843}" presName="horzOne" presStyleCnt="0"/>
      <dgm:spPr/>
    </dgm:pt>
    <dgm:pt modelId="{53FB4DFC-45DB-475D-B643-345EC0AF1F42}" type="pres">
      <dgm:prSet presAssocID="{AD0289BB-9311-4F38-9FD5-EB4387C59D80}" presName="vertTwo" presStyleCnt="0"/>
      <dgm:spPr/>
    </dgm:pt>
    <dgm:pt modelId="{95294521-1C96-431D-B75C-02B2F6773F5E}" type="pres">
      <dgm:prSet presAssocID="{AD0289BB-9311-4F38-9FD5-EB4387C59D80}" presName="txTwo" presStyleLbl="node2" presStyleIdx="0" presStyleCnt="2">
        <dgm:presLayoutVars>
          <dgm:chPref val="3"/>
        </dgm:presLayoutVars>
      </dgm:prSet>
      <dgm:spPr/>
    </dgm:pt>
    <dgm:pt modelId="{C271A06B-1316-4B0F-98DC-0C4A0D1620AD}" type="pres">
      <dgm:prSet presAssocID="{AD0289BB-9311-4F38-9FD5-EB4387C59D80}" presName="parTransTwo" presStyleCnt="0"/>
      <dgm:spPr/>
    </dgm:pt>
    <dgm:pt modelId="{782DC548-604E-4E54-B2A8-18DD8785D495}" type="pres">
      <dgm:prSet presAssocID="{AD0289BB-9311-4F38-9FD5-EB4387C59D80}" presName="horzTwo" presStyleCnt="0"/>
      <dgm:spPr/>
    </dgm:pt>
    <dgm:pt modelId="{51C950B1-9140-4964-A064-F86961101D0E}" type="pres">
      <dgm:prSet presAssocID="{10BB0D28-E647-40F5-90C3-928C78FA9352}" presName="vertThree" presStyleCnt="0"/>
      <dgm:spPr/>
    </dgm:pt>
    <dgm:pt modelId="{A65D7AED-9663-4F76-97A2-58D6D346132F}" type="pres">
      <dgm:prSet presAssocID="{10BB0D28-E647-40F5-90C3-928C78FA9352}" presName="txThree" presStyleLbl="node3" presStyleIdx="0" presStyleCnt="3">
        <dgm:presLayoutVars>
          <dgm:chPref val="3"/>
        </dgm:presLayoutVars>
      </dgm:prSet>
      <dgm:spPr/>
    </dgm:pt>
    <dgm:pt modelId="{6099344C-2848-4C8C-BC30-470A7BB287C8}" type="pres">
      <dgm:prSet presAssocID="{10BB0D28-E647-40F5-90C3-928C78FA9352}" presName="horzThree" presStyleCnt="0"/>
      <dgm:spPr/>
    </dgm:pt>
    <dgm:pt modelId="{E36DE150-268F-4B59-8BAB-92B314A35D42}" type="pres">
      <dgm:prSet presAssocID="{118B3D60-CDED-4B56-811C-9B606B9AF57C}" presName="sibSpaceThree" presStyleCnt="0"/>
      <dgm:spPr/>
    </dgm:pt>
    <dgm:pt modelId="{1EC322A8-D66E-49ED-B720-551F0FA175FD}" type="pres">
      <dgm:prSet presAssocID="{EC17420E-6E0F-40F1-885A-AB6F207B01ED}" presName="vertThree" presStyleCnt="0"/>
      <dgm:spPr/>
    </dgm:pt>
    <dgm:pt modelId="{2F634393-20EF-4F1F-96C7-99A86ACAD4B3}" type="pres">
      <dgm:prSet presAssocID="{EC17420E-6E0F-40F1-885A-AB6F207B01ED}" presName="txThree" presStyleLbl="node3" presStyleIdx="1" presStyleCnt="3">
        <dgm:presLayoutVars>
          <dgm:chPref val="3"/>
        </dgm:presLayoutVars>
      </dgm:prSet>
      <dgm:spPr/>
    </dgm:pt>
    <dgm:pt modelId="{92F51408-8433-461A-B466-92B2867A67C0}" type="pres">
      <dgm:prSet presAssocID="{EC17420E-6E0F-40F1-885A-AB6F207B01ED}" presName="parTransThree" presStyleCnt="0"/>
      <dgm:spPr/>
    </dgm:pt>
    <dgm:pt modelId="{FFE80C85-BDD4-4A3B-833F-92480F27F816}" type="pres">
      <dgm:prSet presAssocID="{EC17420E-6E0F-40F1-885A-AB6F207B01ED}" presName="horzThree" presStyleCnt="0"/>
      <dgm:spPr/>
    </dgm:pt>
    <dgm:pt modelId="{842ECB9D-2B9E-4534-A147-D30B0D8925F8}" type="pres">
      <dgm:prSet presAssocID="{B1AF6488-7B27-46A7-A780-9D00CC5D0491}" presName="vertFour" presStyleCnt="0">
        <dgm:presLayoutVars>
          <dgm:chPref val="3"/>
        </dgm:presLayoutVars>
      </dgm:prSet>
      <dgm:spPr/>
    </dgm:pt>
    <dgm:pt modelId="{4006FDFC-0AFF-4CF1-9631-48FEB5CABD23}" type="pres">
      <dgm:prSet presAssocID="{B1AF6488-7B27-46A7-A780-9D00CC5D0491}" presName="txFour" presStyleLbl="node4" presStyleIdx="0" presStyleCnt="8" custLinFactNeighborX="675" custLinFactNeighborY="-3258">
        <dgm:presLayoutVars>
          <dgm:chPref val="3"/>
        </dgm:presLayoutVars>
      </dgm:prSet>
      <dgm:spPr/>
    </dgm:pt>
    <dgm:pt modelId="{1B365E31-5AEC-446E-A999-45A1C17F12EE}" type="pres">
      <dgm:prSet presAssocID="{B1AF6488-7B27-46A7-A780-9D00CC5D0491}" presName="parTransFour" presStyleCnt="0"/>
      <dgm:spPr/>
    </dgm:pt>
    <dgm:pt modelId="{450F4ABF-853F-4F6C-B04C-0CA7C8C5159D}" type="pres">
      <dgm:prSet presAssocID="{B1AF6488-7B27-46A7-A780-9D00CC5D0491}" presName="horzFour" presStyleCnt="0"/>
      <dgm:spPr/>
    </dgm:pt>
    <dgm:pt modelId="{1F91848C-CC88-4E25-838A-D71474AF0197}" type="pres">
      <dgm:prSet presAssocID="{1D88FC52-3096-4AFE-8134-D45BC5AA1B68}" presName="vertFour" presStyleCnt="0">
        <dgm:presLayoutVars>
          <dgm:chPref val="3"/>
        </dgm:presLayoutVars>
      </dgm:prSet>
      <dgm:spPr/>
    </dgm:pt>
    <dgm:pt modelId="{EF524ED5-3A79-4BE5-AA54-80C3992C0520}" type="pres">
      <dgm:prSet presAssocID="{1D88FC52-3096-4AFE-8134-D45BC5AA1B68}" presName="txFour" presStyleLbl="node4" presStyleIdx="1" presStyleCnt="8">
        <dgm:presLayoutVars>
          <dgm:chPref val="3"/>
        </dgm:presLayoutVars>
      </dgm:prSet>
      <dgm:spPr/>
    </dgm:pt>
    <dgm:pt modelId="{4BD392B6-4F9D-4D44-ADC8-C1AF49E0DCFE}" type="pres">
      <dgm:prSet presAssocID="{1D88FC52-3096-4AFE-8134-D45BC5AA1B68}" presName="horzFour" presStyleCnt="0"/>
      <dgm:spPr/>
    </dgm:pt>
    <dgm:pt modelId="{8BCF3F93-7D1F-48FA-9855-BDAA342B4385}" type="pres">
      <dgm:prSet presAssocID="{F283EE64-2564-4A25-87B7-361DD58F88DE}" presName="sibSpaceFour" presStyleCnt="0"/>
      <dgm:spPr/>
    </dgm:pt>
    <dgm:pt modelId="{0A6C30EC-6755-49CD-96D5-CB28B6C2A42F}" type="pres">
      <dgm:prSet presAssocID="{C2BDB9E5-8311-408E-A717-187B95A8B815}" presName="vertFour" presStyleCnt="0">
        <dgm:presLayoutVars>
          <dgm:chPref val="3"/>
        </dgm:presLayoutVars>
      </dgm:prSet>
      <dgm:spPr/>
    </dgm:pt>
    <dgm:pt modelId="{2A9FC0AD-CDD6-432A-9D8A-A29CF3739A72}" type="pres">
      <dgm:prSet presAssocID="{C2BDB9E5-8311-408E-A717-187B95A8B815}" presName="txFour" presStyleLbl="node4" presStyleIdx="2" presStyleCnt="8">
        <dgm:presLayoutVars>
          <dgm:chPref val="3"/>
        </dgm:presLayoutVars>
      </dgm:prSet>
      <dgm:spPr/>
    </dgm:pt>
    <dgm:pt modelId="{7ACD129E-EA0A-4BAB-959A-CF74DEBECC7A}" type="pres">
      <dgm:prSet presAssocID="{C2BDB9E5-8311-408E-A717-187B95A8B815}" presName="horzFour" presStyleCnt="0"/>
      <dgm:spPr/>
    </dgm:pt>
    <dgm:pt modelId="{C8C20BB9-497D-4381-847E-4379CF4163B5}" type="pres">
      <dgm:prSet presAssocID="{43878D9D-91B4-4F69-BFAF-28974A41249E}" presName="sibSpaceFour" presStyleCnt="0"/>
      <dgm:spPr/>
    </dgm:pt>
    <dgm:pt modelId="{4FB46599-D7F9-4E68-BD64-9C2B641C1CD7}" type="pres">
      <dgm:prSet presAssocID="{3CA9F991-360E-4857-9D45-DF3F201F7BC9}" presName="vertFour" presStyleCnt="0">
        <dgm:presLayoutVars>
          <dgm:chPref val="3"/>
        </dgm:presLayoutVars>
      </dgm:prSet>
      <dgm:spPr/>
    </dgm:pt>
    <dgm:pt modelId="{C81AD4BE-BFBD-4462-B8DF-3D334D557487}" type="pres">
      <dgm:prSet presAssocID="{3CA9F991-360E-4857-9D45-DF3F201F7BC9}" presName="txFour" presStyleLbl="node4" presStyleIdx="3" presStyleCnt="8">
        <dgm:presLayoutVars>
          <dgm:chPref val="3"/>
        </dgm:presLayoutVars>
      </dgm:prSet>
      <dgm:spPr/>
    </dgm:pt>
    <dgm:pt modelId="{DAD22A16-7F48-4F08-A699-F17D4BD4438F}" type="pres">
      <dgm:prSet presAssocID="{3CA9F991-360E-4857-9D45-DF3F201F7BC9}" presName="parTransFour" presStyleCnt="0"/>
      <dgm:spPr/>
    </dgm:pt>
    <dgm:pt modelId="{27AD374E-EABB-4CA8-A167-C47DF18741E6}" type="pres">
      <dgm:prSet presAssocID="{3CA9F991-360E-4857-9D45-DF3F201F7BC9}" presName="horzFour" presStyleCnt="0"/>
      <dgm:spPr/>
    </dgm:pt>
    <dgm:pt modelId="{F570391C-F37A-4AE7-8B06-6B0BD1FDAC72}" type="pres">
      <dgm:prSet presAssocID="{7FCABA4C-30A9-4DD2-AA1E-6B385715E252}" presName="vertFour" presStyleCnt="0">
        <dgm:presLayoutVars>
          <dgm:chPref val="3"/>
        </dgm:presLayoutVars>
      </dgm:prSet>
      <dgm:spPr/>
    </dgm:pt>
    <dgm:pt modelId="{8158C360-E648-4BA3-AAA7-EE4FB0D6FFC8}" type="pres">
      <dgm:prSet presAssocID="{7FCABA4C-30A9-4DD2-AA1E-6B385715E252}" presName="txFour" presStyleLbl="node4" presStyleIdx="4" presStyleCnt="8">
        <dgm:presLayoutVars>
          <dgm:chPref val="3"/>
        </dgm:presLayoutVars>
      </dgm:prSet>
      <dgm:spPr/>
    </dgm:pt>
    <dgm:pt modelId="{7CC1F345-24BB-42F1-99A9-9F98FCA56B7F}" type="pres">
      <dgm:prSet presAssocID="{7FCABA4C-30A9-4DD2-AA1E-6B385715E252}" presName="horzFour" presStyleCnt="0"/>
      <dgm:spPr/>
    </dgm:pt>
    <dgm:pt modelId="{8A0686FC-13F9-4681-AE6A-292762F16AA5}" type="pres">
      <dgm:prSet presAssocID="{B77C41C0-3E45-4494-A980-71D05D1307FF}" presName="sibSpaceFour" presStyleCnt="0"/>
      <dgm:spPr/>
    </dgm:pt>
    <dgm:pt modelId="{DF77EE09-D42B-42C9-A87D-92549D2CE793}" type="pres">
      <dgm:prSet presAssocID="{1A1F9F60-BC45-46C4-AC4C-989532A744F8}" presName="vertFour" presStyleCnt="0">
        <dgm:presLayoutVars>
          <dgm:chPref val="3"/>
        </dgm:presLayoutVars>
      </dgm:prSet>
      <dgm:spPr/>
    </dgm:pt>
    <dgm:pt modelId="{4541455F-D331-4491-822B-33020C19EC75}" type="pres">
      <dgm:prSet presAssocID="{1A1F9F60-BC45-46C4-AC4C-989532A744F8}" presName="txFour" presStyleLbl="node4" presStyleIdx="5" presStyleCnt="8">
        <dgm:presLayoutVars>
          <dgm:chPref val="3"/>
        </dgm:presLayoutVars>
      </dgm:prSet>
      <dgm:spPr/>
    </dgm:pt>
    <dgm:pt modelId="{78E17374-485D-49E6-996A-F1E1D699BBDF}" type="pres">
      <dgm:prSet presAssocID="{1A1F9F60-BC45-46C4-AC4C-989532A744F8}" presName="horzFour" presStyleCnt="0"/>
      <dgm:spPr/>
    </dgm:pt>
    <dgm:pt modelId="{EC6E1BFC-09FF-4629-B723-7061D19B91FC}" type="pres">
      <dgm:prSet presAssocID="{E605C23E-F5AF-4156-9418-8AB7748A4F69}" presName="sibSpaceFour" presStyleCnt="0"/>
      <dgm:spPr/>
    </dgm:pt>
    <dgm:pt modelId="{922F05E8-BC59-4A29-BB06-A814B88D48D9}" type="pres">
      <dgm:prSet presAssocID="{8C4C0F6E-CCB0-4E14-BAA7-D54A22E56A09}" presName="vertFour" presStyleCnt="0">
        <dgm:presLayoutVars>
          <dgm:chPref val="3"/>
        </dgm:presLayoutVars>
      </dgm:prSet>
      <dgm:spPr/>
    </dgm:pt>
    <dgm:pt modelId="{04AA7DC2-21ED-43E2-9413-C49F42F740E0}" type="pres">
      <dgm:prSet presAssocID="{8C4C0F6E-CCB0-4E14-BAA7-D54A22E56A09}" presName="txFour" presStyleLbl="node4" presStyleIdx="6" presStyleCnt="8">
        <dgm:presLayoutVars>
          <dgm:chPref val="3"/>
        </dgm:presLayoutVars>
      </dgm:prSet>
      <dgm:spPr/>
    </dgm:pt>
    <dgm:pt modelId="{1EF76964-F1BE-4B3F-841B-14DB4F64C119}" type="pres">
      <dgm:prSet presAssocID="{8C4C0F6E-CCB0-4E14-BAA7-D54A22E56A09}" presName="horzFour" presStyleCnt="0"/>
      <dgm:spPr/>
    </dgm:pt>
    <dgm:pt modelId="{FF56B39F-72FA-4C81-ACFF-7F2836BCE377}" type="pres">
      <dgm:prSet presAssocID="{2B3FB0D3-ADF7-4535-A542-E410ADA08A84}" presName="sibSpaceFour" presStyleCnt="0"/>
      <dgm:spPr/>
    </dgm:pt>
    <dgm:pt modelId="{3C3EE35B-D851-4DDF-88F1-26D9C343F74C}" type="pres">
      <dgm:prSet presAssocID="{79E8AD51-8988-400C-BF3C-83A4E13CFB1A}" presName="vertFour" presStyleCnt="0">
        <dgm:presLayoutVars>
          <dgm:chPref val="3"/>
        </dgm:presLayoutVars>
      </dgm:prSet>
      <dgm:spPr/>
    </dgm:pt>
    <dgm:pt modelId="{97F74A27-E5ED-4729-A418-1DF8B39E1207}" type="pres">
      <dgm:prSet presAssocID="{79E8AD51-8988-400C-BF3C-83A4E13CFB1A}" presName="txFour" presStyleLbl="node4" presStyleIdx="7" presStyleCnt="8">
        <dgm:presLayoutVars>
          <dgm:chPref val="3"/>
        </dgm:presLayoutVars>
      </dgm:prSet>
      <dgm:spPr/>
    </dgm:pt>
    <dgm:pt modelId="{3E0D5F34-803E-45C9-9B1B-45AF6021102F}" type="pres">
      <dgm:prSet presAssocID="{79E8AD51-8988-400C-BF3C-83A4E13CFB1A}" presName="horzFour" presStyleCnt="0"/>
      <dgm:spPr/>
    </dgm:pt>
    <dgm:pt modelId="{05377C2F-C214-441B-9499-DE2855C61655}" type="pres">
      <dgm:prSet presAssocID="{72550A95-2D05-4DC6-B8F0-797543EED68B}" presName="sibSpaceThree" presStyleCnt="0"/>
      <dgm:spPr/>
    </dgm:pt>
    <dgm:pt modelId="{FA29D54C-00FC-40E5-A77E-73AD818A9738}" type="pres">
      <dgm:prSet presAssocID="{6F48D396-80C1-409C-9FB2-0760419EBFC2}" presName="vertThree" presStyleCnt="0"/>
      <dgm:spPr/>
    </dgm:pt>
    <dgm:pt modelId="{817DEB60-4DAE-4AE9-85BA-CAC0A3DE2990}" type="pres">
      <dgm:prSet presAssocID="{6F48D396-80C1-409C-9FB2-0760419EBFC2}" presName="txThree" presStyleLbl="node3" presStyleIdx="2" presStyleCnt="3" custLinFactNeighborX="-36" custLinFactNeighborY="198">
        <dgm:presLayoutVars>
          <dgm:chPref val="3"/>
        </dgm:presLayoutVars>
      </dgm:prSet>
      <dgm:spPr/>
    </dgm:pt>
    <dgm:pt modelId="{CC3FC382-030F-4AC0-B1AB-BC8DA397D315}" type="pres">
      <dgm:prSet presAssocID="{6F48D396-80C1-409C-9FB2-0760419EBFC2}" presName="horzThree" presStyleCnt="0"/>
      <dgm:spPr/>
    </dgm:pt>
    <dgm:pt modelId="{9D0B51CB-F017-429F-B38C-FC281FF92417}" type="pres">
      <dgm:prSet presAssocID="{04ED89B0-4E6B-4373-AC83-E9F22A013D7D}" presName="sibSpaceTwo" presStyleCnt="0"/>
      <dgm:spPr/>
    </dgm:pt>
    <dgm:pt modelId="{69B528EE-7F48-413E-A3E4-35FF74DE2143}" type="pres">
      <dgm:prSet presAssocID="{EC857182-7768-4F07-A922-23CCDCC695C7}" presName="vertTwo" presStyleCnt="0"/>
      <dgm:spPr/>
    </dgm:pt>
    <dgm:pt modelId="{69D32501-5DD2-4C45-A027-11FAA1A3EE60}" type="pres">
      <dgm:prSet presAssocID="{EC857182-7768-4F07-A922-23CCDCC695C7}" presName="txTwo" presStyleLbl="node2" presStyleIdx="1" presStyleCnt="2">
        <dgm:presLayoutVars>
          <dgm:chPref val="3"/>
        </dgm:presLayoutVars>
      </dgm:prSet>
      <dgm:spPr/>
    </dgm:pt>
    <dgm:pt modelId="{333915A8-189F-4C4C-81C1-B93A3B39551C}" type="pres">
      <dgm:prSet presAssocID="{EC857182-7768-4F07-A922-23CCDCC695C7}" presName="horzTwo" presStyleCnt="0"/>
      <dgm:spPr/>
    </dgm:pt>
  </dgm:ptLst>
  <dgm:cxnLst>
    <dgm:cxn modelId="{A46A590D-970E-4C81-889C-9BF196066021}" type="presOf" srcId="{E77D9DD6-5539-4F9B-B95A-5263E9BCFCA8}" destId="{9C8C230C-535A-484F-A78F-85EEA390DEC2}" srcOrd="0" destOrd="0" presId="urn:microsoft.com/office/officeart/2005/8/layout/hierarchy4"/>
    <dgm:cxn modelId="{49E28810-3261-411D-B905-39BA17E051FA}" type="presOf" srcId="{AD0289BB-9311-4F38-9FD5-EB4387C59D80}" destId="{95294521-1C96-431D-B75C-02B2F6773F5E}" srcOrd="0" destOrd="0" presId="urn:microsoft.com/office/officeart/2005/8/layout/hierarchy4"/>
    <dgm:cxn modelId="{60022520-F1CF-44C3-8379-241EA647AEAE}" srcId="{EC17420E-6E0F-40F1-885A-AB6F207B01ED}" destId="{79E8AD51-8988-400C-BF3C-83A4E13CFB1A}" srcOrd="2" destOrd="0" parTransId="{7F25633C-41CE-444F-8583-7F16C0E50E07}" sibTransId="{FAF67247-D7AF-4A2B-BDDF-4C38B5C56F93}"/>
    <dgm:cxn modelId="{D2336A2F-BA7F-458B-B77B-EBC16E62A019}" type="presOf" srcId="{3CA9F991-360E-4857-9D45-DF3F201F7BC9}" destId="{C81AD4BE-BFBD-4462-B8DF-3D334D557487}" srcOrd="0" destOrd="0" presId="urn:microsoft.com/office/officeart/2005/8/layout/hierarchy4"/>
    <dgm:cxn modelId="{35556B30-E9D6-4027-9BA4-2532212A3943}" type="presOf" srcId="{1A1F9F60-BC45-46C4-AC4C-989532A744F8}" destId="{4541455F-D331-4491-822B-33020C19EC75}" srcOrd="0" destOrd="0" presId="urn:microsoft.com/office/officeart/2005/8/layout/hierarchy4"/>
    <dgm:cxn modelId="{4028F234-A741-451F-B21E-AC9830E84B90}" srcId="{AD0289BB-9311-4F38-9FD5-EB4387C59D80}" destId="{EC17420E-6E0F-40F1-885A-AB6F207B01ED}" srcOrd="1" destOrd="0" parTransId="{8C026942-7823-4B33-94A7-F88435BDA0ED}" sibTransId="{72550A95-2D05-4DC6-B8F0-797543EED68B}"/>
    <dgm:cxn modelId="{5105F236-8622-4A02-ADA5-4984007C430E}" srcId="{B1AF6488-7B27-46A7-A780-9D00CC5D0491}" destId="{3CA9F991-360E-4857-9D45-DF3F201F7BC9}" srcOrd="2" destOrd="0" parTransId="{D4099A24-6008-46DC-A50A-F9CA91EA356C}" sibTransId="{896DED8F-9612-4FAC-9E21-178DC549119F}"/>
    <dgm:cxn modelId="{D9F1D540-D64F-4343-84F0-9ACC32C8BE21}" srcId="{B1AF6488-7B27-46A7-A780-9D00CC5D0491}" destId="{1D88FC52-3096-4AFE-8134-D45BC5AA1B68}" srcOrd="0" destOrd="0" parTransId="{D2375567-EF59-4A62-8744-88EA6D2785C2}" sibTransId="{F283EE64-2564-4A25-87B7-361DD58F88DE}"/>
    <dgm:cxn modelId="{44314742-9AE8-430D-B65A-4AC702EB689F}" srcId="{E77D9DD6-5539-4F9B-B95A-5263E9BCFCA8}" destId="{DCE6005E-B277-43F2-AA94-12075235C843}" srcOrd="0" destOrd="0" parTransId="{BB417303-518D-4820-B9A8-98AF5843DE01}" sibTransId="{1F96050F-48C5-42BA-9D63-7CECEA69A42B}"/>
    <dgm:cxn modelId="{D7F95943-71BF-4295-AF58-7B3503745632}" srcId="{3CA9F991-360E-4857-9D45-DF3F201F7BC9}" destId="{1A1F9F60-BC45-46C4-AC4C-989532A744F8}" srcOrd="1" destOrd="0" parTransId="{3D6337AA-7313-4383-AA5A-C7E65D4E3202}" sibTransId="{32415FE2-AF12-4EF6-BDD1-7A9298907A3F}"/>
    <dgm:cxn modelId="{F088D85D-9AA6-46BF-9408-8D9BCD1F94DB}" srcId="{EC17420E-6E0F-40F1-885A-AB6F207B01ED}" destId="{B1AF6488-7B27-46A7-A780-9D00CC5D0491}" srcOrd="0" destOrd="0" parTransId="{A56EF30C-2D6E-4FB5-B4CA-34B51E45A1A6}" sibTransId="{E605C23E-F5AF-4156-9418-8AB7748A4F69}"/>
    <dgm:cxn modelId="{B4C3E562-2196-4184-9CE5-1604D11D29BC}" srcId="{B1AF6488-7B27-46A7-A780-9D00CC5D0491}" destId="{C2BDB9E5-8311-408E-A717-187B95A8B815}" srcOrd="1" destOrd="0" parTransId="{8939D3F6-2AF7-403E-B716-A00DDCF8C1B5}" sibTransId="{43878D9D-91B4-4F69-BFAF-28974A41249E}"/>
    <dgm:cxn modelId="{EF1B1A75-22A5-4D2F-8A10-D626EA47A942}" srcId="{EC17420E-6E0F-40F1-885A-AB6F207B01ED}" destId="{8C4C0F6E-CCB0-4E14-BAA7-D54A22E56A09}" srcOrd="1" destOrd="0" parTransId="{C1ADA698-5C04-4213-A326-38779C6AE3CA}" sibTransId="{2B3FB0D3-ADF7-4535-A542-E410ADA08A84}"/>
    <dgm:cxn modelId="{FE23F777-CC18-4971-907C-5DF287926FE3}" srcId="{AD0289BB-9311-4F38-9FD5-EB4387C59D80}" destId="{10BB0D28-E647-40F5-90C3-928C78FA9352}" srcOrd="0" destOrd="0" parTransId="{ECA976C6-3C2E-42E4-91D4-6D3CFF08A38D}" sibTransId="{118B3D60-CDED-4B56-811C-9B606B9AF57C}"/>
    <dgm:cxn modelId="{D375247B-E387-49E2-B4E9-1B797DC79ED8}" type="presOf" srcId="{7FCABA4C-30A9-4DD2-AA1E-6B385715E252}" destId="{8158C360-E648-4BA3-AAA7-EE4FB0D6FFC8}" srcOrd="0" destOrd="0" presId="urn:microsoft.com/office/officeart/2005/8/layout/hierarchy4"/>
    <dgm:cxn modelId="{67BA9B85-7DFD-4ABD-83C2-F754C314D830}" type="presOf" srcId="{6F48D396-80C1-409C-9FB2-0760419EBFC2}" destId="{817DEB60-4DAE-4AE9-85BA-CAC0A3DE2990}" srcOrd="0" destOrd="0" presId="urn:microsoft.com/office/officeart/2005/8/layout/hierarchy4"/>
    <dgm:cxn modelId="{1F326186-CBE1-4221-955F-8688D4E0F661}" srcId="{DCE6005E-B277-43F2-AA94-12075235C843}" destId="{AD0289BB-9311-4F38-9FD5-EB4387C59D80}" srcOrd="0" destOrd="0" parTransId="{AA982A8A-F4D3-4AF2-855C-879E3D5F177C}" sibTransId="{04ED89B0-4E6B-4373-AC83-E9F22A013D7D}"/>
    <dgm:cxn modelId="{6A3E9C93-3739-4C11-B3D4-BA5ECA1D9FA8}" type="presOf" srcId="{EC857182-7768-4F07-A922-23CCDCC695C7}" destId="{69D32501-5DD2-4C45-A027-11FAA1A3EE60}" srcOrd="0" destOrd="0" presId="urn:microsoft.com/office/officeart/2005/8/layout/hierarchy4"/>
    <dgm:cxn modelId="{17F55594-41F5-4589-B4EE-D257257EC935}" srcId="{DCE6005E-B277-43F2-AA94-12075235C843}" destId="{EC857182-7768-4F07-A922-23CCDCC695C7}" srcOrd="1" destOrd="0" parTransId="{3D37B1C6-21BE-468E-B1F1-F4CFC67EAEB5}" sibTransId="{16DEFB4B-0903-43FE-A6CB-D1B7EB63E71C}"/>
    <dgm:cxn modelId="{0C2288A9-07A5-4FA3-ACFD-8B23AAD25B67}" type="presOf" srcId="{1D88FC52-3096-4AFE-8134-D45BC5AA1B68}" destId="{EF524ED5-3A79-4BE5-AA54-80C3992C0520}" srcOrd="0" destOrd="0" presId="urn:microsoft.com/office/officeart/2005/8/layout/hierarchy4"/>
    <dgm:cxn modelId="{27B9C5AB-DB87-4C20-AD46-D6BEF75B4A02}" type="presOf" srcId="{EC17420E-6E0F-40F1-885A-AB6F207B01ED}" destId="{2F634393-20EF-4F1F-96C7-99A86ACAD4B3}" srcOrd="0" destOrd="0" presId="urn:microsoft.com/office/officeart/2005/8/layout/hierarchy4"/>
    <dgm:cxn modelId="{1C97DFB0-8A31-4239-AA4D-475362B352AA}" type="presOf" srcId="{10BB0D28-E647-40F5-90C3-928C78FA9352}" destId="{A65D7AED-9663-4F76-97A2-58D6D346132F}" srcOrd="0" destOrd="0" presId="urn:microsoft.com/office/officeart/2005/8/layout/hierarchy4"/>
    <dgm:cxn modelId="{2D561DB7-DD6F-4861-968F-0660D3A90594}" srcId="{AD0289BB-9311-4F38-9FD5-EB4387C59D80}" destId="{6F48D396-80C1-409C-9FB2-0760419EBFC2}" srcOrd="2" destOrd="0" parTransId="{227A4330-625F-475E-8EB5-F0522ACA22DD}" sibTransId="{C241EABC-A149-4F94-BFB4-D9E21AD25BA9}"/>
    <dgm:cxn modelId="{80CD5AC1-789B-4553-884A-25CCF78EE5E7}" type="presOf" srcId="{79E8AD51-8988-400C-BF3C-83A4E13CFB1A}" destId="{97F74A27-E5ED-4729-A418-1DF8B39E1207}" srcOrd="0" destOrd="0" presId="urn:microsoft.com/office/officeart/2005/8/layout/hierarchy4"/>
    <dgm:cxn modelId="{617D3CC3-1D2C-4779-A49C-CC5FA1847FC8}" type="presOf" srcId="{DCE6005E-B277-43F2-AA94-12075235C843}" destId="{4B4FE09E-F6B7-441C-8E3A-79667CC5D246}" srcOrd="0" destOrd="0" presId="urn:microsoft.com/office/officeart/2005/8/layout/hierarchy4"/>
    <dgm:cxn modelId="{E6E6A5DE-CE19-445F-AFA2-177B9E5995A9}" type="presOf" srcId="{B1AF6488-7B27-46A7-A780-9D00CC5D0491}" destId="{4006FDFC-0AFF-4CF1-9631-48FEB5CABD23}" srcOrd="0" destOrd="0" presId="urn:microsoft.com/office/officeart/2005/8/layout/hierarchy4"/>
    <dgm:cxn modelId="{F198D9E2-4FAB-447B-9F40-F56C23ADAB15}" type="presOf" srcId="{C2BDB9E5-8311-408E-A717-187B95A8B815}" destId="{2A9FC0AD-CDD6-432A-9D8A-A29CF3739A72}" srcOrd="0" destOrd="0" presId="urn:microsoft.com/office/officeart/2005/8/layout/hierarchy4"/>
    <dgm:cxn modelId="{95087BF5-4D9F-42DF-84BB-55320649931F}" srcId="{3CA9F991-360E-4857-9D45-DF3F201F7BC9}" destId="{7FCABA4C-30A9-4DD2-AA1E-6B385715E252}" srcOrd="0" destOrd="0" parTransId="{C695E60C-C940-4046-84B0-6625CDC79E30}" sibTransId="{B77C41C0-3E45-4494-A980-71D05D1307FF}"/>
    <dgm:cxn modelId="{1AEFE8FB-BD7D-41FC-88E2-A4910CA9E291}" type="presOf" srcId="{8C4C0F6E-CCB0-4E14-BAA7-D54A22E56A09}" destId="{04AA7DC2-21ED-43E2-9413-C49F42F740E0}" srcOrd="0" destOrd="0" presId="urn:microsoft.com/office/officeart/2005/8/layout/hierarchy4"/>
    <dgm:cxn modelId="{3369C2DD-8504-4B12-B9A4-6318E999F601}" type="presParOf" srcId="{9C8C230C-535A-484F-A78F-85EEA390DEC2}" destId="{93899C0E-EC04-4AF5-8E42-6B77B83DEF15}" srcOrd="0" destOrd="0" presId="urn:microsoft.com/office/officeart/2005/8/layout/hierarchy4"/>
    <dgm:cxn modelId="{CADAC119-E29F-4352-8669-015871E44256}" type="presParOf" srcId="{93899C0E-EC04-4AF5-8E42-6B77B83DEF15}" destId="{4B4FE09E-F6B7-441C-8E3A-79667CC5D246}" srcOrd="0" destOrd="0" presId="urn:microsoft.com/office/officeart/2005/8/layout/hierarchy4"/>
    <dgm:cxn modelId="{5BC50635-077D-4F3D-8A46-F9EAFA85809D}" type="presParOf" srcId="{93899C0E-EC04-4AF5-8E42-6B77B83DEF15}" destId="{58BAE15D-D690-4178-AF17-C7276DC89A99}" srcOrd="1" destOrd="0" presId="urn:microsoft.com/office/officeart/2005/8/layout/hierarchy4"/>
    <dgm:cxn modelId="{1D98BDB5-0B73-488D-A663-65E35210F906}" type="presParOf" srcId="{93899C0E-EC04-4AF5-8E42-6B77B83DEF15}" destId="{FC02DD27-8020-438E-8A68-57B541019D12}" srcOrd="2" destOrd="0" presId="urn:microsoft.com/office/officeart/2005/8/layout/hierarchy4"/>
    <dgm:cxn modelId="{20992B74-27A9-4385-960C-08FA23B4EA03}" type="presParOf" srcId="{FC02DD27-8020-438E-8A68-57B541019D12}" destId="{53FB4DFC-45DB-475D-B643-345EC0AF1F42}" srcOrd="0" destOrd="0" presId="urn:microsoft.com/office/officeart/2005/8/layout/hierarchy4"/>
    <dgm:cxn modelId="{9FF3569F-2B2C-4F17-83EF-7FE1476F7F7E}" type="presParOf" srcId="{53FB4DFC-45DB-475D-B643-345EC0AF1F42}" destId="{95294521-1C96-431D-B75C-02B2F6773F5E}" srcOrd="0" destOrd="0" presId="urn:microsoft.com/office/officeart/2005/8/layout/hierarchy4"/>
    <dgm:cxn modelId="{835364F7-CA27-4FE9-BF58-3C8D382DE3EE}" type="presParOf" srcId="{53FB4DFC-45DB-475D-B643-345EC0AF1F42}" destId="{C271A06B-1316-4B0F-98DC-0C4A0D1620AD}" srcOrd="1" destOrd="0" presId="urn:microsoft.com/office/officeart/2005/8/layout/hierarchy4"/>
    <dgm:cxn modelId="{9D163DFC-2093-4684-93D6-ED61115EFE5D}" type="presParOf" srcId="{53FB4DFC-45DB-475D-B643-345EC0AF1F42}" destId="{782DC548-604E-4E54-B2A8-18DD8785D495}" srcOrd="2" destOrd="0" presId="urn:microsoft.com/office/officeart/2005/8/layout/hierarchy4"/>
    <dgm:cxn modelId="{977D3CD1-4B46-4981-81E8-6CD831CFB0B4}" type="presParOf" srcId="{782DC548-604E-4E54-B2A8-18DD8785D495}" destId="{51C950B1-9140-4964-A064-F86961101D0E}" srcOrd="0" destOrd="0" presId="urn:microsoft.com/office/officeart/2005/8/layout/hierarchy4"/>
    <dgm:cxn modelId="{5900AA2E-FD74-4AED-8D7D-9F051B6A96EA}" type="presParOf" srcId="{51C950B1-9140-4964-A064-F86961101D0E}" destId="{A65D7AED-9663-4F76-97A2-58D6D346132F}" srcOrd="0" destOrd="0" presId="urn:microsoft.com/office/officeart/2005/8/layout/hierarchy4"/>
    <dgm:cxn modelId="{E8705943-5E2A-49AF-BA08-4FCC1A94E2DA}" type="presParOf" srcId="{51C950B1-9140-4964-A064-F86961101D0E}" destId="{6099344C-2848-4C8C-BC30-470A7BB287C8}" srcOrd="1" destOrd="0" presId="urn:microsoft.com/office/officeart/2005/8/layout/hierarchy4"/>
    <dgm:cxn modelId="{3BE0278C-AF8A-44C7-93D3-D503D72DDF8B}" type="presParOf" srcId="{782DC548-604E-4E54-B2A8-18DD8785D495}" destId="{E36DE150-268F-4B59-8BAB-92B314A35D42}" srcOrd="1" destOrd="0" presId="urn:microsoft.com/office/officeart/2005/8/layout/hierarchy4"/>
    <dgm:cxn modelId="{839082C7-C7F5-4D10-8E11-2B9D8D5AB21F}" type="presParOf" srcId="{782DC548-604E-4E54-B2A8-18DD8785D495}" destId="{1EC322A8-D66E-49ED-B720-551F0FA175FD}" srcOrd="2" destOrd="0" presId="urn:microsoft.com/office/officeart/2005/8/layout/hierarchy4"/>
    <dgm:cxn modelId="{F05B0680-CFE7-4218-82C1-0471E789DBBC}" type="presParOf" srcId="{1EC322A8-D66E-49ED-B720-551F0FA175FD}" destId="{2F634393-20EF-4F1F-96C7-99A86ACAD4B3}" srcOrd="0" destOrd="0" presId="urn:microsoft.com/office/officeart/2005/8/layout/hierarchy4"/>
    <dgm:cxn modelId="{323ECB23-4B48-4140-B715-F73CBBB7ADA6}" type="presParOf" srcId="{1EC322A8-D66E-49ED-B720-551F0FA175FD}" destId="{92F51408-8433-461A-B466-92B2867A67C0}" srcOrd="1" destOrd="0" presId="urn:microsoft.com/office/officeart/2005/8/layout/hierarchy4"/>
    <dgm:cxn modelId="{B86B75C1-FB7A-4363-924D-2B840C34960A}" type="presParOf" srcId="{1EC322A8-D66E-49ED-B720-551F0FA175FD}" destId="{FFE80C85-BDD4-4A3B-833F-92480F27F816}" srcOrd="2" destOrd="0" presId="urn:microsoft.com/office/officeart/2005/8/layout/hierarchy4"/>
    <dgm:cxn modelId="{C151BDF2-E62E-4E55-8A20-2EC18731D7A0}" type="presParOf" srcId="{FFE80C85-BDD4-4A3B-833F-92480F27F816}" destId="{842ECB9D-2B9E-4534-A147-D30B0D8925F8}" srcOrd="0" destOrd="0" presId="urn:microsoft.com/office/officeart/2005/8/layout/hierarchy4"/>
    <dgm:cxn modelId="{AE099A8D-CE40-44DC-BE51-049B6DDB57FA}" type="presParOf" srcId="{842ECB9D-2B9E-4534-A147-D30B0D8925F8}" destId="{4006FDFC-0AFF-4CF1-9631-48FEB5CABD23}" srcOrd="0" destOrd="0" presId="urn:microsoft.com/office/officeart/2005/8/layout/hierarchy4"/>
    <dgm:cxn modelId="{6743923A-C6FC-4BEF-8C70-953798E30F00}" type="presParOf" srcId="{842ECB9D-2B9E-4534-A147-D30B0D8925F8}" destId="{1B365E31-5AEC-446E-A999-45A1C17F12EE}" srcOrd="1" destOrd="0" presId="urn:microsoft.com/office/officeart/2005/8/layout/hierarchy4"/>
    <dgm:cxn modelId="{4D48275A-622B-468D-9D09-19772E692C25}" type="presParOf" srcId="{842ECB9D-2B9E-4534-A147-D30B0D8925F8}" destId="{450F4ABF-853F-4F6C-B04C-0CA7C8C5159D}" srcOrd="2" destOrd="0" presId="urn:microsoft.com/office/officeart/2005/8/layout/hierarchy4"/>
    <dgm:cxn modelId="{250B4DD1-AD72-4245-9B09-64E9571E8E4A}" type="presParOf" srcId="{450F4ABF-853F-4F6C-B04C-0CA7C8C5159D}" destId="{1F91848C-CC88-4E25-838A-D71474AF0197}" srcOrd="0" destOrd="0" presId="urn:microsoft.com/office/officeart/2005/8/layout/hierarchy4"/>
    <dgm:cxn modelId="{B32D2967-0198-460B-9732-5BD80A51E382}" type="presParOf" srcId="{1F91848C-CC88-4E25-838A-D71474AF0197}" destId="{EF524ED5-3A79-4BE5-AA54-80C3992C0520}" srcOrd="0" destOrd="0" presId="urn:microsoft.com/office/officeart/2005/8/layout/hierarchy4"/>
    <dgm:cxn modelId="{B2EA1A98-0E83-4B90-BF8A-C59C26494F9A}" type="presParOf" srcId="{1F91848C-CC88-4E25-838A-D71474AF0197}" destId="{4BD392B6-4F9D-4D44-ADC8-C1AF49E0DCFE}" srcOrd="1" destOrd="0" presId="urn:microsoft.com/office/officeart/2005/8/layout/hierarchy4"/>
    <dgm:cxn modelId="{08A202A3-92AB-4339-B578-EF5521D3FC4A}" type="presParOf" srcId="{450F4ABF-853F-4F6C-B04C-0CA7C8C5159D}" destId="{8BCF3F93-7D1F-48FA-9855-BDAA342B4385}" srcOrd="1" destOrd="0" presId="urn:microsoft.com/office/officeart/2005/8/layout/hierarchy4"/>
    <dgm:cxn modelId="{48B54DC9-AA34-4C2C-A846-6C9ACE4DBF02}" type="presParOf" srcId="{450F4ABF-853F-4F6C-B04C-0CA7C8C5159D}" destId="{0A6C30EC-6755-49CD-96D5-CB28B6C2A42F}" srcOrd="2" destOrd="0" presId="urn:microsoft.com/office/officeart/2005/8/layout/hierarchy4"/>
    <dgm:cxn modelId="{A44D0C65-E016-4A8C-B5E9-0FCE355F6C18}" type="presParOf" srcId="{0A6C30EC-6755-49CD-96D5-CB28B6C2A42F}" destId="{2A9FC0AD-CDD6-432A-9D8A-A29CF3739A72}" srcOrd="0" destOrd="0" presId="urn:microsoft.com/office/officeart/2005/8/layout/hierarchy4"/>
    <dgm:cxn modelId="{2C5F994F-8C7B-45B1-A45D-DEEA897DF310}" type="presParOf" srcId="{0A6C30EC-6755-49CD-96D5-CB28B6C2A42F}" destId="{7ACD129E-EA0A-4BAB-959A-CF74DEBECC7A}" srcOrd="1" destOrd="0" presId="urn:microsoft.com/office/officeart/2005/8/layout/hierarchy4"/>
    <dgm:cxn modelId="{68BAFA8C-314F-441A-8F6A-A9671AD94633}" type="presParOf" srcId="{450F4ABF-853F-4F6C-B04C-0CA7C8C5159D}" destId="{C8C20BB9-497D-4381-847E-4379CF4163B5}" srcOrd="3" destOrd="0" presId="urn:microsoft.com/office/officeart/2005/8/layout/hierarchy4"/>
    <dgm:cxn modelId="{B7623254-3E78-432B-B5B7-151BC7E11806}" type="presParOf" srcId="{450F4ABF-853F-4F6C-B04C-0CA7C8C5159D}" destId="{4FB46599-D7F9-4E68-BD64-9C2B641C1CD7}" srcOrd="4" destOrd="0" presId="urn:microsoft.com/office/officeart/2005/8/layout/hierarchy4"/>
    <dgm:cxn modelId="{58E4914E-060A-4D40-840E-541944F09948}" type="presParOf" srcId="{4FB46599-D7F9-4E68-BD64-9C2B641C1CD7}" destId="{C81AD4BE-BFBD-4462-B8DF-3D334D557487}" srcOrd="0" destOrd="0" presId="urn:microsoft.com/office/officeart/2005/8/layout/hierarchy4"/>
    <dgm:cxn modelId="{CB67A4F2-934D-4305-88DF-AB39C8F034C4}" type="presParOf" srcId="{4FB46599-D7F9-4E68-BD64-9C2B641C1CD7}" destId="{DAD22A16-7F48-4F08-A699-F17D4BD4438F}" srcOrd="1" destOrd="0" presId="urn:microsoft.com/office/officeart/2005/8/layout/hierarchy4"/>
    <dgm:cxn modelId="{FD58FE2B-B369-4B29-A958-FBC1C38A2EDF}" type="presParOf" srcId="{4FB46599-D7F9-4E68-BD64-9C2B641C1CD7}" destId="{27AD374E-EABB-4CA8-A167-C47DF18741E6}" srcOrd="2" destOrd="0" presId="urn:microsoft.com/office/officeart/2005/8/layout/hierarchy4"/>
    <dgm:cxn modelId="{D488DDF2-73D7-4519-848B-4103AEAD46FC}" type="presParOf" srcId="{27AD374E-EABB-4CA8-A167-C47DF18741E6}" destId="{F570391C-F37A-4AE7-8B06-6B0BD1FDAC72}" srcOrd="0" destOrd="0" presId="urn:microsoft.com/office/officeart/2005/8/layout/hierarchy4"/>
    <dgm:cxn modelId="{D1E07196-3C18-441A-A3F5-8C4F260D874B}" type="presParOf" srcId="{F570391C-F37A-4AE7-8B06-6B0BD1FDAC72}" destId="{8158C360-E648-4BA3-AAA7-EE4FB0D6FFC8}" srcOrd="0" destOrd="0" presId="urn:microsoft.com/office/officeart/2005/8/layout/hierarchy4"/>
    <dgm:cxn modelId="{8A3E9092-F671-41A5-A8C3-54CED1443BFE}" type="presParOf" srcId="{F570391C-F37A-4AE7-8B06-6B0BD1FDAC72}" destId="{7CC1F345-24BB-42F1-99A9-9F98FCA56B7F}" srcOrd="1" destOrd="0" presId="urn:microsoft.com/office/officeart/2005/8/layout/hierarchy4"/>
    <dgm:cxn modelId="{8AE1D399-47C4-4123-A782-AFEFC10EBA34}" type="presParOf" srcId="{27AD374E-EABB-4CA8-A167-C47DF18741E6}" destId="{8A0686FC-13F9-4681-AE6A-292762F16AA5}" srcOrd="1" destOrd="0" presId="urn:microsoft.com/office/officeart/2005/8/layout/hierarchy4"/>
    <dgm:cxn modelId="{705ECA66-C0C9-45BE-8B1D-C93C5AF10A44}" type="presParOf" srcId="{27AD374E-EABB-4CA8-A167-C47DF18741E6}" destId="{DF77EE09-D42B-42C9-A87D-92549D2CE793}" srcOrd="2" destOrd="0" presId="urn:microsoft.com/office/officeart/2005/8/layout/hierarchy4"/>
    <dgm:cxn modelId="{C257829C-B7D9-4631-A38D-1AEDB3F56274}" type="presParOf" srcId="{DF77EE09-D42B-42C9-A87D-92549D2CE793}" destId="{4541455F-D331-4491-822B-33020C19EC75}" srcOrd="0" destOrd="0" presId="urn:microsoft.com/office/officeart/2005/8/layout/hierarchy4"/>
    <dgm:cxn modelId="{E53C64FE-28E8-4360-AE8C-01F1A3212AC5}" type="presParOf" srcId="{DF77EE09-D42B-42C9-A87D-92549D2CE793}" destId="{78E17374-485D-49E6-996A-F1E1D699BBDF}" srcOrd="1" destOrd="0" presId="urn:microsoft.com/office/officeart/2005/8/layout/hierarchy4"/>
    <dgm:cxn modelId="{F71A0BA2-4289-4F2A-9F96-0638208A0406}" type="presParOf" srcId="{FFE80C85-BDD4-4A3B-833F-92480F27F816}" destId="{EC6E1BFC-09FF-4629-B723-7061D19B91FC}" srcOrd="1" destOrd="0" presId="urn:microsoft.com/office/officeart/2005/8/layout/hierarchy4"/>
    <dgm:cxn modelId="{4BEDAA4D-4002-44CE-9437-32DE7201A751}" type="presParOf" srcId="{FFE80C85-BDD4-4A3B-833F-92480F27F816}" destId="{922F05E8-BC59-4A29-BB06-A814B88D48D9}" srcOrd="2" destOrd="0" presId="urn:microsoft.com/office/officeart/2005/8/layout/hierarchy4"/>
    <dgm:cxn modelId="{641A1496-26E2-4D85-AFA6-4E7BE09FA36A}" type="presParOf" srcId="{922F05E8-BC59-4A29-BB06-A814B88D48D9}" destId="{04AA7DC2-21ED-43E2-9413-C49F42F740E0}" srcOrd="0" destOrd="0" presId="urn:microsoft.com/office/officeart/2005/8/layout/hierarchy4"/>
    <dgm:cxn modelId="{92380A19-BBB0-40A1-ABE4-31DFA19F6F38}" type="presParOf" srcId="{922F05E8-BC59-4A29-BB06-A814B88D48D9}" destId="{1EF76964-F1BE-4B3F-841B-14DB4F64C119}" srcOrd="1" destOrd="0" presId="urn:microsoft.com/office/officeart/2005/8/layout/hierarchy4"/>
    <dgm:cxn modelId="{934B073B-0E53-4D45-B557-2A551FF1FB11}" type="presParOf" srcId="{FFE80C85-BDD4-4A3B-833F-92480F27F816}" destId="{FF56B39F-72FA-4C81-ACFF-7F2836BCE377}" srcOrd="3" destOrd="0" presId="urn:microsoft.com/office/officeart/2005/8/layout/hierarchy4"/>
    <dgm:cxn modelId="{76159C9E-1591-4DEE-BF30-A94818D9077E}" type="presParOf" srcId="{FFE80C85-BDD4-4A3B-833F-92480F27F816}" destId="{3C3EE35B-D851-4DDF-88F1-26D9C343F74C}" srcOrd="4" destOrd="0" presId="urn:microsoft.com/office/officeart/2005/8/layout/hierarchy4"/>
    <dgm:cxn modelId="{90BAFAA9-C1BF-4351-8AB5-2A85A2FFFF27}" type="presParOf" srcId="{3C3EE35B-D851-4DDF-88F1-26D9C343F74C}" destId="{97F74A27-E5ED-4729-A418-1DF8B39E1207}" srcOrd="0" destOrd="0" presId="urn:microsoft.com/office/officeart/2005/8/layout/hierarchy4"/>
    <dgm:cxn modelId="{2FA4E3ED-2C0A-4969-B09C-09236D03233A}" type="presParOf" srcId="{3C3EE35B-D851-4DDF-88F1-26D9C343F74C}" destId="{3E0D5F34-803E-45C9-9B1B-45AF6021102F}" srcOrd="1" destOrd="0" presId="urn:microsoft.com/office/officeart/2005/8/layout/hierarchy4"/>
    <dgm:cxn modelId="{BF1AA45F-FFE7-4764-B3D9-A6DE67E9F0BB}" type="presParOf" srcId="{782DC548-604E-4E54-B2A8-18DD8785D495}" destId="{05377C2F-C214-441B-9499-DE2855C61655}" srcOrd="3" destOrd="0" presId="urn:microsoft.com/office/officeart/2005/8/layout/hierarchy4"/>
    <dgm:cxn modelId="{D24FC36C-7EA2-41E0-959D-B6AD30DC2FCD}" type="presParOf" srcId="{782DC548-604E-4E54-B2A8-18DD8785D495}" destId="{FA29D54C-00FC-40E5-A77E-73AD818A9738}" srcOrd="4" destOrd="0" presId="urn:microsoft.com/office/officeart/2005/8/layout/hierarchy4"/>
    <dgm:cxn modelId="{0E85A4D5-B141-4172-93A3-6802C77AC6E7}" type="presParOf" srcId="{FA29D54C-00FC-40E5-A77E-73AD818A9738}" destId="{817DEB60-4DAE-4AE9-85BA-CAC0A3DE2990}" srcOrd="0" destOrd="0" presId="urn:microsoft.com/office/officeart/2005/8/layout/hierarchy4"/>
    <dgm:cxn modelId="{8BCFFD8A-38E1-4FDB-8088-AF75C7BFD462}" type="presParOf" srcId="{FA29D54C-00FC-40E5-A77E-73AD818A9738}" destId="{CC3FC382-030F-4AC0-B1AB-BC8DA397D315}" srcOrd="1" destOrd="0" presId="urn:microsoft.com/office/officeart/2005/8/layout/hierarchy4"/>
    <dgm:cxn modelId="{A1A0ED46-D4CD-4573-A669-B0D3623088FD}" type="presParOf" srcId="{FC02DD27-8020-438E-8A68-57B541019D12}" destId="{9D0B51CB-F017-429F-B38C-FC281FF92417}" srcOrd="1" destOrd="0" presId="urn:microsoft.com/office/officeart/2005/8/layout/hierarchy4"/>
    <dgm:cxn modelId="{CD852E25-A9D0-42B7-A219-6CB1A7D9EFB7}" type="presParOf" srcId="{FC02DD27-8020-438E-8A68-57B541019D12}" destId="{69B528EE-7F48-413E-A3E4-35FF74DE2143}" srcOrd="2" destOrd="0" presId="urn:microsoft.com/office/officeart/2005/8/layout/hierarchy4"/>
    <dgm:cxn modelId="{27772C0F-8196-4907-8719-09491E59F313}" type="presParOf" srcId="{69B528EE-7F48-413E-A3E4-35FF74DE2143}" destId="{69D32501-5DD2-4C45-A027-11FAA1A3EE60}" srcOrd="0" destOrd="0" presId="urn:microsoft.com/office/officeart/2005/8/layout/hierarchy4"/>
    <dgm:cxn modelId="{04C19FFC-EFC2-4BE5-9CDF-E81886AC3213}" type="presParOf" srcId="{69B528EE-7F48-413E-A3E4-35FF74DE2143}" destId="{333915A8-189F-4C4C-81C1-B93A3B39551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FE09E-F6B7-441C-8E3A-79667CC5D246}">
      <dsp:nvSpPr>
        <dsp:cNvPr id="0" name=""/>
        <dsp:cNvSpPr/>
      </dsp:nvSpPr>
      <dsp:spPr>
        <a:xfrm>
          <a:off x="2147" y="893"/>
          <a:ext cx="8924696" cy="787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b="1" kern="1200" dirty="0"/>
            <a:t>Pot 1 - 177</a:t>
          </a:r>
        </a:p>
      </dsp:txBody>
      <dsp:txXfrm>
        <a:off x="25215" y="23961"/>
        <a:ext cx="8878560" cy="741468"/>
      </dsp:txXfrm>
    </dsp:sp>
    <dsp:sp modelId="{95294521-1C96-431D-B75C-02B2F6773F5E}">
      <dsp:nvSpPr>
        <dsp:cNvPr id="0" name=""/>
        <dsp:cNvSpPr/>
      </dsp:nvSpPr>
      <dsp:spPr>
        <a:xfrm>
          <a:off x="2147" y="865528"/>
          <a:ext cx="7881412" cy="7876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Root Cause Fixed – 168  </a:t>
          </a:r>
        </a:p>
      </dsp:txBody>
      <dsp:txXfrm>
        <a:off x="25215" y="888596"/>
        <a:ext cx="7835276" cy="741468"/>
      </dsp:txXfrm>
    </dsp:sp>
    <dsp:sp modelId="{A65D7AED-9663-4F76-97A2-58D6D346132F}">
      <dsp:nvSpPr>
        <dsp:cNvPr id="0" name=""/>
        <dsp:cNvSpPr/>
      </dsp:nvSpPr>
      <dsp:spPr>
        <a:xfrm>
          <a:off x="2147" y="1730163"/>
          <a:ext cx="962438" cy="7876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No CA Required/ Closed – 54</a:t>
          </a:r>
        </a:p>
      </dsp:txBody>
      <dsp:txXfrm>
        <a:off x="25215" y="1753231"/>
        <a:ext cx="916302" cy="741468"/>
      </dsp:txXfrm>
    </dsp:sp>
    <dsp:sp modelId="{2F634393-20EF-4F1F-96C7-99A86ACAD4B3}">
      <dsp:nvSpPr>
        <dsp:cNvPr id="0" name=""/>
        <dsp:cNvSpPr/>
      </dsp:nvSpPr>
      <dsp:spPr>
        <a:xfrm>
          <a:off x="1005009" y="1730163"/>
          <a:ext cx="5875689" cy="7876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CA Needed – 46 </a:t>
          </a:r>
        </a:p>
      </dsp:txBody>
      <dsp:txXfrm>
        <a:off x="1028077" y="1753231"/>
        <a:ext cx="5829553" cy="741468"/>
      </dsp:txXfrm>
    </dsp:sp>
    <dsp:sp modelId="{4006FDFC-0AFF-4CF1-9631-48FEB5CABD23}">
      <dsp:nvSpPr>
        <dsp:cNvPr id="0" name=""/>
        <dsp:cNvSpPr/>
      </dsp:nvSpPr>
      <dsp:spPr>
        <a:xfrm>
          <a:off x="1031404" y="2592288"/>
          <a:ext cx="3910389" cy="787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CA Submitted - 19</a:t>
          </a:r>
        </a:p>
      </dsp:txBody>
      <dsp:txXfrm>
        <a:off x="1054472" y="2615356"/>
        <a:ext cx="3864253" cy="741468"/>
      </dsp:txXfrm>
    </dsp:sp>
    <dsp:sp modelId="{EF524ED5-3A79-4BE5-AA54-80C3992C0520}">
      <dsp:nvSpPr>
        <dsp:cNvPr id="0" name=""/>
        <dsp:cNvSpPr/>
      </dsp:nvSpPr>
      <dsp:spPr>
        <a:xfrm>
          <a:off x="1005009" y="3459433"/>
          <a:ext cx="962438" cy="787604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No Adjustment Required - 5</a:t>
          </a:r>
        </a:p>
      </dsp:txBody>
      <dsp:txXfrm>
        <a:off x="1028077" y="3482501"/>
        <a:ext cx="916302" cy="741468"/>
      </dsp:txXfrm>
    </dsp:sp>
    <dsp:sp modelId="{2A9FC0AD-CDD6-432A-9D8A-A29CF3739A72}">
      <dsp:nvSpPr>
        <dsp:cNvPr id="0" name=""/>
        <dsp:cNvSpPr/>
      </dsp:nvSpPr>
      <dsp:spPr>
        <a:xfrm>
          <a:off x="1987659" y="3459433"/>
          <a:ext cx="962438" cy="787604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Invoiced - 4</a:t>
          </a:r>
        </a:p>
      </dsp:txBody>
      <dsp:txXfrm>
        <a:off x="2010727" y="3482501"/>
        <a:ext cx="916302" cy="741468"/>
      </dsp:txXfrm>
    </dsp:sp>
    <dsp:sp modelId="{C81AD4BE-BFBD-4462-B8DF-3D334D557487}">
      <dsp:nvSpPr>
        <dsp:cNvPr id="0" name=""/>
        <dsp:cNvSpPr/>
      </dsp:nvSpPr>
      <dsp:spPr>
        <a:xfrm>
          <a:off x="2970309" y="3459433"/>
          <a:ext cx="1945089" cy="787604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Not invoiced – 10</a:t>
          </a:r>
        </a:p>
      </dsp:txBody>
      <dsp:txXfrm>
        <a:off x="2993377" y="3482501"/>
        <a:ext cx="1898953" cy="741468"/>
      </dsp:txXfrm>
    </dsp:sp>
    <dsp:sp modelId="{8158C360-E648-4BA3-AAA7-EE4FB0D6FFC8}">
      <dsp:nvSpPr>
        <dsp:cNvPr id="0" name=""/>
        <dsp:cNvSpPr/>
      </dsp:nvSpPr>
      <dsp:spPr>
        <a:xfrm>
          <a:off x="2970309" y="4324068"/>
          <a:ext cx="962438" cy="787604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Being Processed – 6</a:t>
          </a:r>
        </a:p>
      </dsp:txBody>
      <dsp:txXfrm>
        <a:off x="2993377" y="4347136"/>
        <a:ext cx="916302" cy="741468"/>
      </dsp:txXfrm>
    </dsp:sp>
    <dsp:sp modelId="{4541455F-D331-4491-822B-33020C19EC75}">
      <dsp:nvSpPr>
        <dsp:cNvPr id="0" name=""/>
        <dsp:cNvSpPr/>
      </dsp:nvSpPr>
      <dsp:spPr>
        <a:xfrm>
          <a:off x="3952959" y="4324068"/>
          <a:ext cx="962438" cy="787604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Held Pending Rec - 4</a:t>
          </a:r>
        </a:p>
      </dsp:txBody>
      <dsp:txXfrm>
        <a:off x="3976027" y="4347136"/>
        <a:ext cx="916302" cy="741468"/>
      </dsp:txXfrm>
    </dsp:sp>
    <dsp:sp modelId="{04AA7DC2-21ED-43E2-9413-C49F42F740E0}">
      <dsp:nvSpPr>
        <dsp:cNvPr id="0" name=""/>
        <dsp:cNvSpPr/>
      </dsp:nvSpPr>
      <dsp:spPr>
        <a:xfrm>
          <a:off x="4935609" y="2594798"/>
          <a:ext cx="962438" cy="787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DMQ Submitted - 4</a:t>
          </a:r>
        </a:p>
      </dsp:txBody>
      <dsp:txXfrm>
        <a:off x="4958677" y="2617866"/>
        <a:ext cx="916302" cy="741468"/>
      </dsp:txXfrm>
    </dsp:sp>
    <dsp:sp modelId="{97F74A27-E5ED-4729-A418-1DF8B39E1207}">
      <dsp:nvSpPr>
        <dsp:cNvPr id="0" name=""/>
        <dsp:cNvSpPr/>
      </dsp:nvSpPr>
      <dsp:spPr>
        <a:xfrm>
          <a:off x="5918260" y="2594798"/>
          <a:ext cx="962438" cy="787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Shipper Notification Received  - 23</a:t>
          </a:r>
        </a:p>
      </dsp:txBody>
      <dsp:txXfrm>
        <a:off x="5941328" y="2617866"/>
        <a:ext cx="916302" cy="741468"/>
      </dsp:txXfrm>
    </dsp:sp>
    <dsp:sp modelId="{817DEB60-4DAE-4AE9-85BA-CAC0A3DE2990}">
      <dsp:nvSpPr>
        <dsp:cNvPr id="0" name=""/>
        <dsp:cNvSpPr/>
      </dsp:nvSpPr>
      <dsp:spPr>
        <a:xfrm>
          <a:off x="6920774" y="1731723"/>
          <a:ext cx="962438" cy="7876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CA Decision Pending – 68 </a:t>
          </a:r>
        </a:p>
      </dsp:txBody>
      <dsp:txXfrm>
        <a:off x="6943842" y="1754791"/>
        <a:ext cx="916302" cy="741468"/>
      </dsp:txXfrm>
    </dsp:sp>
    <dsp:sp modelId="{69D32501-5DD2-4C45-A027-11FAA1A3EE60}">
      <dsp:nvSpPr>
        <dsp:cNvPr id="0" name=""/>
        <dsp:cNvSpPr/>
      </dsp:nvSpPr>
      <dsp:spPr>
        <a:xfrm>
          <a:off x="7964405" y="865528"/>
          <a:ext cx="962438" cy="7876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Root Cause Pending Fix – 9</a:t>
          </a:r>
        </a:p>
      </dsp:txBody>
      <dsp:txXfrm>
        <a:off x="7987473" y="888596"/>
        <a:ext cx="916302" cy="741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1EF3E15B-F055-47B6-8CBB-04AFC595B771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D42B36AC-5898-4D78-B390-73F086AC3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9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2926432"/>
            <a:ext cx="9144000" cy="1295400"/>
          </a:xfrm>
        </p:spPr>
        <p:txBody>
          <a:bodyPr/>
          <a:lstStyle/>
          <a:p>
            <a:r>
              <a:rPr lang="en-GB" dirty="0">
                <a:solidFill>
                  <a:srgbClr val="1D3E61"/>
                </a:solidFill>
              </a:rPr>
              <a:t>UIG Resolution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038179"/>
            <a:ext cx="9144000" cy="1275432"/>
          </a:xfrm>
        </p:spPr>
        <p:txBody>
          <a:bodyPr/>
          <a:lstStyle/>
          <a:p>
            <a:r>
              <a:rPr lang="en-GB" dirty="0">
                <a:solidFill>
                  <a:srgbClr val="1D3E61"/>
                </a:solidFill>
              </a:rPr>
              <a:t>Weekly Progress Update 09 Feb 2018</a:t>
            </a:r>
          </a:p>
        </p:txBody>
      </p:sp>
    </p:spTree>
    <p:extLst>
      <p:ext uri="{BB962C8B-B14F-4D97-AF65-F5344CB8AC3E}">
        <p14:creationId xmlns:p14="http://schemas.microsoft.com/office/powerpoint/2010/main" val="253185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 read rejection update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77647"/>
              </p:ext>
            </p:extLst>
          </p:nvPr>
        </p:nvGraphicFramePr>
        <p:xfrm>
          <a:off x="4283968" y="3831947"/>
          <a:ext cx="4483100" cy="2013327"/>
        </p:xfrm>
        <a:graphic>
          <a:graphicData uri="http://schemas.openxmlformats.org/drawingml/2006/table">
            <a:tbl>
              <a:tblPr/>
              <a:tblGrid>
                <a:gridCol w="940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Row Labels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DMSP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SHIPPER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XOS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Assigned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en-GB" sz="1100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Fix in Progress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Fixed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93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Monitor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122</a:t>
                      </a:r>
                      <a:endParaRPr lang="en-GB" sz="1400" b="1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en-GB" sz="1400" b="1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156</a:t>
                      </a:r>
                      <a:endParaRPr lang="en-GB" sz="1400" b="1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/>
                        </a:rPr>
                        <a:t>Total number of meter point queries 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198" y="3573016"/>
            <a:ext cx="295232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1D3E61"/>
                </a:solidFill>
              </a:rPr>
              <a:t>Pot 2 Key messages</a:t>
            </a:r>
          </a:p>
          <a:p>
            <a:endParaRPr lang="en-GB" sz="1400" b="1" u="sng" dirty="0">
              <a:solidFill>
                <a:srgbClr val="FF0000"/>
              </a:solidFill>
            </a:endParaRPr>
          </a:p>
          <a:p>
            <a:r>
              <a:rPr lang="en-GB" sz="1400" dirty="0">
                <a:solidFill>
                  <a:srgbClr val="1D3E61"/>
                </a:solidFill>
              </a:rPr>
              <a:t>Outstanding last week = </a:t>
            </a:r>
            <a:r>
              <a:rPr lang="en-GB" sz="1400" b="1" dirty="0">
                <a:solidFill>
                  <a:srgbClr val="1D3E61"/>
                </a:solidFill>
              </a:rPr>
              <a:t>31</a:t>
            </a:r>
          </a:p>
          <a:p>
            <a:r>
              <a:rPr lang="en-GB" sz="1400" dirty="0">
                <a:solidFill>
                  <a:srgbClr val="1D3E61"/>
                </a:solidFill>
              </a:rPr>
              <a:t>New Rejections identified = </a:t>
            </a:r>
            <a:r>
              <a:rPr lang="en-GB" sz="1400" b="1" dirty="0">
                <a:solidFill>
                  <a:srgbClr val="1D3E61"/>
                </a:solidFill>
              </a:rPr>
              <a:t>11</a:t>
            </a:r>
          </a:p>
          <a:p>
            <a:r>
              <a:rPr lang="en-GB" sz="1400" dirty="0">
                <a:solidFill>
                  <a:srgbClr val="1D3E61"/>
                </a:solidFill>
              </a:rPr>
              <a:t>Closed this week = </a:t>
            </a:r>
            <a:r>
              <a:rPr lang="en-GB" sz="1400" b="1" dirty="0">
                <a:solidFill>
                  <a:srgbClr val="1D3E61"/>
                </a:solidFill>
              </a:rPr>
              <a:t>1</a:t>
            </a:r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>
              <a:solidFill>
                <a:srgbClr val="FF0000"/>
              </a:solidFill>
            </a:endParaRPr>
          </a:p>
          <a:p>
            <a:r>
              <a:rPr lang="en-GB" sz="1400" b="1" dirty="0">
                <a:solidFill>
                  <a:srgbClr val="1D3E61"/>
                </a:solidFill>
              </a:rPr>
              <a:t>20</a:t>
            </a:r>
            <a:r>
              <a:rPr lang="en-GB" sz="1400" dirty="0">
                <a:solidFill>
                  <a:srgbClr val="1D3E61"/>
                </a:solidFill>
              </a:rPr>
              <a:t> meter points still impacting UIG (estimated consumption not accurate)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227995" y="908720"/>
            <a:ext cx="3124052" cy="17697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Pot 1 Key messages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Outstanding last week = </a:t>
            </a:r>
            <a:r>
              <a:rPr lang="en-GB" altLang="en-US" sz="1400" b="1" dirty="0">
                <a:solidFill>
                  <a:srgbClr val="1D3E61"/>
                </a:solidFill>
                <a:latin typeface="Arial" pitchFamily="34" charset="0"/>
                <a:cs typeface="Arial" pitchFamily="34" charset="0"/>
              </a:rPr>
              <a:t>5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Closed this week = </a:t>
            </a:r>
            <a:r>
              <a:rPr lang="en-GB" altLang="en-US" sz="1400" b="1" dirty="0">
                <a:solidFill>
                  <a:srgbClr val="1D3E61"/>
                </a:solidFill>
                <a:latin typeface="Arial" pitchFamily="34" charset="0"/>
                <a:cs typeface="Arial" pitchFamily="34" charset="0"/>
              </a:rPr>
              <a:t>0</a:t>
            </a: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1400" b="1" dirty="0">
                <a:solidFill>
                  <a:srgbClr val="1D3E6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1D3E61"/>
                </a:solidFill>
                <a:effectLst/>
                <a:latin typeface="Arial" pitchFamily="34" charset="0"/>
                <a:cs typeface="Arial" pitchFamily="34" charset="0"/>
              </a:rPr>
              <a:t>meter points still impacting UIG (estimated consumption not accurate)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1D3E6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67388"/>
              </p:ext>
            </p:extLst>
          </p:nvPr>
        </p:nvGraphicFramePr>
        <p:xfrm>
          <a:off x="4211960" y="945709"/>
          <a:ext cx="4483100" cy="2003246"/>
        </p:xfrm>
        <a:graphic>
          <a:graphicData uri="http://schemas.openxmlformats.org/drawingml/2006/table">
            <a:tbl>
              <a:tblPr/>
              <a:tblGrid>
                <a:gridCol w="940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2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DMSP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SHIPPER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Assigned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 in Progress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en-GB" sz="1100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168</a:t>
                      </a:r>
                      <a:endParaRPr lang="en-GB" sz="1100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en-GB" sz="1100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177</a:t>
                      </a:r>
                      <a:endParaRPr lang="en-GB" sz="1100" dirty="0">
                        <a:solidFill>
                          <a:srgbClr val="1D3E6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of meter point queries 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1D3E6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97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 Financial Adjustments Progress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38284"/>
              </p:ext>
            </p:extLst>
          </p:nvPr>
        </p:nvGraphicFramePr>
        <p:xfrm>
          <a:off x="107504" y="836712"/>
          <a:ext cx="8928992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83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 Financial Adjustments Burndown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39642"/>
              </p:ext>
            </p:extLst>
          </p:nvPr>
        </p:nvGraphicFramePr>
        <p:xfrm>
          <a:off x="713313" y="1196753"/>
          <a:ext cx="5154832" cy="4632330"/>
        </p:xfrm>
        <a:graphic>
          <a:graphicData uri="http://schemas.openxmlformats.org/drawingml/2006/table">
            <a:tbl>
              <a:tblPr/>
              <a:tblGrid>
                <a:gridCol w="132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4841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C5D9F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C5D9F1"/>
                          </a:solidFill>
                          <a:effectLst/>
                          <a:latin typeface="Calibri"/>
                        </a:rPr>
                        <a:t>DM Financial Adjustments Burndown</a:t>
                      </a:r>
                    </a:p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rgbClr val="C5D9F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C5D9F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C5D9F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C5D9F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8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13" y="2204864"/>
            <a:ext cx="5154831" cy="362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5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Latest UIG volatility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21" y="1052736"/>
            <a:ext cx="868966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79736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2a985eae-c12e-416e-9833-85f34b1ee04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5469</TotalTime>
  <Words>285</Words>
  <Application>Microsoft Macintosh PowerPoint</Application>
  <PresentationFormat>On-screen Show (4:3)</PresentationFormat>
  <Paragraphs>242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Wingdings</vt:lpstr>
      <vt:lpstr>xoserve templates</vt:lpstr>
      <vt:lpstr>UIG Resolution </vt:lpstr>
      <vt:lpstr>DM read rejection update</vt:lpstr>
      <vt:lpstr>DM Financial Adjustments Progress</vt:lpstr>
      <vt:lpstr>DM Financial Adjustments Burndown</vt:lpstr>
      <vt:lpstr>Latest UIG volatility</vt:lpstr>
    </vt:vector>
  </TitlesOfParts>
  <Company>DC Freelance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Kully Jones</cp:lastModifiedBy>
  <cp:revision>188</cp:revision>
  <cp:lastPrinted>2018-02-09T15:54:15Z</cp:lastPrinted>
  <dcterms:created xsi:type="dcterms:W3CDTF">2011-09-20T14:58:41Z</dcterms:created>
  <dcterms:modified xsi:type="dcterms:W3CDTF">2018-02-13T13:55:27Z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-244069986</vt:i4>
  </property>
  <property fmtid="{D5CDD505-2E9C-101B-9397-08002B2CF9AE}" pid="4" name="_NewReviewCycle">
    <vt:lpwstr/>
  </property>
  <property fmtid="{D5CDD505-2E9C-101B-9397-08002B2CF9AE}" pid="5" name="_EmailSubject">
    <vt:lpwstr>UIG Stats</vt:lpwstr>
  </property>
  <property fmtid="{D5CDD505-2E9C-101B-9397-08002B2CF9AE}" pid="6" name="_AuthorEmail">
    <vt:lpwstr>vicki.workman@xoserve.com</vt:lpwstr>
  </property>
  <property fmtid="{D5CDD505-2E9C-101B-9397-08002B2CF9AE}" pid="7" name="_AuthorEmailDisplayName">
    <vt:lpwstr>Workman, Vicki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1693145662</vt:i4>
  </property>
</Properties>
</file>