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10"/>
  </p:handoutMasterIdLst>
  <p:sldIdLst>
    <p:sldId id="277" r:id="rId5"/>
    <p:sldId id="278" r:id="rId6"/>
    <p:sldId id="283" r:id="rId7"/>
    <p:sldId id="279" r:id="rId8"/>
    <p:sldId id="281" r:id="rId9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37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27/02/2018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3573760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Release 2 Baselined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 smtClean="0">
                <a:solidFill>
                  <a:srgbClr val="3E5AA8"/>
                </a:solidFill>
              </a:rPr>
              <a:t>Customer Training Requirements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865720"/>
            <a:ext cx="9144000" cy="771525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7</a:t>
            </a:r>
            <a:r>
              <a:rPr lang="en-GB" baseline="30000" dirty="0" smtClean="0">
                <a:solidFill>
                  <a:srgbClr val="3E5AA8"/>
                </a:solidFill>
              </a:rPr>
              <a:t>th</a:t>
            </a:r>
            <a:r>
              <a:rPr lang="en-GB" dirty="0" smtClean="0">
                <a:solidFill>
                  <a:srgbClr val="3E5AA8"/>
                </a:solidFill>
              </a:rPr>
              <a:t> March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dirty="0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r>
              <a:rPr lang="en-GB" sz="2000" dirty="0" smtClean="0"/>
              <a:t>The following slides detail the changes in scope of Release 2 and the agreed customer training / education requirements </a:t>
            </a:r>
          </a:p>
          <a:p>
            <a:r>
              <a:rPr lang="en-GB" sz="2000" dirty="0" smtClean="0"/>
              <a:t>The training requirements are detailed for each change being implemented in R2 and split out by </a:t>
            </a:r>
            <a:r>
              <a:rPr lang="en-GB" sz="2000" dirty="0"/>
              <a:t>C</a:t>
            </a:r>
            <a:r>
              <a:rPr lang="en-GB" sz="2000" dirty="0" smtClean="0"/>
              <a:t>ustomer Class (slides 3 &amp; 4)</a:t>
            </a:r>
          </a:p>
          <a:p>
            <a:r>
              <a:rPr lang="en-GB" sz="2000" dirty="0" smtClean="0"/>
              <a:t>The training proposals were presented at DSG on 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February </a:t>
            </a:r>
          </a:p>
          <a:p>
            <a:r>
              <a:rPr lang="en-GB" sz="2000" dirty="0" smtClean="0"/>
              <a:t>These were agreed at DSG on 19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February 2018. </a:t>
            </a:r>
          </a:p>
          <a:p>
            <a:pPr lvl="1"/>
            <a:r>
              <a:rPr lang="en-GB" sz="1800" dirty="0" smtClean="0"/>
              <a:t>Customers who missed the 5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Feb meeting provided agreement following 19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Feb meeting</a:t>
            </a:r>
          </a:p>
          <a:p>
            <a:r>
              <a:rPr lang="en-GB" sz="2000" dirty="0" smtClean="0"/>
              <a:t>The training that will be provided by Xoserve will be delivered as described on the following slides</a:t>
            </a:r>
          </a:p>
          <a:p>
            <a:pPr lvl="1"/>
            <a:r>
              <a:rPr lang="en-GB" sz="1800" dirty="0" smtClean="0"/>
              <a:t>However if any further support is required this will be provided if possible</a:t>
            </a:r>
          </a:p>
          <a:p>
            <a:r>
              <a:rPr lang="en-GB" sz="2000" dirty="0" smtClean="0"/>
              <a:t>The training methods are categorised into 3 areas depending on the impact to customers (slide </a:t>
            </a:r>
            <a:r>
              <a:rPr lang="en-GB" sz="2000" dirty="0"/>
              <a:t>2</a:t>
            </a:r>
            <a:r>
              <a:rPr lang="en-GB" sz="2000" dirty="0" smtClean="0"/>
              <a:t>); whether </a:t>
            </a:r>
            <a:r>
              <a:rPr lang="en-GB" sz="2000" dirty="0"/>
              <a:t>there are any changes to processes, file flows or changes to </a:t>
            </a:r>
            <a:r>
              <a:rPr lang="en-GB" sz="2000" dirty="0" smtClean="0"/>
              <a:t>screens</a:t>
            </a:r>
          </a:p>
          <a:p>
            <a:r>
              <a:rPr lang="en-GB" sz="2000" dirty="0" smtClean="0"/>
              <a:t>No action is required from </a:t>
            </a:r>
            <a:r>
              <a:rPr lang="en-GB" sz="2000" dirty="0" err="1" smtClean="0"/>
              <a:t>ChMC</a:t>
            </a:r>
            <a:r>
              <a:rPr lang="en-GB" sz="2000" dirty="0" smtClean="0"/>
              <a:t>, this is for information (although happy to make changes if requested)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of Training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470239"/>
              </p:ext>
            </p:extLst>
          </p:nvPr>
        </p:nvGraphicFramePr>
        <p:xfrm>
          <a:off x="228600" y="908050"/>
          <a:ext cx="868521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072"/>
                <a:gridCol w="2664296"/>
                <a:gridCol w="2592288"/>
                <a:gridCol w="20375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Type of Training / Education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What will be Delivered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How Delivered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Provided</a:t>
                      </a:r>
                      <a:r>
                        <a:rPr lang="en-GB" baseline="0" dirty="0" smtClean="0"/>
                        <a:t> When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Awareness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Document that details the change and who is impacted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Document published on Xoserve website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impact to processes, files or screens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Overview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Detailed document providing information on the changes, impacts to processes, system steps  and files / reports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Document published on Xoserve website &amp; where</a:t>
                      </a:r>
                      <a:r>
                        <a:rPr lang="en-GB" baseline="0" dirty="0" smtClean="0"/>
                        <a:t> required, supported by </a:t>
                      </a:r>
                      <a:r>
                        <a:rPr lang="en-GB" baseline="0" dirty="0" err="1" smtClean="0"/>
                        <a:t>Webex</a:t>
                      </a:r>
                      <a:r>
                        <a:rPr lang="en-GB" baseline="0" dirty="0" smtClean="0"/>
                        <a:t> sessions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Impact to processes, files &amp; minor changes to screens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Training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Classroom style training to provide instruction on the changes to systems and supported by training documents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Document published on Xoserve website and supported via </a:t>
                      </a:r>
                      <a:r>
                        <a:rPr lang="en-GB" dirty="0" err="1" smtClean="0"/>
                        <a:t>Webex</a:t>
                      </a:r>
                      <a:r>
                        <a:rPr lang="en-GB" dirty="0" smtClean="0"/>
                        <a:t> session or, where required, face to face training session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Significant change to process and systems / screens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45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Agreed Training Requirements for Release 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882849"/>
              </p:ext>
            </p:extLst>
          </p:nvPr>
        </p:nvGraphicFramePr>
        <p:xfrm>
          <a:off x="228600" y="908050"/>
          <a:ext cx="86868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056"/>
                <a:gridCol w="3528392"/>
                <a:gridCol w="1296144"/>
                <a:gridCol w="1296144"/>
                <a:gridCol w="13190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Reference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Description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Shippers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iGTs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DNs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XRN3995 / UKLP222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Theft Risk Assessment Service Tip-Off Hotline Data Provision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XRN4299 /  UKLP251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Reports required under</a:t>
                      </a:r>
                      <a:r>
                        <a:rPr lang="en-GB" sz="1600" baseline="0" dirty="0" smtClean="0"/>
                        <a:t> TPD V16.1 (for Mod 520A)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XRN4248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Smart Metering reporting for HSE &amp; DNs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Overview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Overview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XRN3386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New DN role</a:t>
                      </a:r>
                      <a:r>
                        <a:rPr lang="en-GB" sz="1600" baseline="0" dirty="0" smtClean="0"/>
                        <a:t> for CMS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N/A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Overview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Overview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XRN3477 / UKLP112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Missing key data items from </a:t>
                      </a:r>
                      <a:r>
                        <a:rPr lang="en-GB" sz="1600" dirty="0" err="1" smtClean="0"/>
                        <a:t>iGTs</a:t>
                      </a:r>
                      <a:r>
                        <a:rPr lang="en-GB" sz="1600" dirty="0" smtClean="0"/>
                        <a:t> to Shippers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UKLP273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PSR requirements – vulnerable customer data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Overview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Overview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XRN3283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Recording DN </a:t>
                      </a:r>
                      <a:r>
                        <a:rPr lang="en-GB" sz="1600" dirty="0" err="1" smtClean="0"/>
                        <a:t>Siteworks</a:t>
                      </a:r>
                      <a:r>
                        <a:rPr lang="en-GB" sz="1600" dirty="0" smtClean="0"/>
                        <a:t> in </a:t>
                      </a:r>
                      <a:r>
                        <a:rPr lang="en-GB" sz="1600" dirty="0" err="1" smtClean="0"/>
                        <a:t>UKLink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N/A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N/A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Overview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XRN4303 / UKLP267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Remove ‘n’ as an allowable value in SFN file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Overview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N/A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N/A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48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527914"/>
              </p:ext>
            </p:extLst>
          </p:nvPr>
        </p:nvGraphicFramePr>
        <p:xfrm>
          <a:off x="228600" y="908050"/>
          <a:ext cx="8686800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048"/>
                <a:gridCol w="3528392"/>
                <a:gridCol w="1224136"/>
                <a:gridCol w="1440160"/>
                <a:gridCol w="1319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Reference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Description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Shippers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 smtClean="0"/>
                        <a:t>iGTs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DNs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XRN4304 / UKLP270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Amend Referral rules for Class 2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Overview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Overview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XRN4309 / UKLP287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Backbilling</a:t>
                      </a:r>
                      <a:r>
                        <a:rPr lang="en-GB" sz="1600" dirty="0" smtClean="0"/>
                        <a:t> for SSPs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Overview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Awareness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Awareness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 4288 / UKLP147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DDS/DDU file amendment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N/A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N/A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Overview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XRN2831 / UKLP292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Changes to the parameter of the XDO file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XRN4316 / UKLP315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Meter Point details report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N/A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N/A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N/A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XRN4513 / UKLP359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Change to validation of address fields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XRN4514 / UKLP367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File changes for Must Read invoice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Awareness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XRN4249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Address maintenance solution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Overview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Overview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Overview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Agreed Training Requirements for Release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469776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1CD9A73575154193B172162E7ECEB5" ma:contentTypeVersion="0" ma:contentTypeDescription="Create a new document." ma:contentTypeScope="" ma:versionID="4e0c588d321551c7e1e98858a0e5b6f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CC3A50-D09A-45A0-9D7D-42DFD6EAB7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3919</TotalTime>
  <Words>499</Words>
  <Application>Microsoft Office PowerPoint</Application>
  <PresentationFormat>On-screen Show (4:3)</PresentationFormat>
  <Paragraphs>121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xoserve templates</vt:lpstr>
      <vt:lpstr>Release 2 Baselined Customer Training Requirements</vt:lpstr>
      <vt:lpstr>Introduction</vt:lpstr>
      <vt:lpstr>Methods of Training</vt:lpstr>
      <vt:lpstr>Agreed Training Requirements for Release 2</vt:lpstr>
      <vt:lpstr>Agreed Training Requirements for Release 2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138</cp:revision>
  <cp:lastPrinted>2018-02-05T09:32:31Z</cp:lastPrinted>
  <dcterms:created xsi:type="dcterms:W3CDTF">2011-09-20T14:58:41Z</dcterms:created>
  <dcterms:modified xsi:type="dcterms:W3CDTF">2018-02-27T13:57:41Z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-27078586</vt:i4>
  </property>
  <property fmtid="{D5CDD505-2E9C-101B-9397-08002B2CF9AE}" pid="4" name="_NewReviewCycle">
    <vt:lpwstr/>
  </property>
  <property fmtid="{D5CDD505-2E9C-101B-9397-08002B2CF9AE}" pid="5" name="_EmailSubject">
    <vt:lpwstr>Action: ChMC 7th Mar agenda amendments and items for publication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0x010100991CD9A73575154193B172162E7ECEB5</vt:lpwstr>
  </property>
  <property fmtid="{D5CDD505-2E9C-101B-9397-08002B2CF9AE}" pid="9" name="Department">
    <vt:lpwstr>Communications</vt:lpwstr>
  </property>
  <property fmtid="{D5CDD505-2E9C-101B-9397-08002B2CF9AE}" pid="10" name="Tags">
    <vt:lpwstr>http://infonet2/sites/XOServe/Pages/Our_Business_CorporateIdentity.aspxCorporate Identity</vt:lpwstr>
  </property>
  <property fmtid="{D5CDD505-2E9C-101B-9397-08002B2CF9AE}" pid="11" name="Image Group">
    <vt:lpwstr>Document</vt:lpwstr>
  </property>
  <property fmtid="{D5CDD505-2E9C-101B-9397-08002B2CF9AE}" pid="12" name="_PreviousAdHocReviewCycleID">
    <vt:i4>353395353</vt:i4>
  </property>
</Properties>
</file>