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6"/>
  </p:handoutMasterIdLst>
  <p:sldIdLst>
    <p:sldId id="278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8"/>
    <p:restoredTop sz="94660"/>
  </p:normalViewPr>
  <p:slideViewPr>
    <p:cSldViewPr snapToObjects="1">
      <p:cViewPr varScale="1">
        <p:scale>
          <a:sx n="109" d="100"/>
          <a:sy n="109" d="100"/>
        </p:scale>
        <p:origin x="99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09/03/2018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dirty="0"/>
              <a:t>DSC Change Committee Summary – 7</a:t>
            </a:r>
            <a:r>
              <a:rPr lang="en-GB" baseline="30000" dirty="0"/>
              <a:t>th</a:t>
            </a:r>
            <a:r>
              <a:rPr lang="en-GB" dirty="0"/>
              <a:t> March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4608513"/>
          </a:xfrm>
        </p:spPr>
        <p:txBody>
          <a:bodyPr/>
          <a:lstStyle/>
          <a:p>
            <a:r>
              <a:rPr lang="en-GB" sz="2000" dirty="0"/>
              <a:t>The CPs from last month were progressed to ROM stage</a:t>
            </a:r>
          </a:p>
          <a:p>
            <a:pPr lvl="1"/>
            <a:r>
              <a:rPr lang="en-GB" sz="1600" dirty="0"/>
              <a:t>XRN3656 – Change to read validation tolerances </a:t>
            </a:r>
          </a:p>
          <a:p>
            <a:pPr lvl="1"/>
            <a:r>
              <a:rPr lang="en-GB" sz="1600" dirty="0"/>
              <a:t>XRN4576 – Class 4 Transfer Reads not visible to Shippers in DES</a:t>
            </a:r>
          </a:p>
          <a:p>
            <a:r>
              <a:rPr lang="en-GB" sz="2000" dirty="0"/>
              <a:t>2 new change proposals raised – sent to DSC Delivery Sub Group to consider</a:t>
            </a:r>
          </a:p>
          <a:p>
            <a:pPr lvl="1"/>
            <a:r>
              <a:rPr lang="en-GB" sz="1600" dirty="0"/>
              <a:t>XRN4621 - Suspension of the Validation between Meter Index and </a:t>
            </a:r>
            <a:r>
              <a:rPr lang="en-GB" sz="1600" dirty="0" err="1"/>
              <a:t>Uncoverted</a:t>
            </a:r>
            <a:r>
              <a:rPr lang="en-GB" sz="1600" dirty="0"/>
              <a:t> Converter Index </a:t>
            </a:r>
          </a:p>
          <a:p>
            <a:pPr lvl="1"/>
            <a:r>
              <a:rPr lang="en-GB" sz="1600" dirty="0"/>
              <a:t>XRN4622 - Incrementing Reads on Isolation Supply Meter Points</a:t>
            </a:r>
            <a:endParaRPr lang="en-GB" sz="2400" dirty="0"/>
          </a:p>
          <a:p>
            <a:r>
              <a:rPr lang="en-GB" sz="2000" dirty="0"/>
              <a:t>EQR - XRN4328 – Report of iGT Meter Points where the confirming shipper is not the elected shipper – approved</a:t>
            </a:r>
          </a:p>
          <a:p>
            <a:r>
              <a:rPr lang="en-GB" sz="2000" dirty="0"/>
              <a:t>EQR &amp; BER - XRN4354 – Request for DNO report of nested CSEPs hierarchy</a:t>
            </a:r>
          </a:p>
          <a:p>
            <a:r>
              <a:rPr lang="en-GB" sz="2000" dirty="0"/>
              <a:t>CCN - XRN4380 – Monthly Nomination Referral Report </a:t>
            </a:r>
          </a:p>
          <a:p>
            <a:r>
              <a:rPr lang="en-GB" sz="2000" dirty="0"/>
              <a:t>Approved proposed to close changes and changes requiring sponsorship</a:t>
            </a:r>
          </a:p>
          <a:p>
            <a:r>
              <a:rPr lang="en-GB" sz="2000" dirty="0"/>
              <a:t>Update on release 2 progress – on track</a:t>
            </a:r>
          </a:p>
          <a:p>
            <a:r>
              <a:rPr lang="en-GB" sz="2000" dirty="0"/>
              <a:t>Release 3 scope amendments – 3 changes approved to de-scope and 1 for discussion at DSG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2a985eae-c12e-416e-9833-85f34b1ee04e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3005</TotalTime>
  <Words>147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xoserve templates</vt:lpstr>
      <vt:lpstr>DSC Change Committee Summary – 7th March</vt:lpstr>
    </vt:vector>
  </TitlesOfParts>
  <Company>DC Freelance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Bennett</cp:lastModifiedBy>
  <cp:revision>116</cp:revision>
  <dcterms:created xsi:type="dcterms:W3CDTF">2011-09-20T14:58:41Z</dcterms:created>
  <dcterms:modified xsi:type="dcterms:W3CDTF">2018-03-09T16:20:43Z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-1256942021</vt:i4>
  </property>
  <property fmtid="{D5CDD505-2E9C-101B-9397-08002B2CF9AE}" pid="4" name="_NewReviewCycle">
    <vt:lpwstr/>
  </property>
  <property fmtid="{D5CDD505-2E9C-101B-9397-08002B2CF9AE}" pid="5" name="_EmailSubject">
    <vt:lpwstr>Agenda item 8.1 for CoMC</vt:lpwstr>
  </property>
  <property fmtid="{D5CDD505-2E9C-101B-9397-08002B2CF9AE}" pid="6" name="_AuthorEmail">
    <vt:lpwstr>Rachel.Hinsley@xoserve.com</vt:lpwstr>
  </property>
  <property fmtid="{D5CDD505-2E9C-101B-9397-08002B2CF9AE}" pid="7" name="_AuthorEmailDisplayName">
    <vt:lpwstr>Hinsley, Rachel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438308363</vt:i4>
  </property>
</Properties>
</file>