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53" r:id="rId5"/>
    <p:sldMasterId id="2147483678" r:id="rId6"/>
    <p:sldMasterId id="2147483725" r:id="rId7"/>
  </p:sldMasterIdLst>
  <p:notesMasterIdLst>
    <p:notesMasterId r:id="rId24"/>
  </p:notesMasterIdLst>
  <p:handoutMasterIdLst>
    <p:handoutMasterId r:id="rId25"/>
  </p:handoutMasterIdLst>
  <p:sldIdLst>
    <p:sldId id="290" r:id="rId8"/>
    <p:sldId id="296" r:id="rId9"/>
    <p:sldId id="297" r:id="rId10"/>
    <p:sldId id="293" r:id="rId11"/>
    <p:sldId id="298" r:id="rId12"/>
    <p:sldId id="299" r:id="rId13"/>
    <p:sldId id="300" r:id="rId14"/>
    <p:sldId id="294" r:id="rId15"/>
    <p:sldId id="295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200" b="1" kern="1200">
        <a:solidFill>
          <a:srgbClr val="0079C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B6FF14"/>
    <a:srgbClr val="FFCC66"/>
    <a:srgbClr val="FF7C80"/>
    <a:srgbClr val="FF5050"/>
    <a:srgbClr val="CCECFF"/>
    <a:srgbClr val="FF0000"/>
    <a:srgbClr val="FFCC00"/>
    <a:srgbClr val="FF9900"/>
    <a:srgbClr val="FF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4" autoAdjust="0"/>
    <p:restoredTop sz="90094" autoAdjust="0"/>
  </p:normalViewPr>
  <p:slideViewPr>
    <p:cSldViewPr>
      <p:cViewPr varScale="1">
        <p:scale>
          <a:sx n="117" d="100"/>
          <a:sy n="117" d="100"/>
        </p:scale>
        <p:origin x="1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C6C3A-9BBB-4DDE-A05D-E5927D2F07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F057DA-E223-42BF-A9AB-F0923025534B}">
      <dgm:prSet phldrT="[Text]"/>
      <dgm:spPr/>
      <dgm:t>
        <a:bodyPr/>
        <a:lstStyle/>
        <a:p>
          <a:r>
            <a:rPr lang="en-GB" dirty="0"/>
            <a:t>Build (Sept 18 to Jan 19)</a:t>
          </a:r>
        </a:p>
      </dgm:t>
    </dgm:pt>
    <dgm:pt modelId="{0B34C9BB-6205-4A1E-8E1F-AA679CC0785B}" type="parTrans" cxnId="{7EF1B764-AF28-4219-84C7-67995A0B1909}">
      <dgm:prSet/>
      <dgm:spPr/>
      <dgm:t>
        <a:bodyPr/>
        <a:lstStyle/>
        <a:p>
          <a:endParaRPr lang="en-GB"/>
        </a:p>
      </dgm:t>
    </dgm:pt>
    <dgm:pt modelId="{94D740A1-D32F-458C-BBE1-06D5C2FCF675}" type="sibTrans" cxnId="{7EF1B764-AF28-4219-84C7-67995A0B1909}">
      <dgm:prSet/>
      <dgm:spPr/>
      <dgm:t>
        <a:bodyPr/>
        <a:lstStyle/>
        <a:p>
          <a:endParaRPr lang="en-GB"/>
        </a:p>
      </dgm:t>
    </dgm:pt>
    <dgm:pt modelId="{21694203-A901-49CA-B453-2EC1D9C43F94}">
      <dgm:prSet phldrT="[Text]"/>
      <dgm:spPr/>
      <dgm:t>
        <a:bodyPr/>
        <a:lstStyle/>
        <a:p>
          <a:r>
            <a:rPr lang="en-GB" dirty="0"/>
            <a:t>Testing (Feb to July 19)</a:t>
          </a:r>
        </a:p>
      </dgm:t>
    </dgm:pt>
    <dgm:pt modelId="{020B48F8-D955-49AF-9A10-9D849F275424}" type="parTrans" cxnId="{7F215FC0-EBD0-4957-B1B9-F04F43E88AF0}">
      <dgm:prSet/>
      <dgm:spPr/>
      <dgm:t>
        <a:bodyPr/>
        <a:lstStyle/>
        <a:p>
          <a:endParaRPr lang="en-GB"/>
        </a:p>
      </dgm:t>
    </dgm:pt>
    <dgm:pt modelId="{5A182F0E-02A0-4068-A04D-DAAD4E110B60}" type="sibTrans" cxnId="{7F215FC0-EBD0-4957-B1B9-F04F43E88AF0}">
      <dgm:prSet/>
      <dgm:spPr/>
      <dgm:t>
        <a:bodyPr/>
        <a:lstStyle/>
        <a:p>
          <a:endParaRPr lang="en-GB"/>
        </a:p>
      </dgm:t>
    </dgm:pt>
    <dgm:pt modelId="{BAB324CA-EDB2-4D09-9D42-B71809E38927}">
      <dgm:prSet phldrT="[Text]"/>
      <dgm:spPr/>
      <dgm:t>
        <a:bodyPr/>
        <a:lstStyle/>
        <a:p>
          <a:r>
            <a:rPr lang="en-GB" dirty="0"/>
            <a:t>Implementation (Sept 19)</a:t>
          </a:r>
        </a:p>
      </dgm:t>
    </dgm:pt>
    <dgm:pt modelId="{464DA11F-31C8-4CDA-AEE1-28AA4BBBA382}" type="parTrans" cxnId="{A8E8FABD-7F3D-4AD9-BA03-FBD7952E091D}">
      <dgm:prSet/>
      <dgm:spPr/>
      <dgm:t>
        <a:bodyPr/>
        <a:lstStyle/>
        <a:p>
          <a:endParaRPr lang="en-GB"/>
        </a:p>
      </dgm:t>
    </dgm:pt>
    <dgm:pt modelId="{6A81DCBC-A7C4-4AA9-B88B-802796FED9F0}" type="sibTrans" cxnId="{A8E8FABD-7F3D-4AD9-BA03-FBD7952E091D}">
      <dgm:prSet/>
      <dgm:spPr/>
      <dgm:t>
        <a:bodyPr/>
        <a:lstStyle/>
        <a:p>
          <a:endParaRPr lang="en-GB"/>
        </a:p>
      </dgm:t>
    </dgm:pt>
    <dgm:pt modelId="{97B10741-3541-46C9-BB39-9A129184A2AC}">
      <dgm:prSet/>
      <dgm:spPr/>
      <dgm:t>
        <a:bodyPr/>
        <a:lstStyle/>
        <a:p>
          <a:r>
            <a:rPr lang="en-GB" dirty="0"/>
            <a:t>Analysis &amp; Design (May to Aug 18)</a:t>
          </a:r>
        </a:p>
      </dgm:t>
    </dgm:pt>
    <dgm:pt modelId="{E42FBE68-DB8B-4DB2-9C40-4700C680FA8A}" type="parTrans" cxnId="{1F91D66A-8A7A-48DF-BD90-C94B37B9871B}">
      <dgm:prSet/>
      <dgm:spPr/>
      <dgm:t>
        <a:bodyPr/>
        <a:lstStyle/>
        <a:p>
          <a:endParaRPr lang="en-GB"/>
        </a:p>
      </dgm:t>
    </dgm:pt>
    <dgm:pt modelId="{D94FFC0D-9C25-4377-B911-BF6DF581DA48}" type="sibTrans" cxnId="{1F91D66A-8A7A-48DF-BD90-C94B37B9871B}">
      <dgm:prSet/>
      <dgm:spPr/>
      <dgm:t>
        <a:bodyPr/>
        <a:lstStyle/>
        <a:p>
          <a:endParaRPr lang="en-GB"/>
        </a:p>
      </dgm:t>
    </dgm:pt>
    <dgm:pt modelId="{AA263F43-9918-40F8-957B-5448846C5300}">
      <dgm:prSet phldrT="[Text]"/>
      <dgm:spPr/>
      <dgm:t>
        <a:bodyPr/>
        <a:lstStyle/>
        <a:p>
          <a:r>
            <a:rPr lang="en-GB" dirty="0"/>
            <a:t>User Trials (July/August 19)</a:t>
          </a:r>
        </a:p>
      </dgm:t>
    </dgm:pt>
    <dgm:pt modelId="{764AAEB1-DA90-46C1-99FB-56772DA89636}" type="parTrans" cxnId="{63CDFB71-E51E-482A-B1DF-3E75A2C81736}">
      <dgm:prSet/>
      <dgm:spPr/>
      <dgm:t>
        <a:bodyPr/>
        <a:lstStyle/>
        <a:p>
          <a:endParaRPr lang="en-GB"/>
        </a:p>
      </dgm:t>
    </dgm:pt>
    <dgm:pt modelId="{5B81E11F-0143-47E8-9CB2-5122E768710E}" type="sibTrans" cxnId="{63CDFB71-E51E-482A-B1DF-3E75A2C81736}">
      <dgm:prSet/>
      <dgm:spPr/>
      <dgm:t>
        <a:bodyPr/>
        <a:lstStyle/>
        <a:p>
          <a:endParaRPr lang="en-GB"/>
        </a:p>
      </dgm:t>
    </dgm:pt>
    <dgm:pt modelId="{699E66EF-BC44-4407-A675-B0D1877C491B}" type="pres">
      <dgm:prSet presAssocID="{68BC6C3A-9BBB-4DDE-A05D-E5927D2F075E}" presName="CompostProcess" presStyleCnt="0">
        <dgm:presLayoutVars>
          <dgm:dir/>
          <dgm:resizeHandles val="exact"/>
        </dgm:presLayoutVars>
      </dgm:prSet>
      <dgm:spPr/>
    </dgm:pt>
    <dgm:pt modelId="{E54A2659-A42C-46A8-BDB9-23AB51B178EC}" type="pres">
      <dgm:prSet presAssocID="{68BC6C3A-9BBB-4DDE-A05D-E5927D2F075E}" presName="arrow" presStyleLbl="bgShp" presStyleIdx="0" presStyleCnt="1" custLinFactNeighborX="-18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DFB744-277E-480B-A7B6-34CD150BDA86}" type="pres">
      <dgm:prSet presAssocID="{68BC6C3A-9BBB-4DDE-A05D-E5927D2F075E}" presName="linearProcess" presStyleCnt="0"/>
      <dgm:spPr/>
    </dgm:pt>
    <dgm:pt modelId="{E1B097EC-838F-49BA-8EA1-5116EA914D9E}" type="pres">
      <dgm:prSet presAssocID="{97B10741-3541-46C9-BB39-9A129184A2AC}" presName="textNode" presStyleLbl="node1" presStyleIdx="0" presStyleCnt="5">
        <dgm:presLayoutVars>
          <dgm:bulletEnabled val="1"/>
        </dgm:presLayoutVars>
      </dgm:prSet>
      <dgm:spPr/>
    </dgm:pt>
    <dgm:pt modelId="{1CCDB97B-5520-4746-9D56-A6D1B104A3C9}" type="pres">
      <dgm:prSet presAssocID="{D94FFC0D-9C25-4377-B911-BF6DF581DA48}" presName="sibTrans" presStyleCnt="0"/>
      <dgm:spPr/>
    </dgm:pt>
    <dgm:pt modelId="{64CDEFC3-FCFF-4671-B786-599E29E613C2}" type="pres">
      <dgm:prSet presAssocID="{24F057DA-E223-42BF-A9AB-F0923025534B}" presName="textNode" presStyleLbl="node1" presStyleIdx="1" presStyleCnt="5">
        <dgm:presLayoutVars>
          <dgm:bulletEnabled val="1"/>
        </dgm:presLayoutVars>
      </dgm:prSet>
      <dgm:spPr/>
    </dgm:pt>
    <dgm:pt modelId="{54E5FABB-FA87-4F58-AB39-6EEDF1839AD1}" type="pres">
      <dgm:prSet presAssocID="{94D740A1-D32F-458C-BBE1-06D5C2FCF675}" presName="sibTrans" presStyleCnt="0"/>
      <dgm:spPr/>
    </dgm:pt>
    <dgm:pt modelId="{8C704301-5929-46C2-BDDD-13DDAB5D1AD6}" type="pres">
      <dgm:prSet presAssocID="{21694203-A901-49CA-B453-2EC1D9C43F94}" presName="textNode" presStyleLbl="node1" presStyleIdx="2" presStyleCnt="5">
        <dgm:presLayoutVars>
          <dgm:bulletEnabled val="1"/>
        </dgm:presLayoutVars>
      </dgm:prSet>
      <dgm:spPr/>
    </dgm:pt>
    <dgm:pt modelId="{8C55ECBD-5861-413D-BDCD-E6A2FAE7695F}" type="pres">
      <dgm:prSet presAssocID="{5A182F0E-02A0-4068-A04D-DAAD4E110B60}" presName="sibTrans" presStyleCnt="0"/>
      <dgm:spPr/>
    </dgm:pt>
    <dgm:pt modelId="{616FE918-9051-44AE-8071-7A65B9375EDB}" type="pres">
      <dgm:prSet presAssocID="{AA263F43-9918-40F8-957B-5448846C5300}" presName="textNode" presStyleLbl="node1" presStyleIdx="3" presStyleCnt="5">
        <dgm:presLayoutVars>
          <dgm:bulletEnabled val="1"/>
        </dgm:presLayoutVars>
      </dgm:prSet>
      <dgm:spPr/>
    </dgm:pt>
    <dgm:pt modelId="{1BA8B01E-5393-457E-8E15-674A561091F1}" type="pres">
      <dgm:prSet presAssocID="{5B81E11F-0143-47E8-9CB2-5122E768710E}" presName="sibTrans" presStyleCnt="0"/>
      <dgm:spPr/>
    </dgm:pt>
    <dgm:pt modelId="{98679C39-D4F0-47C3-9727-9AEF73EA9C39}" type="pres">
      <dgm:prSet presAssocID="{BAB324CA-EDB2-4D09-9D42-B71809E3892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7DDB514-53C2-4D36-A813-1CB975BADB93}" type="presOf" srcId="{68BC6C3A-9BBB-4DDE-A05D-E5927D2F075E}" destId="{699E66EF-BC44-4407-A675-B0D1877C491B}" srcOrd="0" destOrd="0" presId="urn:microsoft.com/office/officeart/2005/8/layout/hProcess9"/>
    <dgm:cxn modelId="{0D91CB4E-3413-49E3-B239-16F9960EBBF7}" type="presOf" srcId="{97B10741-3541-46C9-BB39-9A129184A2AC}" destId="{E1B097EC-838F-49BA-8EA1-5116EA914D9E}" srcOrd="0" destOrd="0" presId="urn:microsoft.com/office/officeart/2005/8/layout/hProcess9"/>
    <dgm:cxn modelId="{7EF1B764-AF28-4219-84C7-67995A0B1909}" srcId="{68BC6C3A-9BBB-4DDE-A05D-E5927D2F075E}" destId="{24F057DA-E223-42BF-A9AB-F0923025534B}" srcOrd="1" destOrd="0" parTransId="{0B34C9BB-6205-4A1E-8E1F-AA679CC0785B}" sibTransId="{94D740A1-D32F-458C-BBE1-06D5C2FCF675}"/>
    <dgm:cxn modelId="{4CEE3F68-448E-4F6D-956E-EC9278DF0075}" type="presOf" srcId="{24F057DA-E223-42BF-A9AB-F0923025534B}" destId="{64CDEFC3-FCFF-4671-B786-599E29E613C2}" srcOrd="0" destOrd="0" presId="urn:microsoft.com/office/officeart/2005/8/layout/hProcess9"/>
    <dgm:cxn modelId="{1F91D66A-8A7A-48DF-BD90-C94B37B9871B}" srcId="{68BC6C3A-9BBB-4DDE-A05D-E5927D2F075E}" destId="{97B10741-3541-46C9-BB39-9A129184A2AC}" srcOrd="0" destOrd="0" parTransId="{E42FBE68-DB8B-4DB2-9C40-4700C680FA8A}" sibTransId="{D94FFC0D-9C25-4377-B911-BF6DF581DA48}"/>
    <dgm:cxn modelId="{63CDFB71-E51E-482A-B1DF-3E75A2C81736}" srcId="{68BC6C3A-9BBB-4DDE-A05D-E5927D2F075E}" destId="{AA263F43-9918-40F8-957B-5448846C5300}" srcOrd="3" destOrd="0" parTransId="{764AAEB1-DA90-46C1-99FB-56772DA89636}" sibTransId="{5B81E11F-0143-47E8-9CB2-5122E768710E}"/>
    <dgm:cxn modelId="{BA9DA779-F4C0-4C15-AAEB-1EE06FCF2688}" type="presOf" srcId="{BAB324CA-EDB2-4D09-9D42-B71809E38927}" destId="{98679C39-D4F0-47C3-9727-9AEF73EA9C39}" srcOrd="0" destOrd="0" presId="urn:microsoft.com/office/officeart/2005/8/layout/hProcess9"/>
    <dgm:cxn modelId="{3EB5357B-E2F2-4525-A9E4-45321D5BFAD4}" type="presOf" srcId="{21694203-A901-49CA-B453-2EC1D9C43F94}" destId="{8C704301-5929-46C2-BDDD-13DDAB5D1AD6}" srcOrd="0" destOrd="0" presId="urn:microsoft.com/office/officeart/2005/8/layout/hProcess9"/>
    <dgm:cxn modelId="{BB9C629D-C2AC-48A9-BCF8-2315363E4D32}" type="presOf" srcId="{AA263F43-9918-40F8-957B-5448846C5300}" destId="{616FE918-9051-44AE-8071-7A65B9375EDB}" srcOrd="0" destOrd="0" presId="urn:microsoft.com/office/officeart/2005/8/layout/hProcess9"/>
    <dgm:cxn modelId="{A8E8FABD-7F3D-4AD9-BA03-FBD7952E091D}" srcId="{68BC6C3A-9BBB-4DDE-A05D-E5927D2F075E}" destId="{BAB324CA-EDB2-4D09-9D42-B71809E38927}" srcOrd="4" destOrd="0" parTransId="{464DA11F-31C8-4CDA-AEE1-28AA4BBBA382}" sibTransId="{6A81DCBC-A7C4-4AA9-B88B-802796FED9F0}"/>
    <dgm:cxn modelId="{7F215FC0-EBD0-4957-B1B9-F04F43E88AF0}" srcId="{68BC6C3A-9BBB-4DDE-A05D-E5927D2F075E}" destId="{21694203-A901-49CA-B453-2EC1D9C43F94}" srcOrd="2" destOrd="0" parTransId="{020B48F8-D955-49AF-9A10-9D849F275424}" sibTransId="{5A182F0E-02A0-4068-A04D-DAAD4E110B60}"/>
    <dgm:cxn modelId="{304199F3-5A97-4DA6-9EAA-942366F586D2}" type="presParOf" srcId="{699E66EF-BC44-4407-A675-B0D1877C491B}" destId="{E54A2659-A42C-46A8-BDB9-23AB51B178EC}" srcOrd="0" destOrd="0" presId="urn:microsoft.com/office/officeart/2005/8/layout/hProcess9"/>
    <dgm:cxn modelId="{EE99AA47-CA49-448C-B2EE-7544BB70B349}" type="presParOf" srcId="{699E66EF-BC44-4407-A675-B0D1877C491B}" destId="{1BDFB744-277E-480B-A7B6-34CD150BDA86}" srcOrd="1" destOrd="0" presId="urn:microsoft.com/office/officeart/2005/8/layout/hProcess9"/>
    <dgm:cxn modelId="{D4EDB0B2-8D57-4E09-95D4-3D3B7154CE57}" type="presParOf" srcId="{1BDFB744-277E-480B-A7B6-34CD150BDA86}" destId="{E1B097EC-838F-49BA-8EA1-5116EA914D9E}" srcOrd="0" destOrd="0" presId="urn:microsoft.com/office/officeart/2005/8/layout/hProcess9"/>
    <dgm:cxn modelId="{D93CDFE0-BD40-41BC-99CD-A019E5A483A5}" type="presParOf" srcId="{1BDFB744-277E-480B-A7B6-34CD150BDA86}" destId="{1CCDB97B-5520-4746-9D56-A6D1B104A3C9}" srcOrd="1" destOrd="0" presId="urn:microsoft.com/office/officeart/2005/8/layout/hProcess9"/>
    <dgm:cxn modelId="{910692DF-5297-4829-8447-3BDA0F133040}" type="presParOf" srcId="{1BDFB744-277E-480B-A7B6-34CD150BDA86}" destId="{64CDEFC3-FCFF-4671-B786-599E29E613C2}" srcOrd="2" destOrd="0" presId="urn:microsoft.com/office/officeart/2005/8/layout/hProcess9"/>
    <dgm:cxn modelId="{D24E47E6-A581-49F9-89BC-D88CEBCBB8CC}" type="presParOf" srcId="{1BDFB744-277E-480B-A7B6-34CD150BDA86}" destId="{54E5FABB-FA87-4F58-AB39-6EEDF1839AD1}" srcOrd="3" destOrd="0" presId="urn:microsoft.com/office/officeart/2005/8/layout/hProcess9"/>
    <dgm:cxn modelId="{591F6D1B-078F-46CE-9E90-A79FC06C54FA}" type="presParOf" srcId="{1BDFB744-277E-480B-A7B6-34CD150BDA86}" destId="{8C704301-5929-46C2-BDDD-13DDAB5D1AD6}" srcOrd="4" destOrd="0" presId="urn:microsoft.com/office/officeart/2005/8/layout/hProcess9"/>
    <dgm:cxn modelId="{B97B7BA0-3A68-4A4B-AF88-FC46BB2395C5}" type="presParOf" srcId="{1BDFB744-277E-480B-A7B6-34CD150BDA86}" destId="{8C55ECBD-5861-413D-BDCD-E6A2FAE7695F}" srcOrd="5" destOrd="0" presId="urn:microsoft.com/office/officeart/2005/8/layout/hProcess9"/>
    <dgm:cxn modelId="{633AFA46-538D-4D6D-9709-721AAD13F85A}" type="presParOf" srcId="{1BDFB744-277E-480B-A7B6-34CD150BDA86}" destId="{616FE918-9051-44AE-8071-7A65B9375EDB}" srcOrd="6" destOrd="0" presId="urn:microsoft.com/office/officeart/2005/8/layout/hProcess9"/>
    <dgm:cxn modelId="{65955C38-A2AE-4BE6-9351-66F9767BEFCD}" type="presParOf" srcId="{1BDFB744-277E-480B-A7B6-34CD150BDA86}" destId="{1BA8B01E-5393-457E-8E15-674A561091F1}" srcOrd="7" destOrd="0" presId="urn:microsoft.com/office/officeart/2005/8/layout/hProcess9"/>
    <dgm:cxn modelId="{D2454D34-4CCF-44D4-AE34-394309274EA7}" type="presParOf" srcId="{1BDFB744-277E-480B-A7B6-34CD150BDA86}" destId="{98679C39-D4F0-47C3-9727-9AEF73EA9C3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C6C3A-9BBB-4DDE-A05D-E5927D2F07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F057DA-E223-42BF-A9AB-F0923025534B}">
      <dgm:prSet phldrT="[Text]"/>
      <dgm:spPr/>
      <dgm:t>
        <a:bodyPr/>
        <a:lstStyle/>
        <a:p>
          <a:r>
            <a:rPr lang="en-GB" dirty="0"/>
            <a:t>Build (May/June 18)</a:t>
          </a:r>
        </a:p>
      </dgm:t>
    </dgm:pt>
    <dgm:pt modelId="{0B34C9BB-6205-4A1E-8E1F-AA679CC0785B}" type="parTrans" cxnId="{7EF1B764-AF28-4219-84C7-67995A0B1909}">
      <dgm:prSet/>
      <dgm:spPr/>
      <dgm:t>
        <a:bodyPr/>
        <a:lstStyle/>
        <a:p>
          <a:endParaRPr lang="en-GB"/>
        </a:p>
      </dgm:t>
    </dgm:pt>
    <dgm:pt modelId="{94D740A1-D32F-458C-BBE1-06D5C2FCF675}" type="sibTrans" cxnId="{7EF1B764-AF28-4219-84C7-67995A0B1909}">
      <dgm:prSet/>
      <dgm:spPr/>
      <dgm:t>
        <a:bodyPr/>
        <a:lstStyle/>
        <a:p>
          <a:endParaRPr lang="en-GB"/>
        </a:p>
      </dgm:t>
    </dgm:pt>
    <dgm:pt modelId="{21694203-A901-49CA-B453-2EC1D9C43F94}">
      <dgm:prSet phldrT="[Text]"/>
      <dgm:spPr/>
      <dgm:t>
        <a:bodyPr/>
        <a:lstStyle/>
        <a:p>
          <a:r>
            <a:rPr lang="en-GB" dirty="0"/>
            <a:t>Testing (July to Oct 18)**</a:t>
          </a:r>
        </a:p>
      </dgm:t>
    </dgm:pt>
    <dgm:pt modelId="{020B48F8-D955-49AF-9A10-9D849F275424}" type="parTrans" cxnId="{7F215FC0-EBD0-4957-B1B9-F04F43E88AF0}">
      <dgm:prSet/>
      <dgm:spPr/>
      <dgm:t>
        <a:bodyPr/>
        <a:lstStyle/>
        <a:p>
          <a:endParaRPr lang="en-GB"/>
        </a:p>
      </dgm:t>
    </dgm:pt>
    <dgm:pt modelId="{5A182F0E-02A0-4068-A04D-DAAD4E110B60}" type="sibTrans" cxnId="{7F215FC0-EBD0-4957-B1B9-F04F43E88AF0}">
      <dgm:prSet/>
      <dgm:spPr/>
      <dgm:t>
        <a:bodyPr/>
        <a:lstStyle/>
        <a:p>
          <a:endParaRPr lang="en-GB"/>
        </a:p>
      </dgm:t>
    </dgm:pt>
    <dgm:pt modelId="{BAB324CA-EDB2-4D09-9D42-B71809E38927}">
      <dgm:prSet phldrT="[Text]"/>
      <dgm:spPr/>
      <dgm:t>
        <a:bodyPr/>
        <a:lstStyle/>
        <a:p>
          <a:r>
            <a:rPr lang="en-GB" dirty="0"/>
            <a:t>Implementation (Nov18)</a:t>
          </a:r>
        </a:p>
      </dgm:t>
    </dgm:pt>
    <dgm:pt modelId="{464DA11F-31C8-4CDA-AEE1-28AA4BBBA382}" type="parTrans" cxnId="{A8E8FABD-7F3D-4AD9-BA03-FBD7952E091D}">
      <dgm:prSet/>
      <dgm:spPr/>
      <dgm:t>
        <a:bodyPr/>
        <a:lstStyle/>
        <a:p>
          <a:endParaRPr lang="en-GB"/>
        </a:p>
      </dgm:t>
    </dgm:pt>
    <dgm:pt modelId="{6A81DCBC-A7C4-4AA9-B88B-802796FED9F0}" type="sibTrans" cxnId="{A8E8FABD-7F3D-4AD9-BA03-FBD7952E091D}">
      <dgm:prSet/>
      <dgm:spPr/>
      <dgm:t>
        <a:bodyPr/>
        <a:lstStyle/>
        <a:p>
          <a:endParaRPr lang="en-GB"/>
        </a:p>
      </dgm:t>
    </dgm:pt>
    <dgm:pt modelId="{97B10741-3541-46C9-BB39-9A129184A2AC}">
      <dgm:prSet/>
      <dgm:spPr/>
      <dgm:t>
        <a:bodyPr/>
        <a:lstStyle/>
        <a:p>
          <a:r>
            <a:rPr lang="en-GB" dirty="0"/>
            <a:t>Analysis &amp; Design (Jan to Apr 18)</a:t>
          </a:r>
        </a:p>
      </dgm:t>
    </dgm:pt>
    <dgm:pt modelId="{E42FBE68-DB8B-4DB2-9C40-4700C680FA8A}" type="parTrans" cxnId="{1F91D66A-8A7A-48DF-BD90-C94B37B9871B}">
      <dgm:prSet/>
      <dgm:spPr/>
      <dgm:t>
        <a:bodyPr/>
        <a:lstStyle/>
        <a:p>
          <a:endParaRPr lang="en-GB"/>
        </a:p>
      </dgm:t>
    </dgm:pt>
    <dgm:pt modelId="{D94FFC0D-9C25-4377-B911-BF6DF581DA48}" type="sibTrans" cxnId="{1F91D66A-8A7A-48DF-BD90-C94B37B9871B}">
      <dgm:prSet/>
      <dgm:spPr/>
      <dgm:t>
        <a:bodyPr/>
        <a:lstStyle/>
        <a:p>
          <a:endParaRPr lang="en-GB"/>
        </a:p>
      </dgm:t>
    </dgm:pt>
    <dgm:pt modelId="{699E66EF-BC44-4407-A675-B0D1877C491B}" type="pres">
      <dgm:prSet presAssocID="{68BC6C3A-9BBB-4DDE-A05D-E5927D2F075E}" presName="CompostProcess" presStyleCnt="0">
        <dgm:presLayoutVars>
          <dgm:dir/>
          <dgm:resizeHandles val="exact"/>
        </dgm:presLayoutVars>
      </dgm:prSet>
      <dgm:spPr/>
    </dgm:pt>
    <dgm:pt modelId="{E54A2659-A42C-46A8-BDB9-23AB51B178EC}" type="pres">
      <dgm:prSet presAssocID="{68BC6C3A-9BBB-4DDE-A05D-E5927D2F075E}" presName="arrow" presStyleLbl="bgShp" presStyleIdx="0" presStyleCnt="1" custLinFactNeighborX="-1800" custLinFactNeighborY="-27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DFB744-277E-480B-A7B6-34CD150BDA86}" type="pres">
      <dgm:prSet presAssocID="{68BC6C3A-9BBB-4DDE-A05D-E5927D2F075E}" presName="linearProcess" presStyleCnt="0"/>
      <dgm:spPr/>
    </dgm:pt>
    <dgm:pt modelId="{E1B097EC-838F-49BA-8EA1-5116EA914D9E}" type="pres">
      <dgm:prSet presAssocID="{97B10741-3541-46C9-BB39-9A129184A2AC}" presName="textNode" presStyleLbl="node1" presStyleIdx="0" presStyleCnt="4">
        <dgm:presLayoutVars>
          <dgm:bulletEnabled val="1"/>
        </dgm:presLayoutVars>
      </dgm:prSet>
      <dgm:spPr/>
    </dgm:pt>
    <dgm:pt modelId="{1CCDB97B-5520-4746-9D56-A6D1B104A3C9}" type="pres">
      <dgm:prSet presAssocID="{D94FFC0D-9C25-4377-B911-BF6DF581DA48}" presName="sibTrans" presStyleCnt="0"/>
      <dgm:spPr/>
    </dgm:pt>
    <dgm:pt modelId="{64CDEFC3-FCFF-4671-B786-599E29E613C2}" type="pres">
      <dgm:prSet presAssocID="{24F057DA-E223-42BF-A9AB-F0923025534B}" presName="textNode" presStyleLbl="node1" presStyleIdx="1" presStyleCnt="4">
        <dgm:presLayoutVars>
          <dgm:bulletEnabled val="1"/>
        </dgm:presLayoutVars>
      </dgm:prSet>
      <dgm:spPr/>
    </dgm:pt>
    <dgm:pt modelId="{54E5FABB-FA87-4F58-AB39-6EEDF1839AD1}" type="pres">
      <dgm:prSet presAssocID="{94D740A1-D32F-458C-BBE1-06D5C2FCF675}" presName="sibTrans" presStyleCnt="0"/>
      <dgm:spPr/>
    </dgm:pt>
    <dgm:pt modelId="{8C704301-5929-46C2-BDDD-13DDAB5D1AD6}" type="pres">
      <dgm:prSet presAssocID="{21694203-A901-49CA-B453-2EC1D9C43F94}" presName="textNode" presStyleLbl="node1" presStyleIdx="2" presStyleCnt="4">
        <dgm:presLayoutVars>
          <dgm:bulletEnabled val="1"/>
        </dgm:presLayoutVars>
      </dgm:prSet>
      <dgm:spPr/>
    </dgm:pt>
    <dgm:pt modelId="{8C55ECBD-5861-413D-BDCD-E6A2FAE7695F}" type="pres">
      <dgm:prSet presAssocID="{5A182F0E-02A0-4068-A04D-DAAD4E110B60}" presName="sibTrans" presStyleCnt="0"/>
      <dgm:spPr/>
    </dgm:pt>
    <dgm:pt modelId="{98679C39-D4F0-47C3-9727-9AEF73EA9C39}" type="pres">
      <dgm:prSet presAssocID="{BAB324CA-EDB2-4D09-9D42-B71809E3892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BA73E51-5514-4E1E-BDF2-A57C76920D57}" type="presOf" srcId="{21694203-A901-49CA-B453-2EC1D9C43F94}" destId="{8C704301-5929-46C2-BDDD-13DDAB5D1AD6}" srcOrd="0" destOrd="0" presId="urn:microsoft.com/office/officeart/2005/8/layout/hProcess9"/>
    <dgm:cxn modelId="{7EF1B764-AF28-4219-84C7-67995A0B1909}" srcId="{68BC6C3A-9BBB-4DDE-A05D-E5927D2F075E}" destId="{24F057DA-E223-42BF-A9AB-F0923025534B}" srcOrd="1" destOrd="0" parTransId="{0B34C9BB-6205-4A1E-8E1F-AA679CC0785B}" sibTransId="{94D740A1-D32F-458C-BBE1-06D5C2FCF675}"/>
    <dgm:cxn modelId="{1F91D66A-8A7A-48DF-BD90-C94B37B9871B}" srcId="{68BC6C3A-9BBB-4DDE-A05D-E5927D2F075E}" destId="{97B10741-3541-46C9-BB39-9A129184A2AC}" srcOrd="0" destOrd="0" parTransId="{E42FBE68-DB8B-4DB2-9C40-4700C680FA8A}" sibTransId="{D94FFC0D-9C25-4377-B911-BF6DF581DA48}"/>
    <dgm:cxn modelId="{E63B236D-C22F-457A-870D-EDF3A5BF453F}" type="presOf" srcId="{68BC6C3A-9BBB-4DDE-A05D-E5927D2F075E}" destId="{699E66EF-BC44-4407-A675-B0D1877C491B}" srcOrd="0" destOrd="0" presId="urn:microsoft.com/office/officeart/2005/8/layout/hProcess9"/>
    <dgm:cxn modelId="{2C7736B2-189A-4292-A9F9-5B91B017AE46}" type="presOf" srcId="{24F057DA-E223-42BF-A9AB-F0923025534B}" destId="{64CDEFC3-FCFF-4671-B786-599E29E613C2}" srcOrd="0" destOrd="0" presId="urn:microsoft.com/office/officeart/2005/8/layout/hProcess9"/>
    <dgm:cxn modelId="{A6ED7FB2-7384-4716-8A42-75F57B3BFD95}" type="presOf" srcId="{97B10741-3541-46C9-BB39-9A129184A2AC}" destId="{E1B097EC-838F-49BA-8EA1-5116EA914D9E}" srcOrd="0" destOrd="0" presId="urn:microsoft.com/office/officeart/2005/8/layout/hProcess9"/>
    <dgm:cxn modelId="{A8E8FABD-7F3D-4AD9-BA03-FBD7952E091D}" srcId="{68BC6C3A-9BBB-4DDE-A05D-E5927D2F075E}" destId="{BAB324CA-EDB2-4D09-9D42-B71809E38927}" srcOrd="3" destOrd="0" parTransId="{464DA11F-31C8-4CDA-AEE1-28AA4BBBA382}" sibTransId="{6A81DCBC-A7C4-4AA9-B88B-802796FED9F0}"/>
    <dgm:cxn modelId="{7F215FC0-EBD0-4957-B1B9-F04F43E88AF0}" srcId="{68BC6C3A-9BBB-4DDE-A05D-E5927D2F075E}" destId="{21694203-A901-49CA-B453-2EC1D9C43F94}" srcOrd="2" destOrd="0" parTransId="{020B48F8-D955-49AF-9A10-9D849F275424}" sibTransId="{5A182F0E-02A0-4068-A04D-DAAD4E110B60}"/>
    <dgm:cxn modelId="{54EF5FCE-2A39-4475-AC7D-4E516786D80A}" type="presOf" srcId="{BAB324CA-EDB2-4D09-9D42-B71809E38927}" destId="{98679C39-D4F0-47C3-9727-9AEF73EA9C39}" srcOrd="0" destOrd="0" presId="urn:microsoft.com/office/officeart/2005/8/layout/hProcess9"/>
    <dgm:cxn modelId="{09862A29-9742-4213-93BD-2D7945B1FD7B}" type="presParOf" srcId="{699E66EF-BC44-4407-A675-B0D1877C491B}" destId="{E54A2659-A42C-46A8-BDB9-23AB51B178EC}" srcOrd="0" destOrd="0" presId="urn:microsoft.com/office/officeart/2005/8/layout/hProcess9"/>
    <dgm:cxn modelId="{446E6141-0637-43E4-B6F4-CF25834967EB}" type="presParOf" srcId="{699E66EF-BC44-4407-A675-B0D1877C491B}" destId="{1BDFB744-277E-480B-A7B6-34CD150BDA86}" srcOrd="1" destOrd="0" presId="urn:microsoft.com/office/officeart/2005/8/layout/hProcess9"/>
    <dgm:cxn modelId="{8C6D9188-0D9C-44E3-9688-B440C9F43F1E}" type="presParOf" srcId="{1BDFB744-277E-480B-A7B6-34CD150BDA86}" destId="{E1B097EC-838F-49BA-8EA1-5116EA914D9E}" srcOrd="0" destOrd="0" presId="urn:microsoft.com/office/officeart/2005/8/layout/hProcess9"/>
    <dgm:cxn modelId="{D0380BA6-ACEC-4487-9B90-7B957E9D892B}" type="presParOf" srcId="{1BDFB744-277E-480B-A7B6-34CD150BDA86}" destId="{1CCDB97B-5520-4746-9D56-A6D1B104A3C9}" srcOrd="1" destOrd="0" presId="urn:microsoft.com/office/officeart/2005/8/layout/hProcess9"/>
    <dgm:cxn modelId="{BAE72853-1F0D-4739-A847-27A2C2CF12B0}" type="presParOf" srcId="{1BDFB744-277E-480B-A7B6-34CD150BDA86}" destId="{64CDEFC3-FCFF-4671-B786-599E29E613C2}" srcOrd="2" destOrd="0" presId="urn:microsoft.com/office/officeart/2005/8/layout/hProcess9"/>
    <dgm:cxn modelId="{A5C2E5B6-A291-4134-ACA1-70FC829E7D13}" type="presParOf" srcId="{1BDFB744-277E-480B-A7B6-34CD150BDA86}" destId="{54E5FABB-FA87-4F58-AB39-6EEDF1839AD1}" srcOrd="3" destOrd="0" presId="urn:microsoft.com/office/officeart/2005/8/layout/hProcess9"/>
    <dgm:cxn modelId="{A18DB7F4-F592-4491-953C-A79789E83AC2}" type="presParOf" srcId="{1BDFB744-277E-480B-A7B6-34CD150BDA86}" destId="{8C704301-5929-46C2-BDDD-13DDAB5D1AD6}" srcOrd="4" destOrd="0" presId="urn:microsoft.com/office/officeart/2005/8/layout/hProcess9"/>
    <dgm:cxn modelId="{3BBAE77C-7734-4F6F-8B2E-B53C00205831}" type="presParOf" srcId="{1BDFB744-277E-480B-A7B6-34CD150BDA86}" destId="{8C55ECBD-5861-413D-BDCD-E6A2FAE7695F}" srcOrd="5" destOrd="0" presId="urn:microsoft.com/office/officeart/2005/8/layout/hProcess9"/>
    <dgm:cxn modelId="{0896BF36-B3CC-486E-B8F1-088EB0AC302A}" type="presParOf" srcId="{1BDFB744-277E-480B-A7B6-34CD150BDA86}" destId="{98679C39-D4F0-47C3-9727-9AEF73EA9C3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C6C3A-9BBB-4DDE-A05D-E5927D2F07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F057DA-E223-42BF-A9AB-F0923025534B}">
      <dgm:prSet phldrT="[Text]"/>
      <dgm:spPr/>
      <dgm:t>
        <a:bodyPr/>
        <a:lstStyle/>
        <a:p>
          <a:r>
            <a:rPr lang="en-GB" dirty="0"/>
            <a:t>Build (May/June 18)</a:t>
          </a:r>
        </a:p>
      </dgm:t>
    </dgm:pt>
    <dgm:pt modelId="{0B34C9BB-6205-4A1E-8E1F-AA679CC0785B}" type="parTrans" cxnId="{7EF1B764-AF28-4219-84C7-67995A0B1909}">
      <dgm:prSet/>
      <dgm:spPr/>
      <dgm:t>
        <a:bodyPr/>
        <a:lstStyle/>
        <a:p>
          <a:endParaRPr lang="en-GB"/>
        </a:p>
      </dgm:t>
    </dgm:pt>
    <dgm:pt modelId="{94D740A1-D32F-458C-BBE1-06D5C2FCF675}" type="sibTrans" cxnId="{7EF1B764-AF28-4219-84C7-67995A0B1909}">
      <dgm:prSet/>
      <dgm:spPr/>
      <dgm:t>
        <a:bodyPr/>
        <a:lstStyle/>
        <a:p>
          <a:endParaRPr lang="en-GB"/>
        </a:p>
      </dgm:t>
    </dgm:pt>
    <dgm:pt modelId="{21694203-A901-49CA-B453-2EC1D9C43F94}">
      <dgm:prSet phldrT="[Text]"/>
      <dgm:spPr/>
      <dgm:t>
        <a:bodyPr/>
        <a:lstStyle/>
        <a:p>
          <a:r>
            <a:rPr lang="en-GB" dirty="0"/>
            <a:t>Testing (July to Oct 18)**</a:t>
          </a:r>
        </a:p>
      </dgm:t>
    </dgm:pt>
    <dgm:pt modelId="{020B48F8-D955-49AF-9A10-9D849F275424}" type="parTrans" cxnId="{7F215FC0-EBD0-4957-B1B9-F04F43E88AF0}">
      <dgm:prSet/>
      <dgm:spPr/>
      <dgm:t>
        <a:bodyPr/>
        <a:lstStyle/>
        <a:p>
          <a:endParaRPr lang="en-GB"/>
        </a:p>
      </dgm:t>
    </dgm:pt>
    <dgm:pt modelId="{5A182F0E-02A0-4068-A04D-DAAD4E110B60}" type="sibTrans" cxnId="{7F215FC0-EBD0-4957-B1B9-F04F43E88AF0}">
      <dgm:prSet/>
      <dgm:spPr/>
      <dgm:t>
        <a:bodyPr/>
        <a:lstStyle/>
        <a:p>
          <a:endParaRPr lang="en-GB"/>
        </a:p>
      </dgm:t>
    </dgm:pt>
    <dgm:pt modelId="{BAB324CA-EDB2-4D09-9D42-B71809E38927}">
      <dgm:prSet phldrT="[Text]"/>
      <dgm:spPr/>
      <dgm:t>
        <a:bodyPr/>
        <a:lstStyle/>
        <a:p>
          <a:r>
            <a:rPr lang="en-GB" dirty="0"/>
            <a:t>Implementation (Nov18)</a:t>
          </a:r>
        </a:p>
      </dgm:t>
    </dgm:pt>
    <dgm:pt modelId="{464DA11F-31C8-4CDA-AEE1-28AA4BBBA382}" type="parTrans" cxnId="{A8E8FABD-7F3D-4AD9-BA03-FBD7952E091D}">
      <dgm:prSet/>
      <dgm:spPr/>
      <dgm:t>
        <a:bodyPr/>
        <a:lstStyle/>
        <a:p>
          <a:endParaRPr lang="en-GB"/>
        </a:p>
      </dgm:t>
    </dgm:pt>
    <dgm:pt modelId="{6A81DCBC-A7C4-4AA9-B88B-802796FED9F0}" type="sibTrans" cxnId="{A8E8FABD-7F3D-4AD9-BA03-FBD7952E091D}">
      <dgm:prSet/>
      <dgm:spPr/>
      <dgm:t>
        <a:bodyPr/>
        <a:lstStyle/>
        <a:p>
          <a:endParaRPr lang="en-GB"/>
        </a:p>
      </dgm:t>
    </dgm:pt>
    <dgm:pt modelId="{97B10741-3541-46C9-BB39-9A129184A2AC}">
      <dgm:prSet/>
      <dgm:spPr/>
      <dgm:t>
        <a:bodyPr/>
        <a:lstStyle/>
        <a:p>
          <a:r>
            <a:rPr lang="en-GB" dirty="0"/>
            <a:t>Analysis &amp; Design (Jan to Apr 18)</a:t>
          </a:r>
        </a:p>
      </dgm:t>
    </dgm:pt>
    <dgm:pt modelId="{E42FBE68-DB8B-4DB2-9C40-4700C680FA8A}" type="parTrans" cxnId="{1F91D66A-8A7A-48DF-BD90-C94B37B9871B}">
      <dgm:prSet/>
      <dgm:spPr/>
      <dgm:t>
        <a:bodyPr/>
        <a:lstStyle/>
        <a:p>
          <a:endParaRPr lang="en-GB"/>
        </a:p>
      </dgm:t>
    </dgm:pt>
    <dgm:pt modelId="{D94FFC0D-9C25-4377-B911-BF6DF581DA48}" type="sibTrans" cxnId="{1F91D66A-8A7A-48DF-BD90-C94B37B9871B}">
      <dgm:prSet/>
      <dgm:spPr/>
      <dgm:t>
        <a:bodyPr/>
        <a:lstStyle/>
        <a:p>
          <a:endParaRPr lang="en-GB"/>
        </a:p>
      </dgm:t>
    </dgm:pt>
    <dgm:pt modelId="{699E66EF-BC44-4407-A675-B0D1877C491B}" type="pres">
      <dgm:prSet presAssocID="{68BC6C3A-9BBB-4DDE-A05D-E5927D2F075E}" presName="CompostProcess" presStyleCnt="0">
        <dgm:presLayoutVars>
          <dgm:dir/>
          <dgm:resizeHandles val="exact"/>
        </dgm:presLayoutVars>
      </dgm:prSet>
      <dgm:spPr/>
    </dgm:pt>
    <dgm:pt modelId="{E54A2659-A42C-46A8-BDB9-23AB51B178EC}" type="pres">
      <dgm:prSet presAssocID="{68BC6C3A-9BBB-4DDE-A05D-E5927D2F075E}" presName="arrow" presStyleLbl="bgShp" presStyleIdx="0" presStyleCnt="1" custLinFactNeighborX="-1800" custLinFactNeighborY="-27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DFB744-277E-480B-A7B6-34CD150BDA86}" type="pres">
      <dgm:prSet presAssocID="{68BC6C3A-9BBB-4DDE-A05D-E5927D2F075E}" presName="linearProcess" presStyleCnt="0"/>
      <dgm:spPr/>
    </dgm:pt>
    <dgm:pt modelId="{E1B097EC-838F-49BA-8EA1-5116EA914D9E}" type="pres">
      <dgm:prSet presAssocID="{97B10741-3541-46C9-BB39-9A129184A2AC}" presName="textNode" presStyleLbl="node1" presStyleIdx="0" presStyleCnt="4">
        <dgm:presLayoutVars>
          <dgm:bulletEnabled val="1"/>
        </dgm:presLayoutVars>
      </dgm:prSet>
      <dgm:spPr/>
    </dgm:pt>
    <dgm:pt modelId="{1CCDB97B-5520-4746-9D56-A6D1B104A3C9}" type="pres">
      <dgm:prSet presAssocID="{D94FFC0D-9C25-4377-B911-BF6DF581DA48}" presName="sibTrans" presStyleCnt="0"/>
      <dgm:spPr/>
    </dgm:pt>
    <dgm:pt modelId="{64CDEFC3-FCFF-4671-B786-599E29E613C2}" type="pres">
      <dgm:prSet presAssocID="{24F057DA-E223-42BF-A9AB-F0923025534B}" presName="textNode" presStyleLbl="node1" presStyleIdx="1" presStyleCnt="4">
        <dgm:presLayoutVars>
          <dgm:bulletEnabled val="1"/>
        </dgm:presLayoutVars>
      </dgm:prSet>
      <dgm:spPr/>
    </dgm:pt>
    <dgm:pt modelId="{54E5FABB-FA87-4F58-AB39-6EEDF1839AD1}" type="pres">
      <dgm:prSet presAssocID="{94D740A1-D32F-458C-BBE1-06D5C2FCF675}" presName="sibTrans" presStyleCnt="0"/>
      <dgm:spPr/>
    </dgm:pt>
    <dgm:pt modelId="{8C704301-5929-46C2-BDDD-13DDAB5D1AD6}" type="pres">
      <dgm:prSet presAssocID="{21694203-A901-49CA-B453-2EC1D9C43F94}" presName="textNode" presStyleLbl="node1" presStyleIdx="2" presStyleCnt="4">
        <dgm:presLayoutVars>
          <dgm:bulletEnabled val="1"/>
        </dgm:presLayoutVars>
      </dgm:prSet>
      <dgm:spPr/>
    </dgm:pt>
    <dgm:pt modelId="{8C55ECBD-5861-413D-BDCD-E6A2FAE7695F}" type="pres">
      <dgm:prSet presAssocID="{5A182F0E-02A0-4068-A04D-DAAD4E110B60}" presName="sibTrans" presStyleCnt="0"/>
      <dgm:spPr/>
    </dgm:pt>
    <dgm:pt modelId="{98679C39-D4F0-47C3-9727-9AEF73EA9C39}" type="pres">
      <dgm:prSet presAssocID="{BAB324CA-EDB2-4D09-9D42-B71809E3892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3DB240A-F0C5-4485-8892-360F64ABC54F}" type="presOf" srcId="{97B10741-3541-46C9-BB39-9A129184A2AC}" destId="{E1B097EC-838F-49BA-8EA1-5116EA914D9E}" srcOrd="0" destOrd="0" presId="urn:microsoft.com/office/officeart/2005/8/layout/hProcess9"/>
    <dgm:cxn modelId="{18494F14-E376-49EA-82C3-9512AAE85EF9}" type="presOf" srcId="{68BC6C3A-9BBB-4DDE-A05D-E5927D2F075E}" destId="{699E66EF-BC44-4407-A675-B0D1877C491B}" srcOrd="0" destOrd="0" presId="urn:microsoft.com/office/officeart/2005/8/layout/hProcess9"/>
    <dgm:cxn modelId="{7EF1B764-AF28-4219-84C7-67995A0B1909}" srcId="{68BC6C3A-9BBB-4DDE-A05D-E5927D2F075E}" destId="{24F057DA-E223-42BF-A9AB-F0923025534B}" srcOrd="1" destOrd="0" parTransId="{0B34C9BB-6205-4A1E-8E1F-AA679CC0785B}" sibTransId="{94D740A1-D32F-458C-BBE1-06D5C2FCF675}"/>
    <dgm:cxn modelId="{1F91D66A-8A7A-48DF-BD90-C94B37B9871B}" srcId="{68BC6C3A-9BBB-4DDE-A05D-E5927D2F075E}" destId="{97B10741-3541-46C9-BB39-9A129184A2AC}" srcOrd="0" destOrd="0" parTransId="{E42FBE68-DB8B-4DB2-9C40-4700C680FA8A}" sibTransId="{D94FFC0D-9C25-4377-B911-BF6DF581DA48}"/>
    <dgm:cxn modelId="{263D4773-075F-468F-90E1-E88F5011C6F1}" type="presOf" srcId="{BAB324CA-EDB2-4D09-9D42-B71809E38927}" destId="{98679C39-D4F0-47C3-9727-9AEF73EA9C39}" srcOrd="0" destOrd="0" presId="urn:microsoft.com/office/officeart/2005/8/layout/hProcess9"/>
    <dgm:cxn modelId="{575F8EBD-46FA-478E-8CC2-FD9C2F23E1BB}" type="presOf" srcId="{24F057DA-E223-42BF-A9AB-F0923025534B}" destId="{64CDEFC3-FCFF-4671-B786-599E29E613C2}" srcOrd="0" destOrd="0" presId="urn:microsoft.com/office/officeart/2005/8/layout/hProcess9"/>
    <dgm:cxn modelId="{A8E8FABD-7F3D-4AD9-BA03-FBD7952E091D}" srcId="{68BC6C3A-9BBB-4DDE-A05D-E5927D2F075E}" destId="{BAB324CA-EDB2-4D09-9D42-B71809E38927}" srcOrd="3" destOrd="0" parTransId="{464DA11F-31C8-4CDA-AEE1-28AA4BBBA382}" sibTransId="{6A81DCBC-A7C4-4AA9-B88B-802796FED9F0}"/>
    <dgm:cxn modelId="{7F215FC0-EBD0-4957-B1B9-F04F43E88AF0}" srcId="{68BC6C3A-9BBB-4DDE-A05D-E5927D2F075E}" destId="{21694203-A901-49CA-B453-2EC1D9C43F94}" srcOrd="2" destOrd="0" parTransId="{020B48F8-D955-49AF-9A10-9D849F275424}" sibTransId="{5A182F0E-02A0-4068-A04D-DAAD4E110B60}"/>
    <dgm:cxn modelId="{A9EE9FDD-A569-4D68-BE73-BDAE985E79D8}" type="presOf" srcId="{21694203-A901-49CA-B453-2EC1D9C43F94}" destId="{8C704301-5929-46C2-BDDD-13DDAB5D1AD6}" srcOrd="0" destOrd="0" presId="urn:microsoft.com/office/officeart/2005/8/layout/hProcess9"/>
    <dgm:cxn modelId="{5E22E070-A766-48A9-8895-01C507866C3F}" type="presParOf" srcId="{699E66EF-BC44-4407-A675-B0D1877C491B}" destId="{E54A2659-A42C-46A8-BDB9-23AB51B178EC}" srcOrd="0" destOrd="0" presId="urn:microsoft.com/office/officeart/2005/8/layout/hProcess9"/>
    <dgm:cxn modelId="{BC31B838-59D1-44DF-A9A3-4318FBEF9C00}" type="presParOf" srcId="{699E66EF-BC44-4407-A675-B0D1877C491B}" destId="{1BDFB744-277E-480B-A7B6-34CD150BDA86}" srcOrd="1" destOrd="0" presId="urn:microsoft.com/office/officeart/2005/8/layout/hProcess9"/>
    <dgm:cxn modelId="{29C010CE-4FA6-4D8B-98E6-A70355179EB0}" type="presParOf" srcId="{1BDFB744-277E-480B-A7B6-34CD150BDA86}" destId="{E1B097EC-838F-49BA-8EA1-5116EA914D9E}" srcOrd="0" destOrd="0" presId="urn:microsoft.com/office/officeart/2005/8/layout/hProcess9"/>
    <dgm:cxn modelId="{AF50F4C2-C401-43AE-A966-2989874E14C5}" type="presParOf" srcId="{1BDFB744-277E-480B-A7B6-34CD150BDA86}" destId="{1CCDB97B-5520-4746-9D56-A6D1B104A3C9}" srcOrd="1" destOrd="0" presId="urn:microsoft.com/office/officeart/2005/8/layout/hProcess9"/>
    <dgm:cxn modelId="{71C7E139-6792-4733-8842-9521ED0CD761}" type="presParOf" srcId="{1BDFB744-277E-480B-A7B6-34CD150BDA86}" destId="{64CDEFC3-FCFF-4671-B786-599E29E613C2}" srcOrd="2" destOrd="0" presId="urn:microsoft.com/office/officeart/2005/8/layout/hProcess9"/>
    <dgm:cxn modelId="{4D295052-0F8D-478B-8DF4-D65A15AED4BC}" type="presParOf" srcId="{1BDFB744-277E-480B-A7B6-34CD150BDA86}" destId="{54E5FABB-FA87-4F58-AB39-6EEDF1839AD1}" srcOrd="3" destOrd="0" presId="urn:microsoft.com/office/officeart/2005/8/layout/hProcess9"/>
    <dgm:cxn modelId="{C168A3EA-2FB0-400A-BAFE-A122C6712246}" type="presParOf" srcId="{1BDFB744-277E-480B-A7B6-34CD150BDA86}" destId="{8C704301-5929-46C2-BDDD-13DDAB5D1AD6}" srcOrd="4" destOrd="0" presId="urn:microsoft.com/office/officeart/2005/8/layout/hProcess9"/>
    <dgm:cxn modelId="{38F79DD8-6162-448C-8B92-F951EF8475E3}" type="presParOf" srcId="{1BDFB744-277E-480B-A7B6-34CD150BDA86}" destId="{8C55ECBD-5861-413D-BDCD-E6A2FAE7695F}" srcOrd="5" destOrd="0" presId="urn:microsoft.com/office/officeart/2005/8/layout/hProcess9"/>
    <dgm:cxn modelId="{DD81EF35-DF4F-4648-92D6-FFCB101D3F55}" type="presParOf" srcId="{1BDFB744-277E-480B-A7B6-34CD150BDA86}" destId="{98679C39-D4F0-47C3-9727-9AEF73EA9C3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C6C3A-9BBB-4DDE-A05D-E5927D2F07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4F057DA-E223-42BF-A9AB-F0923025534B}">
      <dgm:prSet phldrT="[Text]"/>
      <dgm:spPr/>
      <dgm:t>
        <a:bodyPr/>
        <a:lstStyle/>
        <a:p>
          <a:r>
            <a:rPr lang="en-GB" dirty="0"/>
            <a:t>Build (Sept 18 to Jan 19)</a:t>
          </a:r>
        </a:p>
      </dgm:t>
    </dgm:pt>
    <dgm:pt modelId="{0B34C9BB-6205-4A1E-8E1F-AA679CC0785B}" type="parTrans" cxnId="{7EF1B764-AF28-4219-84C7-67995A0B1909}">
      <dgm:prSet/>
      <dgm:spPr/>
      <dgm:t>
        <a:bodyPr/>
        <a:lstStyle/>
        <a:p>
          <a:endParaRPr lang="en-GB"/>
        </a:p>
      </dgm:t>
    </dgm:pt>
    <dgm:pt modelId="{94D740A1-D32F-458C-BBE1-06D5C2FCF675}" type="sibTrans" cxnId="{7EF1B764-AF28-4219-84C7-67995A0B1909}">
      <dgm:prSet/>
      <dgm:spPr/>
      <dgm:t>
        <a:bodyPr/>
        <a:lstStyle/>
        <a:p>
          <a:endParaRPr lang="en-GB"/>
        </a:p>
      </dgm:t>
    </dgm:pt>
    <dgm:pt modelId="{21694203-A901-49CA-B453-2EC1D9C43F94}">
      <dgm:prSet phldrT="[Text]"/>
      <dgm:spPr/>
      <dgm:t>
        <a:bodyPr/>
        <a:lstStyle/>
        <a:p>
          <a:r>
            <a:rPr lang="en-GB" dirty="0"/>
            <a:t>Testing (Feb to July 19)</a:t>
          </a:r>
        </a:p>
      </dgm:t>
    </dgm:pt>
    <dgm:pt modelId="{020B48F8-D955-49AF-9A10-9D849F275424}" type="parTrans" cxnId="{7F215FC0-EBD0-4957-B1B9-F04F43E88AF0}">
      <dgm:prSet/>
      <dgm:spPr/>
      <dgm:t>
        <a:bodyPr/>
        <a:lstStyle/>
        <a:p>
          <a:endParaRPr lang="en-GB"/>
        </a:p>
      </dgm:t>
    </dgm:pt>
    <dgm:pt modelId="{5A182F0E-02A0-4068-A04D-DAAD4E110B60}" type="sibTrans" cxnId="{7F215FC0-EBD0-4957-B1B9-F04F43E88AF0}">
      <dgm:prSet/>
      <dgm:spPr/>
      <dgm:t>
        <a:bodyPr/>
        <a:lstStyle/>
        <a:p>
          <a:endParaRPr lang="en-GB"/>
        </a:p>
      </dgm:t>
    </dgm:pt>
    <dgm:pt modelId="{BAB324CA-EDB2-4D09-9D42-B71809E38927}">
      <dgm:prSet phldrT="[Text]"/>
      <dgm:spPr/>
      <dgm:t>
        <a:bodyPr/>
        <a:lstStyle/>
        <a:p>
          <a:r>
            <a:rPr lang="en-GB" dirty="0"/>
            <a:t>Implementation (Sept 19)</a:t>
          </a:r>
        </a:p>
      </dgm:t>
    </dgm:pt>
    <dgm:pt modelId="{464DA11F-31C8-4CDA-AEE1-28AA4BBBA382}" type="parTrans" cxnId="{A8E8FABD-7F3D-4AD9-BA03-FBD7952E091D}">
      <dgm:prSet/>
      <dgm:spPr/>
      <dgm:t>
        <a:bodyPr/>
        <a:lstStyle/>
        <a:p>
          <a:endParaRPr lang="en-GB"/>
        </a:p>
      </dgm:t>
    </dgm:pt>
    <dgm:pt modelId="{6A81DCBC-A7C4-4AA9-B88B-802796FED9F0}" type="sibTrans" cxnId="{A8E8FABD-7F3D-4AD9-BA03-FBD7952E091D}">
      <dgm:prSet/>
      <dgm:spPr/>
      <dgm:t>
        <a:bodyPr/>
        <a:lstStyle/>
        <a:p>
          <a:endParaRPr lang="en-GB"/>
        </a:p>
      </dgm:t>
    </dgm:pt>
    <dgm:pt modelId="{97B10741-3541-46C9-BB39-9A129184A2AC}">
      <dgm:prSet/>
      <dgm:spPr/>
      <dgm:t>
        <a:bodyPr/>
        <a:lstStyle/>
        <a:p>
          <a:r>
            <a:rPr lang="en-GB" dirty="0"/>
            <a:t>Analysis &amp; Design (May to Aug 18)</a:t>
          </a:r>
        </a:p>
      </dgm:t>
    </dgm:pt>
    <dgm:pt modelId="{E42FBE68-DB8B-4DB2-9C40-4700C680FA8A}" type="parTrans" cxnId="{1F91D66A-8A7A-48DF-BD90-C94B37B9871B}">
      <dgm:prSet/>
      <dgm:spPr/>
      <dgm:t>
        <a:bodyPr/>
        <a:lstStyle/>
        <a:p>
          <a:endParaRPr lang="en-GB"/>
        </a:p>
      </dgm:t>
    </dgm:pt>
    <dgm:pt modelId="{D94FFC0D-9C25-4377-B911-BF6DF581DA48}" type="sibTrans" cxnId="{1F91D66A-8A7A-48DF-BD90-C94B37B9871B}">
      <dgm:prSet/>
      <dgm:spPr/>
      <dgm:t>
        <a:bodyPr/>
        <a:lstStyle/>
        <a:p>
          <a:endParaRPr lang="en-GB"/>
        </a:p>
      </dgm:t>
    </dgm:pt>
    <dgm:pt modelId="{AA263F43-9918-40F8-957B-5448846C5300}">
      <dgm:prSet phldrT="[Text]"/>
      <dgm:spPr/>
      <dgm:t>
        <a:bodyPr/>
        <a:lstStyle/>
        <a:p>
          <a:r>
            <a:rPr lang="en-GB" dirty="0"/>
            <a:t>User Trials (July/August 19)</a:t>
          </a:r>
        </a:p>
      </dgm:t>
    </dgm:pt>
    <dgm:pt modelId="{764AAEB1-DA90-46C1-99FB-56772DA89636}" type="parTrans" cxnId="{63CDFB71-E51E-482A-B1DF-3E75A2C81736}">
      <dgm:prSet/>
      <dgm:spPr/>
      <dgm:t>
        <a:bodyPr/>
        <a:lstStyle/>
        <a:p>
          <a:endParaRPr lang="en-GB"/>
        </a:p>
      </dgm:t>
    </dgm:pt>
    <dgm:pt modelId="{5B81E11F-0143-47E8-9CB2-5122E768710E}" type="sibTrans" cxnId="{63CDFB71-E51E-482A-B1DF-3E75A2C81736}">
      <dgm:prSet/>
      <dgm:spPr/>
      <dgm:t>
        <a:bodyPr/>
        <a:lstStyle/>
        <a:p>
          <a:endParaRPr lang="en-GB"/>
        </a:p>
      </dgm:t>
    </dgm:pt>
    <dgm:pt modelId="{699E66EF-BC44-4407-A675-B0D1877C491B}" type="pres">
      <dgm:prSet presAssocID="{68BC6C3A-9BBB-4DDE-A05D-E5927D2F075E}" presName="CompostProcess" presStyleCnt="0">
        <dgm:presLayoutVars>
          <dgm:dir/>
          <dgm:resizeHandles val="exact"/>
        </dgm:presLayoutVars>
      </dgm:prSet>
      <dgm:spPr/>
    </dgm:pt>
    <dgm:pt modelId="{E54A2659-A42C-46A8-BDB9-23AB51B178EC}" type="pres">
      <dgm:prSet presAssocID="{68BC6C3A-9BBB-4DDE-A05D-E5927D2F075E}" presName="arrow" presStyleLbl="bgShp" presStyleIdx="0" presStyleCnt="1" custLinFactNeighborX="-18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DFB744-277E-480B-A7B6-34CD150BDA86}" type="pres">
      <dgm:prSet presAssocID="{68BC6C3A-9BBB-4DDE-A05D-E5927D2F075E}" presName="linearProcess" presStyleCnt="0"/>
      <dgm:spPr/>
    </dgm:pt>
    <dgm:pt modelId="{E1B097EC-838F-49BA-8EA1-5116EA914D9E}" type="pres">
      <dgm:prSet presAssocID="{97B10741-3541-46C9-BB39-9A129184A2AC}" presName="textNode" presStyleLbl="node1" presStyleIdx="0" presStyleCnt="5">
        <dgm:presLayoutVars>
          <dgm:bulletEnabled val="1"/>
        </dgm:presLayoutVars>
      </dgm:prSet>
      <dgm:spPr/>
    </dgm:pt>
    <dgm:pt modelId="{1CCDB97B-5520-4746-9D56-A6D1B104A3C9}" type="pres">
      <dgm:prSet presAssocID="{D94FFC0D-9C25-4377-B911-BF6DF581DA48}" presName="sibTrans" presStyleCnt="0"/>
      <dgm:spPr/>
    </dgm:pt>
    <dgm:pt modelId="{64CDEFC3-FCFF-4671-B786-599E29E613C2}" type="pres">
      <dgm:prSet presAssocID="{24F057DA-E223-42BF-A9AB-F0923025534B}" presName="textNode" presStyleLbl="node1" presStyleIdx="1" presStyleCnt="5">
        <dgm:presLayoutVars>
          <dgm:bulletEnabled val="1"/>
        </dgm:presLayoutVars>
      </dgm:prSet>
      <dgm:spPr/>
    </dgm:pt>
    <dgm:pt modelId="{54E5FABB-FA87-4F58-AB39-6EEDF1839AD1}" type="pres">
      <dgm:prSet presAssocID="{94D740A1-D32F-458C-BBE1-06D5C2FCF675}" presName="sibTrans" presStyleCnt="0"/>
      <dgm:spPr/>
    </dgm:pt>
    <dgm:pt modelId="{8C704301-5929-46C2-BDDD-13DDAB5D1AD6}" type="pres">
      <dgm:prSet presAssocID="{21694203-A901-49CA-B453-2EC1D9C43F94}" presName="textNode" presStyleLbl="node1" presStyleIdx="2" presStyleCnt="5">
        <dgm:presLayoutVars>
          <dgm:bulletEnabled val="1"/>
        </dgm:presLayoutVars>
      </dgm:prSet>
      <dgm:spPr/>
    </dgm:pt>
    <dgm:pt modelId="{8C55ECBD-5861-413D-BDCD-E6A2FAE7695F}" type="pres">
      <dgm:prSet presAssocID="{5A182F0E-02A0-4068-A04D-DAAD4E110B60}" presName="sibTrans" presStyleCnt="0"/>
      <dgm:spPr/>
    </dgm:pt>
    <dgm:pt modelId="{616FE918-9051-44AE-8071-7A65B9375EDB}" type="pres">
      <dgm:prSet presAssocID="{AA263F43-9918-40F8-957B-5448846C5300}" presName="textNode" presStyleLbl="node1" presStyleIdx="3" presStyleCnt="5">
        <dgm:presLayoutVars>
          <dgm:bulletEnabled val="1"/>
        </dgm:presLayoutVars>
      </dgm:prSet>
      <dgm:spPr/>
    </dgm:pt>
    <dgm:pt modelId="{1BA8B01E-5393-457E-8E15-674A561091F1}" type="pres">
      <dgm:prSet presAssocID="{5B81E11F-0143-47E8-9CB2-5122E768710E}" presName="sibTrans" presStyleCnt="0"/>
      <dgm:spPr/>
    </dgm:pt>
    <dgm:pt modelId="{98679C39-D4F0-47C3-9727-9AEF73EA9C39}" type="pres">
      <dgm:prSet presAssocID="{BAB324CA-EDB2-4D09-9D42-B71809E3892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4069D24-4707-4680-BBDF-950E7183B3BD}" type="presOf" srcId="{24F057DA-E223-42BF-A9AB-F0923025534B}" destId="{64CDEFC3-FCFF-4671-B786-599E29E613C2}" srcOrd="0" destOrd="0" presId="urn:microsoft.com/office/officeart/2005/8/layout/hProcess9"/>
    <dgm:cxn modelId="{04D35927-251E-40CB-AC7D-8B7DA83FF38D}" type="presOf" srcId="{BAB324CA-EDB2-4D09-9D42-B71809E38927}" destId="{98679C39-D4F0-47C3-9727-9AEF73EA9C39}" srcOrd="0" destOrd="0" presId="urn:microsoft.com/office/officeart/2005/8/layout/hProcess9"/>
    <dgm:cxn modelId="{A9231733-7E18-49F5-9C2A-6A7706F038B5}" type="presOf" srcId="{68BC6C3A-9BBB-4DDE-A05D-E5927D2F075E}" destId="{699E66EF-BC44-4407-A675-B0D1877C491B}" srcOrd="0" destOrd="0" presId="urn:microsoft.com/office/officeart/2005/8/layout/hProcess9"/>
    <dgm:cxn modelId="{FBE6F85A-14E6-4ACC-949F-40E23D2AB8A2}" type="presOf" srcId="{97B10741-3541-46C9-BB39-9A129184A2AC}" destId="{E1B097EC-838F-49BA-8EA1-5116EA914D9E}" srcOrd="0" destOrd="0" presId="urn:microsoft.com/office/officeart/2005/8/layout/hProcess9"/>
    <dgm:cxn modelId="{7EF1B764-AF28-4219-84C7-67995A0B1909}" srcId="{68BC6C3A-9BBB-4DDE-A05D-E5927D2F075E}" destId="{24F057DA-E223-42BF-A9AB-F0923025534B}" srcOrd="1" destOrd="0" parTransId="{0B34C9BB-6205-4A1E-8E1F-AA679CC0785B}" sibTransId="{94D740A1-D32F-458C-BBE1-06D5C2FCF675}"/>
    <dgm:cxn modelId="{1F91D66A-8A7A-48DF-BD90-C94B37B9871B}" srcId="{68BC6C3A-9BBB-4DDE-A05D-E5927D2F075E}" destId="{97B10741-3541-46C9-BB39-9A129184A2AC}" srcOrd="0" destOrd="0" parTransId="{E42FBE68-DB8B-4DB2-9C40-4700C680FA8A}" sibTransId="{D94FFC0D-9C25-4377-B911-BF6DF581DA48}"/>
    <dgm:cxn modelId="{63CDFB71-E51E-482A-B1DF-3E75A2C81736}" srcId="{68BC6C3A-9BBB-4DDE-A05D-E5927D2F075E}" destId="{AA263F43-9918-40F8-957B-5448846C5300}" srcOrd="3" destOrd="0" parTransId="{764AAEB1-DA90-46C1-99FB-56772DA89636}" sibTransId="{5B81E11F-0143-47E8-9CB2-5122E768710E}"/>
    <dgm:cxn modelId="{E07D9089-21D1-400F-8C6D-734DDCAE7874}" type="presOf" srcId="{21694203-A901-49CA-B453-2EC1D9C43F94}" destId="{8C704301-5929-46C2-BDDD-13DDAB5D1AD6}" srcOrd="0" destOrd="0" presId="urn:microsoft.com/office/officeart/2005/8/layout/hProcess9"/>
    <dgm:cxn modelId="{A8E8FABD-7F3D-4AD9-BA03-FBD7952E091D}" srcId="{68BC6C3A-9BBB-4DDE-A05D-E5927D2F075E}" destId="{BAB324CA-EDB2-4D09-9D42-B71809E38927}" srcOrd="4" destOrd="0" parTransId="{464DA11F-31C8-4CDA-AEE1-28AA4BBBA382}" sibTransId="{6A81DCBC-A7C4-4AA9-B88B-802796FED9F0}"/>
    <dgm:cxn modelId="{7F215FC0-EBD0-4957-B1B9-F04F43E88AF0}" srcId="{68BC6C3A-9BBB-4DDE-A05D-E5927D2F075E}" destId="{21694203-A901-49CA-B453-2EC1D9C43F94}" srcOrd="2" destOrd="0" parTransId="{020B48F8-D955-49AF-9A10-9D849F275424}" sibTransId="{5A182F0E-02A0-4068-A04D-DAAD4E110B60}"/>
    <dgm:cxn modelId="{53F06CDF-E041-4A4E-9A95-E5DAD3084023}" type="presOf" srcId="{AA263F43-9918-40F8-957B-5448846C5300}" destId="{616FE918-9051-44AE-8071-7A65B9375EDB}" srcOrd="0" destOrd="0" presId="urn:microsoft.com/office/officeart/2005/8/layout/hProcess9"/>
    <dgm:cxn modelId="{ADFEDC1E-20D6-4D2C-8B6E-D37C2C4F087C}" type="presParOf" srcId="{699E66EF-BC44-4407-A675-B0D1877C491B}" destId="{E54A2659-A42C-46A8-BDB9-23AB51B178EC}" srcOrd="0" destOrd="0" presId="urn:microsoft.com/office/officeart/2005/8/layout/hProcess9"/>
    <dgm:cxn modelId="{36C68D1B-8FFA-4B1B-9C99-59866B8E3959}" type="presParOf" srcId="{699E66EF-BC44-4407-A675-B0D1877C491B}" destId="{1BDFB744-277E-480B-A7B6-34CD150BDA86}" srcOrd="1" destOrd="0" presId="urn:microsoft.com/office/officeart/2005/8/layout/hProcess9"/>
    <dgm:cxn modelId="{0175037D-A4B9-4697-9464-C501B0C04722}" type="presParOf" srcId="{1BDFB744-277E-480B-A7B6-34CD150BDA86}" destId="{E1B097EC-838F-49BA-8EA1-5116EA914D9E}" srcOrd="0" destOrd="0" presId="urn:microsoft.com/office/officeart/2005/8/layout/hProcess9"/>
    <dgm:cxn modelId="{9524EED4-251D-4B9B-B61D-B2E72FF81BF6}" type="presParOf" srcId="{1BDFB744-277E-480B-A7B6-34CD150BDA86}" destId="{1CCDB97B-5520-4746-9D56-A6D1B104A3C9}" srcOrd="1" destOrd="0" presId="urn:microsoft.com/office/officeart/2005/8/layout/hProcess9"/>
    <dgm:cxn modelId="{E448D87E-682C-4ABB-9D3F-1E8F6DD9B427}" type="presParOf" srcId="{1BDFB744-277E-480B-A7B6-34CD150BDA86}" destId="{64CDEFC3-FCFF-4671-B786-599E29E613C2}" srcOrd="2" destOrd="0" presId="urn:microsoft.com/office/officeart/2005/8/layout/hProcess9"/>
    <dgm:cxn modelId="{905D0A41-FE66-4C84-ACEE-91287C2A5837}" type="presParOf" srcId="{1BDFB744-277E-480B-A7B6-34CD150BDA86}" destId="{54E5FABB-FA87-4F58-AB39-6EEDF1839AD1}" srcOrd="3" destOrd="0" presId="urn:microsoft.com/office/officeart/2005/8/layout/hProcess9"/>
    <dgm:cxn modelId="{FB7859C8-6AAC-426E-A7E4-694AA219B703}" type="presParOf" srcId="{1BDFB744-277E-480B-A7B6-34CD150BDA86}" destId="{8C704301-5929-46C2-BDDD-13DDAB5D1AD6}" srcOrd="4" destOrd="0" presId="urn:microsoft.com/office/officeart/2005/8/layout/hProcess9"/>
    <dgm:cxn modelId="{5FC3C84C-2335-4136-916E-7C6ED7E1D924}" type="presParOf" srcId="{1BDFB744-277E-480B-A7B6-34CD150BDA86}" destId="{8C55ECBD-5861-413D-BDCD-E6A2FAE7695F}" srcOrd="5" destOrd="0" presId="urn:microsoft.com/office/officeart/2005/8/layout/hProcess9"/>
    <dgm:cxn modelId="{2F233AF7-D7D8-4E19-A3CC-A625C0D03336}" type="presParOf" srcId="{1BDFB744-277E-480B-A7B6-34CD150BDA86}" destId="{616FE918-9051-44AE-8071-7A65B9375EDB}" srcOrd="6" destOrd="0" presId="urn:microsoft.com/office/officeart/2005/8/layout/hProcess9"/>
    <dgm:cxn modelId="{032C5106-989A-4421-88A8-ABB9C7A95738}" type="presParOf" srcId="{1BDFB744-277E-480B-A7B6-34CD150BDA86}" destId="{1BA8B01E-5393-457E-8E15-674A561091F1}" srcOrd="7" destOrd="0" presId="urn:microsoft.com/office/officeart/2005/8/layout/hProcess9"/>
    <dgm:cxn modelId="{FD265ED7-062A-4372-AD46-31AAA6A30C95}" type="presParOf" srcId="{1BDFB744-277E-480B-A7B6-34CD150BDA86}" destId="{98679C39-D4F0-47C3-9727-9AEF73EA9C3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659-A42C-46A8-BDB9-23AB51B178EC}">
      <dsp:nvSpPr>
        <dsp:cNvPr id="0" name=""/>
        <dsp:cNvSpPr/>
      </dsp:nvSpPr>
      <dsp:spPr>
        <a:xfrm>
          <a:off x="451382" y="0"/>
          <a:ext cx="6426714" cy="263197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97EC-838F-49BA-8EA1-5116EA914D9E}">
      <dsp:nvSpPr>
        <dsp:cNvPr id="0" name=""/>
        <dsp:cNvSpPr/>
      </dsp:nvSpPr>
      <dsp:spPr>
        <a:xfrm>
          <a:off x="3322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Analysis &amp; Design (May to Aug 18)</a:t>
          </a:r>
        </a:p>
      </dsp:txBody>
      <dsp:txXfrm>
        <a:off x="54715" y="840985"/>
        <a:ext cx="1349943" cy="950004"/>
      </dsp:txXfrm>
    </dsp:sp>
    <dsp:sp modelId="{64CDEFC3-FCFF-4671-B786-599E29E613C2}">
      <dsp:nvSpPr>
        <dsp:cNvPr id="0" name=""/>
        <dsp:cNvSpPr/>
      </dsp:nvSpPr>
      <dsp:spPr>
        <a:xfrm>
          <a:off x="1528688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Build (Sept 18 to Jan 19)</a:t>
          </a:r>
        </a:p>
      </dsp:txBody>
      <dsp:txXfrm>
        <a:off x="1580081" y="840985"/>
        <a:ext cx="1349943" cy="950004"/>
      </dsp:txXfrm>
    </dsp:sp>
    <dsp:sp modelId="{8C704301-5929-46C2-BDDD-13DDAB5D1AD6}">
      <dsp:nvSpPr>
        <dsp:cNvPr id="0" name=""/>
        <dsp:cNvSpPr/>
      </dsp:nvSpPr>
      <dsp:spPr>
        <a:xfrm>
          <a:off x="3054055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Testing (Feb to July 19)</a:t>
          </a:r>
        </a:p>
      </dsp:txBody>
      <dsp:txXfrm>
        <a:off x="3105448" y="840985"/>
        <a:ext cx="1349943" cy="950004"/>
      </dsp:txXfrm>
    </dsp:sp>
    <dsp:sp modelId="{616FE918-9051-44AE-8071-7A65B9375EDB}">
      <dsp:nvSpPr>
        <dsp:cNvPr id="0" name=""/>
        <dsp:cNvSpPr/>
      </dsp:nvSpPr>
      <dsp:spPr>
        <a:xfrm>
          <a:off x="4579421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User Trials (July/August 19)</a:t>
          </a:r>
        </a:p>
      </dsp:txBody>
      <dsp:txXfrm>
        <a:off x="4630814" y="840985"/>
        <a:ext cx="1349943" cy="950004"/>
      </dsp:txXfrm>
    </dsp:sp>
    <dsp:sp modelId="{98679C39-D4F0-47C3-9727-9AEF73EA9C39}">
      <dsp:nvSpPr>
        <dsp:cNvPr id="0" name=""/>
        <dsp:cNvSpPr/>
      </dsp:nvSpPr>
      <dsp:spPr>
        <a:xfrm>
          <a:off x="6104787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Implementation (Sept 19)</a:t>
          </a:r>
        </a:p>
      </dsp:txBody>
      <dsp:txXfrm>
        <a:off x="6156180" y="840985"/>
        <a:ext cx="1349943" cy="950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659-A42C-46A8-BDB9-23AB51B178EC}">
      <dsp:nvSpPr>
        <dsp:cNvPr id="0" name=""/>
        <dsp:cNvSpPr/>
      </dsp:nvSpPr>
      <dsp:spPr>
        <a:xfrm>
          <a:off x="451382" y="0"/>
          <a:ext cx="6426714" cy="263197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97EC-838F-49BA-8EA1-5116EA914D9E}">
      <dsp:nvSpPr>
        <dsp:cNvPr id="0" name=""/>
        <dsp:cNvSpPr/>
      </dsp:nvSpPr>
      <dsp:spPr>
        <a:xfrm>
          <a:off x="3784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Analysis &amp; Design (Jan to Apr 18)</a:t>
          </a:r>
        </a:p>
      </dsp:txBody>
      <dsp:txXfrm>
        <a:off x="55177" y="840985"/>
        <a:ext cx="1717279" cy="950004"/>
      </dsp:txXfrm>
    </dsp:sp>
    <dsp:sp modelId="{64CDEFC3-FCFF-4671-B786-599E29E613C2}">
      <dsp:nvSpPr>
        <dsp:cNvPr id="0" name=""/>
        <dsp:cNvSpPr/>
      </dsp:nvSpPr>
      <dsp:spPr>
        <a:xfrm>
          <a:off x="1914852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 (May/June 18)</a:t>
          </a:r>
        </a:p>
      </dsp:txBody>
      <dsp:txXfrm>
        <a:off x="1966245" y="840985"/>
        <a:ext cx="1717279" cy="950004"/>
      </dsp:txXfrm>
    </dsp:sp>
    <dsp:sp modelId="{8C704301-5929-46C2-BDDD-13DDAB5D1AD6}">
      <dsp:nvSpPr>
        <dsp:cNvPr id="0" name=""/>
        <dsp:cNvSpPr/>
      </dsp:nvSpPr>
      <dsp:spPr>
        <a:xfrm>
          <a:off x="3825921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Testing (July to Oct 18)**</a:t>
          </a:r>
        </a:p>
      </dsp:txBody>
      <dsp:txXfrm>
        <a:off x="3877314" y="840985"/>
        <a:ext cx="1717279" cy="950004"/>
      </dsp:txXfrm>
    </dsp:sp>
    <dsp:sp modelId="{98679C39-D4F0-47C3-9727-9AEF73EA9C39}">
      <dsp:nvSpPr>
        <dsp:cNvPr id="0" name=""/>
        <dsp:cNvSpPr/>
      </dsp:nvSpPr>
      <dsp:spPr>
        <a:xfrm>
          <a:off x="5736990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Implementation (Nov18)</a:t>
          </a:r>
        </a:p>
      </dsp:txBody>
      <dsp:txXfrm>
        <a:off x="5788383" y="840985"/>
        <a:ext cx="1717279" cy="950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659-A42C-46A8-BDB9-23AB51B178EC}">
      <dsp:nvSpPr>
        <dsp:cNvPr id="0" name=""/>
        <dsp:cNvSpPr/>
      </dsp:nvSpPr>
      <dsp:spPr>
        <a:xfrm>
          <a:off x="451382" y="0"/>
          <a:ext cx="6426714" cy="263197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97EC-838F-49BA-8EA1-5116EA914D9E}">
      <dsp:nvSpPr>
        <dsp:cNvPr id="0" name=""/>
        <dsp:cNvSpPr/>
      </dsp:nvSpPr>
      <dsp:spPr>
        <a:xfrm>
          <a:off x="3784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Analysis &amp; Design (Jan to Apr 18)</a:t>
          </a:r>
        </a:p>
      </dsp:txBody>
      <dsp:txXfrm>
        <a:off x="55177" y="840985"/>
        <a:ext cx="1717279" cy="950004"/>
      </dsp:txXfrm>
    </dsp:sp>
    <dsp:sp modelId="{64CDEFC3-FCFF-4671-B786-599E29E613C2}">
      <dsp:nvSpPr>
        <dsp:cNvPr id="0" name=""/>
        <dsp:cNvSpPr/>
      </dsp:nvSpPr>
      <dsp:spPr>
        <a:xfrm>
          <a:off x="1914852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 (May/June 18)</a:t>
          </a:r>
        </a:p>
      </dsp:txBody>
      <dsp:txXfrm>
        <a:off x="1966245" y="840985"/>
        <a:ext cx="1717279" cy="950004"/>
      </dsp:txXfrm>
    </dsp:sp>
    <dsp:sp modelId="{8C704301-5929-46C2-BDDD-13DDAB5D1AD6}">
      <dsp:nvSpPr>
        <dsp:cNvPr id="0" name=""/>
        <dsp:cNvSpPr/>
      </dsp:nvSpPr>
      <dsp:spPr>
        <a:xfrm>
          <a:off x="3825921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Testing (July to Oct 18)**</a:t>
          </a:r>
        </a:p>
      </dsp:txBody>
      <dsp:txXfrm>
        <a:off x="3877314" y="840985"/>
        <a:ext cx="1717279" cy="950004"/>
      </dsp:txXfrm>
    </dsp:sp>
    <dsp:sp modelId="{98679C39-D4F0-47C3-9727-9AEF73EA9C39}">
      <dsp:nvSpPr>
        <dsp:cNvPr id="0" name=""/>
        <dsp:cNvSpPr/>
      </dsp:nvSpPr>
      <dsp:spPr>
        <a:xfrm>
          <a:off x="5736990" y="789592"/>
          <a:ext cx="1820065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Implementation (Nov18)</a:t>
          </a:r>
        </a:p>
      </dsp:txBody>
      <dsp:txXfrm>
        <a:off x="5788383" y="840985"/>
        <a:ext cx="1717279" cy="950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659-A42C-46A8-BDB9-23AB51B178EC}">
      <dsp:nvSpPr>
        <dsp:cNvPr id="0" name=""/>
        <dsp:cNvSpPr/>
      </dsp:nvSpPr>
      <dsp:spPr>
        <a:xfrm>
          <a:off x="451382" y="0"/>
          <a:ext cx="6426714" cy="2631976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097EC-838F-49BA-8EA1-5116EA914D9E}">
      <dsp:nvSpPr>
        <dsp:cNvPr id="0" name=""/>
        <dsp:cNvSpPr/>
      </dsp:nvSpPr>
      <dsp:spPr>
        <a:xfrm>
          <a:off x="3322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Analysis &amp; Design (May to Aug 18)</a:t>
          </a:r>
        </a:p>
      </dsp:txBody>
      <dsp:txXfrm>
        <a:off x="54715" y="840985"/>
        <a:ext cx="1349943" cy="950004"/>
      </dsp:txXfrm>
    </dsp:sp>
    <dsp:sp modelId="{64CDEFC3-FCFF-4671-B786-599E29E613C2}">
      <dsp:nvSpPr>
        <dsp:cNvPr id="0" name=""/>
        <dsp:cNvSpPr/>
      </dsp:nvSpPr>
      <dsp:spPr>
        <a:xfrm>
          <a:off x="1528688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Build (Sept 18 to Jan 19)</a:t>
          </a:r>
        </a:p>
      </dsp:txBody>
      <dsp:txXfrm>
        <a:off x="1580081" y="840985"/>
        <a:ext cx="1349943" cy="950004"/>
      </dsp:txXfrm>
    </dsp:sp>
    <dsp:sp modelId="{8C704301-5929-46C2-BDDD-13DDAB5D1AD6}">
      <dsp:nvSpPr>
        <dsp:cNvPr id="0" name=""/>
        <dsp:cNvSpPr/>
      </dsp:nvSpPr>
      <dsp:spPr>
        <a:xfrm>
          <a:off x="3054055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Testing (Feb to July 19)</a:t>
          </a:r>
        </a:p>
      </dsp:txBody>
      <dsp:txXfrm>
        <a:off x="3105448" y="840985"/>
        <a:ext cx="1349943" cy="950004"/>
      </dsp:txXfrm>
    </dsp:sp>
    <dsp:sp modelId="{616FE918-9051-44AE-8071-7A65B9375EDB}">
      <dsp:nvSpPr>
        <dsp:cNvPr id="0" name=""/>
        <dsp:cNvSpPr/>
      </dsp:nvSpPr>
      <dsp:spPr>
        <a:xfrm>
          <a:off x="4579421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User Trials (July/August 19)</a:t>
          </a:r>
        </a:p>
      </dsp:txBody>
      <dsp:txXfrm>
        <a:off x="4630814" y="840985"/>
        <a:ext cx="1349943" cy="950004"/>
      </dsp:txXfrm>
    </dsp:sp>
    <dsp:sp modelId="{98679C39-D4F0-47C3-9727-9AEF73EA9C39}">
      <dsp:nvSpPr>
        <dsp:cNvPr id="0" name=""/>
        <dsp:cNvSpPr/>
      </dsp:nvSpPr>
      <dsp:spPr>
        <a:xfrm>
          <a:off x="6104787" y="789592"/>
          <a:ext cx="1452729" cy="105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Implementation (Sept 19)</a:t>
          </a:r>
        </a:p>
      </dsp:txBody>
      <dsp:txXfrm>
        <a:off x="6156180" y="840985"/>
        <a:ext cx="1349943" cy="950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01" cy="4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74" y="1"/>
            <a:ext cx="2946301" cy="4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410"/>
            <a:ext cx="2946301" cy="4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74" y="9433410"/>
            <a:ext cx="2946301" cy="4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06B77B4C-5D8B-439A-A6A1-0C692402AE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9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01" cy="494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70" y="1"/>
            <a:ext cx="2946301" cy="494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094B5A1-05E9-418B-B810-F19DEC90BA8A}" type="datetimeFigureOut">
              <a:rPr lang="en-GB"/>
              <a:pPr>
                <a:defRPr/>
              </a:pPr>
              <a:t>05/03/2018</a:t>
            </a:fld>
            <a:endParaRPr lang="en-GB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06" y="4715109"/>
            <a:ext cx="5440066" cy="44692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5"/>
            <a:ext cx="2946301" cy="494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70" y="9431815"/>
            <a:ext cx="2946301" cy="494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AEF135-8B87-4F64-8253-2C2DA1944D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033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sp>
        <p:nvSpPr>
          <p:cNvPr id="5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sp>
        <p:nvSpPr>
          <p:cNvPr id="8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0800" rIns="18000" bIns="10800">
            <a:spAutoFit/>
          </a:bodyPr>
          <a:lstStyle>
            <a:lvl1pPr eaLnBrk="0" hangingPunct="0"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2"/>
                </a:solidFill>
                <a:cs typeface="+mn-cs"/>
              </a:rPr>
              <a:t>Place your chosen image here. The four corners must just cover the arrow tips. For covers, the three pictures should be the same size and in a straight line.   </a:t>
            </a:r>
            <a:endParaRPr lang="en-GB" sz="2800" dirty="0">
              <a:cs typeface="+mn-cs"/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9AF5-7AA7-47A1-BDFB-54D618FBC028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0278-8F44-49A7-B8E1-A109DA0BB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C5EA-21F9-4085-85B3-415EC08B8B53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3D9F-F539-4539-BA06-9849DB08A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 sz="1000" dirty="0"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46DE-A7F3-47D3-AA57-5A0B8200F5CB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EC2E-B299-4A2A-8619-E9E16568E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17E8-7815-400D-8524-29B8CFDBF176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1291-9997-41E1-A26C-1774F5D7D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2477-1CCA-4A44-8018-601D466C0DE5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AEE9-A029-4F4E-BE82-289D31D63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9AE3-613C-435A-9E3B-2DC42C75FF8D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BF9B-09E0-4362-980A-17559C65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BBBA6-8EF9-4A93-B2F4-ECC9DB219D73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DC1C-B07E-4BBD-9D8E-1389A2DA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D41F-E838-4230-851B-1A6BBBFE5F0F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FE14-F874-44E0-84DE-FF0E42EB4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238B-D884-4E8E-96B0-FF7DE1B9255F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5608-E66E-4DDE-BBB0-5B2CE84BA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0B97-9A94-4A1C-9DA3-8991725C165A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8DE6-18D9-46AA-BA27-930C4DA86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E673-F400-4271-9F09-73F3553B6339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919B-A78A-41F3-AECB-AA58EF4C6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A5B1-DD36-4757-8E84-ADF7F7E1320E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DC9D-BE10-4A2F-A66B-26354F20B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E661-E456-4B4B-8E1A-543D4E94E3A3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5F7E-25B4-4636-AD60-974A811D6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5" name="Picture 5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/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49C8F6-F82A-4053-A211-4DB516E0E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584ED3-BF2D-4DB5-9827-183C04B1F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0B22BE-3205-4B69-B3B9-7F104A737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33411C-AF64-4EC0-9CB1-009EF3580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56F91A-91FC-47C5-8CAA-E2BEC58C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2A091A-8EDD-46D2-96A0-26B6A65A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8A2E-0E37-401B-9BB4-9C4418D5F599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880F-C488-4B2A-8168-13DB1C80B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1586FD-C34C-43DA-AC83-1D1EF1528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38B463-1C5D-4DEC-AA2D-AF3648A89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AD8E9F-6CE9-493E-AAA9-7B0581CAD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FFA464-08A6-4B64-8C01-52B6BED53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 dirty="0">
              <a:ea typeface="ＭＳ Ｐゴシック" pitchFamily="48" charset="-128"/>
              <a:cs typeface="+mn-cs"/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 dirty="0">
              <a:ea typeface="ＭＳ Ｐゴシック" pitchFamily="48" charset="-128"/>
              <a:cs typeface="+mn-cs"/>
            </a:endParaRP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 dirty="0">
              <a:ea typeface="ＭＳ Ｐゴシック" pitchFamily="48" charset="-128"/>
              <a:cs typeface="+mn-cs"/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 dirty="0">
              <a:ea typeface="ＭＳ Ｐゴシック" pitchFamily="48" charset="-128"/>
              <a:cs typeface="+mn-cs"/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 dirty="0">
              <a:ea typeface="ＭＳ Ｐゴシック" pitchFamily="48" charset="-128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ea typeface="ＭＳ Ｐゴシック" pitchFamily="48" charset="-128"/>
                <a:cs typeface="+mn-cs"/>
              </a:rPr>
              <a:t>Place your chosen image here. The four corners must just cover the arrow tips. For covers, the three pictures should be the same size and in a straight line.   </a:t>
            </a:r>
            <a:endParaRPr lang="en-GB" sz="2800" dirty="0">
              <a:ea typeface="ＭＳ Ｐゴシック" pitchFamily="48" charset="-128"/>
              <a:cs typeface="+mn-cs"/>
            </a:endParaRPr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2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E6975-A538-4897-A264-F9DD9D060F8A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C2C8-0D6D-48C9-8A36-80A5D4CAA7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2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EACA7-FC06-463C-8102-99AE1FC50149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48C9D-109E-414F-9C75-DD33044228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4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6A04F-8A96-4853-BF80-649AA5EADCE6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1289-8B0F-4CB2-B3CC-FF2F1E5A2F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30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32713-CB42-44B3-8B71-75F28372C9CF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E561-3E15-49BD-83B7-B4041B2125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9B620-D669-42BC-9382-7AA2EFC5889F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AEDA8-D65F-4453-A182-956DD6CFC4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02BF-A751-4097-8820-629442DA964F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20CE-B11B-4DDE-8A70-0716FEDC3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05599-E0FB-4F7B-8227-D00F84B9CBCC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1C70-3BBC-4849-BD77-F58ADB242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02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73C00-766B-4D23-9073-7C82551551A3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04741-4A16-4DA2-9588-A5E30E4591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44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88554-3AFD-462D-90CF-63F6E423EC03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5419-C38A-4B98-B3B9-1867BB60C0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85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38646-BE01-471A-B6F8-D01A2C1EF9B3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69DEC-5799-48AB-B7FB-D08F2FDF8B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3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3BAD2-458E-4EA6-B7CE-9232DD0C755C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CF60A-8CCE-49B1-AE3A-4E0C824D05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86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FE4ECE-4ED6-41DC-8ADE-CDE47CF4C462}" type="datetime1">
              <a:rPr lang="en-US"/>
              <a:pPr/>
              <a:t>3/5/18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1D1A154D-8D90-4D02-A35C-940A5EDB0A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9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7127-DBDF-4204-BFC4-213E9B30A945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E5A5-005B-4212-B071-B761A45F2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7CB8-D518-4447-BAE8-68CC3F33661D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561B-5279-4990-B2DD-CAF1113D5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57D6-43D8-4A64-BC3D-817EA2A3FB4B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0CEF-D8EC-4C53-B23A-3294227A9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9B16-1088-4611-9154-C6720DC0A1FE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3D6D-72C7-47B7-87CD-8D0685105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A3DB-DA49-4565-BD23-826C404786E8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2175-BAA1-4088-8716-7088E266D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7792156-3E68-4F3E-8CDF-7141E4500970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04C529-5994-44CF-9825-71ADDC208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222E0F4-F5A5-4D57-B206-2860CF5436FF}" type="datetime1">
              <a:rPr lang="en-US"/>
              <a:pPr>
                <a:defRPr/>
              </a:pPr>
              <a:t>3/5/18</a:t>
            </a:fld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2FDDA09-9EDB-45D1-AEF2-E568F2FD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320" name="Picture 11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79C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79C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9C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437ABFB-E084-4616-8A43-0A4E1D2E5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608" name="Picture 8" descr="National_Grid_logo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777428-6507-4E56-B406-EC22DE68804C}" type="datetime1">
              <a:rPr lang="en-US">
                <a:ea typeface="ＭＳ Ｐゴシック" pitchFamily="48" charset="-128"/>
                <a:cs typeface="+mn-cs"/>
              </a:rPr>
              <a:pPr/>
              <a:t>3/5/18</a:t>
            </a:fld>
            <a:endParaRPr lang="en-US" dirty="0">
              <a:ea typeface="ＭＳ Ｐゴシック" pitchFamily="48" charset="-128"/>
              <a:cs typeface="+mn-cs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ea typeface="ＭＳ Ｐゴシック" pitchFamily="48" charset="-128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61D784-9695-4821-9AF6-C5706CC96267}" type="slidenum">
              <a:rPr lang="en-US">
                <a:ea typeface="ＭＳ Ｐゴシック" pitchFamily="48" charset="-128"/>
                <a:cs typeface="+mn-cs"/>
              </a:rPr>
              <a:pPr/>
              <a:t>‹#›</a:t>
            </a:fld>
            <a:endParaRPr lang="en-US" dirty="0">
              <a:ea typeface="ＭＳ Ｐゴシック" pitchFamily="48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1122353"/>
            <a:ext cx="8226747" cy="954107"/>
          </a:xfrm>
        </p:spPr>
        <p:txBody>
          <a:bodyPr/>
          <a:lstStyle/>
          <a:p>
            <a:pPr eaLnBrk="1" hangingPunct="1"/>
            <a:r>
              <a:rPr lang="en-US" dirty="0"/>
              <a:t>EU/GB Charging Project – Delivery Timescales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" y="5164138"/>
            <a:ext cx="8043862" cy="893762"/>
          </a:xfrm>
        </p:spPr>
        <p:txBody>
          <a:bodyPr/>
          <a:lstStyle/>
          <a:p>
            <a:r>
              <a:rPr lang="en-US" b="1" dirty="0"/>
              <a:t>March 2018</a:t>
            </a:r>
          </a:p>
        </p:txBody>
      </p:sp>
      <p:pic>
        <p:nvPicPr>
          <p:cNvPr id="39939" name="Picture 4" descr="NG_LIBRARY_US_D5-406_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NG_LIBRARY_US_D4-226_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SI0443 XA1H8825_1"/>
          <p:cNvPicPr>
            <a:picLocks noChangeAspect="1" noChangeArrowheads="1"/>
          </p:cNvPicPr>
          <p:nvPr/>
        </p:nvPicPr>
        <p:blipFill>
          <a:blip r:embed="rId5"/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1337796"/>
            <a:ext cx="8226747" cy="523220"/>
          </a:xfrm>
        </p:spPr>
        <p:txBody>
          <a:bodyPr/>
          <a:lstStyle/>
          <a:p>
            <a:pPr eaLnBrk="1" hangingPunct="1"/>
            <a:r>
              <a:rPr lang="en-US" dirty="0"/>
              <a:t>Duel Reconciliation Mechanisms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" y="5164138"/>
            <a:ext cx="8043862" cy="893762"/>
          </a:xfrm>
        </p:spPr>
        <p:txBody>
          <a:bodyPr/>
          <a:lstStyle/>
          <a:p>
            <a:r>
              <a:rPr lang="en-US" b="1" dirty="0"/>
              <a:t>March 2018</a:t>
            </a:r>
          </a:p>
        </p:txBody>
      </p:sp>
      <p:pic>
        <p:nvPicPr>
          <p:cNvPr id="39939" name="Picture 4" descr="NG_LIBRARY_US_D5-406_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NG_LIBRARY_US_D4-226_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SI0443 XA1H8825_1"/>
          <p:cNvPicPr>
            <a:picLocks noChangeAspect="1" noChangeArrowheads="1"/>
          </p:cNvPicPr>
          <p:nvPr/>
        </p:nvPicPr>
        <p:blipFill>
          <a:blip r:embed="rId5"/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51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Reconciliation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Dual Reconciliation Mechanisms – situations were one reconciliation rule is applied to some capacity, and another reconciliation rule is applied to the rest of the capacity.</a:t>
            </a:r>
          </a:p>
          <a:p>
            <a:r>
              <a:rPr lang="en-GB" sz="2200" dirty="0"/>
              <a:t>Such a situation exists under Proposal 0621 in the enduring arrangements for Storage</a:t>
            </a:r>
          </a:p>
          <a:p>
            <a:pPr lvl="1"/>
            <a:r>
              <a:rPr lang="en-GB" sz="2000" dirty="0"/>
              <a:t>Capacity obtained under Historical Contracts will not pay a capacity-based Revenue Recovery charge</a:t>
            </a:r>
          </a:p>
          <a:p>
            <a:pPr lvl="1"/>
            <a:r>
              <a:rPr lang="en-GB" sz="2000" dirty="0"/>
              <a:t>Any Fully Adjusted Entitlements in excess of the Historical Contract  Capacity will pay a capacity-based Revenue Recovery charge.</a:t>
            </a:r>
          </a:p>
          <a:p>
            <a:r>
              <a:rPr lang="en-GB" sz="2200" dirty="0"/>
              <a:t>Reminder: Historical Contract is defined as ‘...entry capacity... allocated up to and including the end of the month in which </a:t>
            </a:r>
            <a:r>
              <a:rPr lang="en-GB" sz="2200" dirty="0" err="1"/>
              <a:t>Ofgem</a:t>
            </a:r>
            <a:r>
              <a:rPr lang="en-GB" sz="2200" dirty="0"/>
              <a:t> issues direction to implement’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9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(Storage &gt; Oct 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229600" cy="2971800"/>
          </a:xfrm>
        </p:spPr>
        <p:txBody>
          <a:bodyPr/>
          <a:lstStyle/>
          <a:p>
            <a:r>
              <a:rPr lang="en-GB" sz="2200" dirty="0"/>
              <a:t>The general rule for sites in the enduring (post October 2021) arrangements is to pay capacity-based Revenue Recovery on the Fully Adjusted entitlements i.e. 350.</a:t>
            </a:r>
          </a:p>
          <a:p>
            <a:r>
              <a:rPr lang="en-GB" sz="2200" dirty="0"/>
              <a:t>For Storage:</a:t>
            </a:r>
          </a:p>
          <a:p>
            <a:pPr lvl="1"/>
            <a:r>
              <a:rPr lang="en-GB" sz="2000" dirty="0"/>
              <a:t>exempt quantity = Historical Contracts = 300</a:t>
            </a:r>
          </a:p>
          <a:p>
            <a:pPr lvl="1"/>
            <a:r>
              <a:rPr lang="en-GB" sz="2000" dirty="0"/>
              <a:t>capacity-based Revenue Recovery = max(350-300,0) = 50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5253"/>
              </p:ext>
            </p:extLst>
          </p:nvPr>
        </p:nvGraphicFramePr>
        <p:xfrm>
          <a:off x="2057400" y="1600200"/>
          <a:ext cx="468630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Historical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Non</a:t>
                      </a:r>
                      <a:r>
                        <a:rPr lang="en-GB" baseline="-25000" dirty="0"/>
                        <a:t>-Historical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Surrender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 entitlements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6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Example (Storage &gt; October 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229600" cy="2971800"/>
          </a:xfrm>
        </p:spPr>
        <p:txBody>
          <a:bodyPr/>
          <a:lstStyle/>
          <a:p>
            <a:r>
              <a:rPr lang="en-GB" dirty="0"/>
              <a:t>Only capacity registered in an auction is captured by the definition of Historical Contracts.</a:t>
            </a:r>
          </a:p>
          <a:p>
            <a:r>
              <a:rPr lang="en-GB" dirty="0"/>
              <a:t>For Storage, the exempt quantity should be considered:</a:t>
            </a:r>
          </a:p>
          <a:p>
            <a:pPr lvl="1"/>
            <a:r>
              <a:rPr lang="en-GB" dirty="0"/>
              <a:t>exempt quantity = Historical Contracts = 0</a:t>
            </a:r>
          </a:p>
          <a:p>
            <a:pPr lvl="1"/>
            <a:r>
              <a:rPr lang="en-GB" dirty="0"/>
              <a:t>Capacity-based Revenue Recovery = max(50-0,0) = 50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16797"/>
              </p:ext>
            </p:extLst>
          </p:nvPr>
        </p:nvGraphicFramePr>
        <p:xfrm>
          <a:off x="2057400" y="1600200"/>
          <a:ext cx="468630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Historical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Non</a:t>
                      </a:r>
                      <a:r>
                        <a:rPr lang="en-GB" baseline="-25000" dirty="0"/>
                        <a:t>-Historical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Surrender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 entitlements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9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 arrangements for 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485900"/>
            <a:ext cx="8089900" cy="1028700"/>
          </a:xfrm>
        </p:spPr>
        <p:txBody>
          <a:bodyPr/>
          <a:lstStyle/>
          <a:p>
            <a:r>
              <a:rPr lang="en-GB" sz="2200" dirty="0"/>
              <a:t>National Grid is considering similar arrangements for the IPs during the interim period (October 2019 – September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43888"/>
              </p:ext>
            </p:extLst>
          </p:nvPr>
        </p:nvGraphicFramePr>
        <p:xfrm>
          <a:off x="1257300" y="2514600"/>
          <a:ext cx="6483051" cy="266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Interconnection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exempt*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Historical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Existing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Charge</a:t>
                      </a:r>
                      <a:r>
                        <a:rPr lang="en-GB" baseline="0" dirty="0"/>
                        <a:t> on exempt quantity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Flow based (commodity)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Charge on any</a:t>
                      </a:r>
                      <a:r>
                        <a:rPr lang="en-GB" baseline="0" dirty="0"/>
                        <a:t> further capacity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Capacity</a:t>
                      </a:r>
                      <a:r>
                        <a:rPr lang="en-GB" baseline="0" dirty="0"/>
                        <a:t>-based Revenue Recovery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Capacity-based</a:t>
                      </a:r>
                      <a:r>
                        <a:rPr lang="en-GB" baseline="0" dirty="0"/>
                        <a:t> Revenue Recovery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257800"/>
            <a:ext cx="8089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GB" sz="2200" b="0" kern="0" dirty="0"/>
              <a:t>A case for exemption from the capacity-based Revenue Recovery can only be made for Existing Contracts (rather than Capacity allocated in Historical Contracts)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6371034"/>
            <a:ext cx="6172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600" b="0" kern="0" dirty="0"/>
              <a:t>*Exempt from capacity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6960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(IP October 2019 – September 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57600"/>
            <a:ext cx="8572500" cy="2971800"/>
          </a:xfrm>
        </p:spPr>
        <p:txBody>
          <a:bodyPr/>
          <a:lstStyle/>
          <a:p>
            <a:r>
              <a:rPr lang="en-GB" sz="2200" dirty="0"/>
              <a:t>exempt quantity = Existing Contracts = 300</a:t>
            </a:r>
          </a:p>
          <a:p>
            <a:pPr lvl="1"/>
            <a:r>
              <a:rPr lang="en-GB" sz="2000" dirty="0"/>
              <a:t>This can be treated as an allowance. So a commodity (flow-based)  charge will be applied on allocations up to 300.</a:t>
            </a:r>
          </a:p>
          <a:p>
            <a:pPr lvl="1"/>
            <a:r>
              <a:rPr lang="en-GB" sz="2000" dirty="0"/>
              <a:t>No commodity charge will be levied on flow above this, but further capacity will need to be acquired to avoid an overrun.</a:t>
            </a:r>
          </a:p>
          <a:p>
            <a:r>
              <a:rPr lang="en-GB" sz="2200" dirty="0"/>
              <a:t>Capacity-based Revenue Recovery = max(350-300,0) = 50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29520"/>
              </p:ext>
            </p:extLst>
          </p:nvPr>
        </p:nvGraphicFramePr>
        <p:xfrm>
          <a:off x="2057400" y="1600200"/>
          <a:ext cx="468630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Existing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Registered</a:t>
                      </a:r>
                      <a:r>
                        <a:rPr lang="en-GB" baseline="-25000" dirty="0" err="1"/>
                        <a:t>Non</a:t>
                      </a:r>
                      <a:r>
                        <a:rPr lang="en-GB" baseline="-25000" dirty="0"/>
                        <a:t>-Existing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Surrender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 entitlements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7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/>
              <a:t>Dual Reconciliation Mechanisms -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welcome feedback on the approaches proposed</a:t>
            </a:r>
          </a:p>
          <a:p>
            <a:r>
              <a:rPr lang="en-GB" dirty="0"/>
              <a:t>In particular, we are aware that other Proposals (e.g. 621E) also have dual reconciliation mechanisms. We would welcome further bilateral discussions with any proposer whose Proposal has such a mechanism.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A90D-C3A4-40F5-A70B-9ECFFFB18B3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of EU/GB Change Roadmap for Charging began summer 2017</a:t>
            </a:r>
          </a:p>
          <a:p>
            <a:pPr lvl="1"/>
            <a:r>
              <a:rPr lang="en-GB" dirty="0"/>
              <a:t>Project teams formed between NG &amp; </a:t>
            </a:r>
            <a:r>
              <a:rPr lang="en-GB" dirty="0" err="1"/>
              <a:t>Xoserve</a:t>
            </a:r>
            <a:endParaRPr lang="en-GB" dirty="0"/>
          </a:p>
          <a:p>
            <a:pPr lvl="1"/>
            <a:r>
              <a:rPr lang="en-GB" dirty="0"/>
              <a:t>Acceptance that we would have to “work at risk” – i.e. implementation would begin before detailed requirements agreed</a:t>
            </a:r>
          </a:p>
          <a:p>
            <a:pPr lvl="1"/>
            <a:r>
              <a:rPr lang="en-GB" dirty="0"/>
              <a:t>Need for Change Requirements is built into the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0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Implementation programme formally began in January 2018</a:t>
            </a:r>
          </a:p>
          <a:p>
            <a:pPr lvl="1"/>
            <a:r>
              <a:rPr lang="en-GB" dirty="0"/>
              <a:t>Start date required to ensure ability to deliver for early 2019</a:t>
            </a:r>
          </a:p>
          <a:p>
            <a:r>
              <a:rPr lang="en-GB" dirty="0"/>
              <a:t>Project split into 2 Phases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Phase A </a:t>
            </a:r>
            <a:r>
              <a:rPr lang="en-GB" dirty="0"/>
              <a:t>aims to deliver required changes for first half of 2019 to facilitate Annual Auction in July 2019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Phase B </a:t>
            </a:r>
            <a:r>
              <a:rPr lang="en-GB" dirty="0"/>
              <a:t>aims to deliver remainder of required changes for October 2019 gas year</a:t>
            </a:r>
          </a:p>
          <a:p>
            <a:r>
              <a:rPr lang="en-GB" dirty="0"/>
              <a:t>Splitting project allows flexibility to incorporate changes associated with alternates if required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1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EU/GB Charging Project – Delivery Timescales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939324"/>
              </p:ext>
            </p:extLst>
          </p:nvPr>
        </p:nvGraphicFramePr>
        <p:xfrm>
          <a:off x="1547664" y="3861048"/>
          <a:ext cx="7560840" cy="26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72008" y="4450246"/>
            <a:ext cx="1403648" cy="1283010"/>
          </a:xfrm>
          <a:prstGeom prst="ellipse">
            <a:avLst/>
          </a:prstGeom>
          <a:solidFill>
            <a:srgbClr val="D996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Part B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880470"/>
              </p:ext>
            </p:extLst>
          </p:nvPr>
        </p:nvGraphicFramePr>
        <p:xfrm>
          <a:off x="1547664" y="1556792"/>
          <a:ext cx="7560840" cy="26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72008" y="2145990"/>
            <a:ext cx="1403648" cy="1283010"/>
          </a:xfrm>
          <a:prstGeom prst="ellipse">
            <a:avLst/>
          </a:prstGeom>
          <a:solidFill>
            <a:srgbClr val="D996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Part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59735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**Current working assumption is that User Trials are not required for Part A delivery</a:t>
            </a:r>
          </a:p>
        </p:txBody>
      </p:sp>
    </p:spTree>
    <p:extLst>
      <p:ext uri="{BB962C8B-B14F-4D97-AF65-F5344CB8AC3E}">
        <p14:creationId xmlns:p14="http://schemas.microsoft.com/office/powerpoint/2010/main" val="236404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EU/GB Charging Project – Delivery Timescales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45654"/>
              </p:ext>
            </p:extLst>
          </p:nvPr>
        </p:nvGraphicFramePr>
        <p:xfrm>
          <a:off x="1547664" y="1556792"/>
          <a:ext cx="7560840" cy="26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72008" y="2145990"/>
            <a:ext cx="1403648" cy="1283010"/>
          </a:xfrm>
          <a:prstGeom prst="ellipse">
            <a:avLst/>
          </a:prstGeom>
          <a:solidFill>
            <a:srgbClr val="D996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Part 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4149080"/>
            <a:ext cx="8089900" cy="2304256"/>
          </a:xfrm>
        </p:spPr>
        <p:txBody>
          <a:bodyPr/>
          <a:lstStyle/>
          <a:p>
            <a:r>
              <a:rPr lang="en-GB" dirty="0"/>
              <a:t>Focussed on </a:t>
            </a:r>
          </a:p>
          <a:p>
            <a:pPr lvl="1"/>
            <a:r>
              <a:rPr lang="en-GB" dirty="0"/>
              <a:t>Systems changes required for setting up Annual Auction</a:t>
            </a:r>
          </a:p>
          <a:p>
            <a:pPr lvl="1"/>
            <a:r>
              <a:rPr lang="en-GB" dirty="0"/>
              <a:t>Transparency requirements</a:t>
            </a:r>
          </a:p>
          <a:p>
            <a:pPr lvl="1"/>
            <a:r>
              <a:rPr lang="en-GB" dirty="0"/>
              <a:t>Assumes all long-term auctions prior to </a:t>
            </a:r>
            <a:r>
              <a:rPr lang="en-GB" b="1" dirty="0"/>
              <a:t>31 May 2019 </a:t>
            </a:r>
            <a:r>
              <a:rPr lang="en-GB" dirty="0"/>
              <a:t>are</a:t>
            </a:r>
            <a:r>
              <a:rPr lang="en-GB" b="1" dirty="0"/>
              <a:t> </a:t>
            </a:r>
            <a:r>
              <a:rPr lang="en-GB" dirty="0"/>
              <a:t>under existing rules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0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EU/GB Charging Project – Delivery Timescales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41496"/>
              </p:ext>
            </p:extLst>
          </p:nvPr>
        </p:nvGraphicFramePr>
        <p:xfrm>
          <a:off x="1547664" y="3861048"/>
          <a:ext cx="7560840" cy="26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72008" y="4450246"/>
            <a:ext cx="1403648" cy="1283010"/>
          </a:xfrm>
          <a:prstGeom prst="ellipse">
            <a:avLst/>
          </a:prstGeom>
          <a:solidFill>
            <a:srgbClr val="D9969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Part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59735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**Current working assumption is that User Trials are not required for Part A delivery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89900" cy="2808312"/>
          </a:xfrm>
        </p:spPr>
        <p:txBody>
          <a:bodyPr/>
          <a:lstStyle/>
          <a:p>
            <a:r>
              <a:rPr lang="en-GB" dirty="0"/>
              <a:t>Focussed on all remaining system changes, including</a:t>
            </a:r>
          </a:p>
          <a:p>
            <a:pPr lvl="1"/>
            <a:r>
              <a:rPr lang="en-GB" dirty="0"/>
              <a:t>Fixed/floating rules at all points</a:t>
            </a:r>
          </a:p>
          <a:p>
            <a:pPr lvl="1"/>
            <a:r>
              <a:rPr lang="en-GB" dirty="0"/>
              <a:t>Treatment of historic capacity and new allocations</a:t>
            </a:r>
          </a:p>
          <a:p>
            <a:pPr lvl="1"/>
            <a:r>
              <a:rPr lang="en-GB" dirty="0"/>
              <a:t>New charge types etc.</a:t>
            </a:r>
          </a:p>
          <a:p>
            <a:pPr lvl="1"/>
            <a:r>
              <a:rPr lang="en-GB" dirty="0"/>
              <a:t>Delay in Analysis &amp; Design in Phase B allows all alternates to be considered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2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/>
              <a:t>EU/GB Charging Project – Impact of Alternates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F8DE6-18D9-46AA-BA27-930C4DA86A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89900" cy="4968552"/>
          </a:xfrm>
        </p:spPr>
        <p:txBody>
          <a:bodyPr/>
          <a:lstStyle/>
          <a:p>
            <a:r>
              <a:rPr lang="en-GB" dirty="0"/>
              <a:t>Requirements gathering for system changes has considered impact of alternates</a:t>
            </a:r>
          </a:p>
          <a:p>
            <a:r>
              <a:rPr lang="en-GB" dirty="0"/>
              <a:t>System changes have been designed to incorporate a degree of flexibility to allow for possible outcomes for approved solutions</a:t>
            </a:r>
          </a:p>
          <a:p>
            <a:r>
              <a:rPr lang="en-GB" dirty="0"/>
              <a:t>Some alternates have no system impacts on NG proposed approach (e.g. storage discount 50% or 86%)</a:t>
            </a:r>
          </a:p>
          <a:p>
            <a:r>
              <a:rPr lang="en-GB" dirty="0"/>
              <a:t>Latest alternates shall be assessed as part of Phase B and may require a formal Change to current project</a:t>
            </a:r>
          </a:p>
          <a:p>
            <a:pPr lvl="1"/>
            <a:r>
              <a:rPr lang="en-GB" dirty="0"/>
              <a:t>Such requirement has been allowed in planning of project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6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67CCF-F1A7-45FC-95E9-4E5B3762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50CEF-D8EC-4C53-B23A-3294227A9C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0B79-362F-4BA0-A134-AA6F67A39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30"/>
            <a:ext cx="9144000" cy="64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64B0D-4968-40C0-B9CB-237F94E3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EFE14-F874-44E0-84DE-FF0E42EB44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AAF1B-2D10-499E-8D30-6B41DA63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38"/>
            <a:ext cx="9144000" cy="6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27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ational_grid[1]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0F95538ADA24983BD6FE4E5052ECB" ma:contentTypeVersion="0" ma:contentTypeDescription="Create a new document." ma:contentTypeScope="" ma:versionID="712abdd216895aae9773c1b7245ebe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CF765-E7A0-45B9-A516-545B7E041FC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D80257-83BF-4E09-9B0F-9CC42F1AA1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103FC-2934-4BF2-A5E9-72CBDDC58FE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330</TotalTime>
  <Words>962</Words>
  <Application>Microsoft Macintosh PowerPoint</Application>
  <PresentationFormat>On-screen Show (4:3)</PresentationFormat>
  <Paragraphs>151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Wingdings</vt:lpstr>
      <vt:lpstr>Wingdings 2</vt:lpstr>
      <vt:lpstr>blank</vt:lpstr>
      <vt:lpstr>NG Blank</vt:lpstr>
      <vt:lpstr>1_NG Photo</vt:lpstr>
      <vt:lpstr>national_grid[1]</vt:lpstr>
      <vt:lpstr>EU/GB Charging Project – Delivery Timescales</vt:lpstr>
      <vt:lpstr>Delivery Timelines</vt:lpstr>
      <vt:lpstr>Delivery Timelines</vt:lpstr>
      <vt:lpstr>EU/GB Charging Project – Delivery Timescales</vt:lpstr>
      <vt:lpstr>EU/GB Charging Project – Delivery Timescales</vt:lpstr>
      <vt:lpstr>EU/GB Charging Project – Delivery Timescales</vt:lpstr>
      <vt:lpstr>EU/GB Charging Project – Impact of Alternates</vt:lpstr>
      <vt:lpstr>PowerPoint Presentation</vt:lpstr>
      <vt:lpstr>PowerPoint Presentation</vt:lpstr>
      <vt:lpstr>Duel Reconciliation Mechanisms</vt:lpstr>
      <vt:lpstr>Dual Reconciliation Mechanisms</vt:lpstr>
      <vt:lpstr>Example (Storage &gt; Oct 21)</vt:lpstr>
      <vt:lpstr>2nd Example (Storage &gt; October 2021)</vt:lpstr>
      <vt:lpstr>Similar arrangements for IPs?</vt:lpstr>
      <vt:lpstr>Example (IP October 2019 – September 2021)</vt:lpstr>
      <vt:lpstr>Dual Reconciliation Mechanisms - Conclusion</vt:lpstr>
    </vt:vector>
  </TitlesOfParts>
  <Company>National Grid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DEC</dc:subject>
  <dc:creator>Bill Goode</dc:creator>
  <cp:lastModifiedBy>Helen Bennett</cp:lastModifiedBy>
  <cp:revision>12</cp:revision>
  <cp:lastPrinted>2018-03-05T10:40:38Z</cp:lastPrinted>
  <dcterms:created xsi:type="dcterms:W3CDTF">2018-03-02T12:46:59Z</dcterms:created>
  <dcterms:modified xsi:type="dcterms:W3CDTF">2018-03-05T15:38:31Z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G_DocType">
    <vt:lpwstr>Templates</vt:lpwstr>
  </property>
  <property fmtid="{D5CDD505-2E9C-101B-9397-08002B2CF9AE}" pid="3" name="NG_IsPopuler">
    <vt:lpwstr>1</vt:lpwstr>
  </property>
  <property fmtid="{D5CDD505-2E9C-101B-9397-08002B2CF9AE}" pid="4" name="ContentType">
    <vt:lpwstr>Document</vt:lpwstr>
  </property>
  <property fmtid="{D5CDD505-2E9C-101B-9397-08002B2CF9AE}" pid="5" name="NG_Description">
    <vt:lpwstr/>
  </property>
  <property fmtid="{D5CDD505-2E9C-101B-9397-08002B2CF9AE}" pid="6" name="NG_LOB">
    <vt:lpwstr>Corporate Affairs</vt:lpwstr>
  </property>
  <property fmtid="{D5CDD505-2E9C-101B-9397-08002B2CF9AE}" pid="7" name="NG_Department">
    <vt:lpwstr>Employee Communication and Brand</vt:lpwstr>
  </property>
  <property fmtid="{D5CDD505-2E9C-101B-9397-08002B2CF9AE}" pid="8" name="Archive">
    <vt:lpwstr>0</vt:lpwstr>
  </property>
  <property fmtid="{D5CDD505-2E9C-101B-9397-08002B2CF9AE}" pid="9" name="Category">
    <vt:lpwstr>DIIP file</vt:lpwstr>
  </property>
  <property fmtid="{D5CDD505-2E9C-101B-9397-08002B2CF9AE}" pid="10" name="Comments">
    <vt:lpwstr>New</vt:lpwstr>
  </property>
  <property fmtid="{D5CDD505-2E9C-101B-9397-08002B2CF9AE}" pid="11" name="Subject Area">
    <vt:lpwstr>GD Stakeholder Report </vt:lpwstr>
  </property>
  <property fmtid="{D5CDD505-2E9C-101B-9397-08002B2CF9AE}" pid="12" name="Document Status">
    <vt:lpwstr>Published</vt:lpwstr>
  </property>
  <property fmtid="{D5CDD505-2E9C-101B-9397-08002B2CF9AE}" pid="13" name="Order">
    <vt:lpwstr>7700.00000000000</vt:lpwstr>
  </property>
  <property fmtid="{D5CDD505-2E9C-101B-9397-08002B2CF9AE}" pid="14" name="ContentTypeId">
    <vt:lpwstr>0x01010067A0F95538ADA24983BD6FE4E5052ECB</vt:lpwstr>
  </property>
  <property fmtid="{D5CDD505-2E9C-101B-9397-08002B2CF9AE}" pid="15" name="Status">
    <vt:lpwstr>Draft</vt:lpwstr>
  </property>
  <property fmtid="{D5CDD505-2E9C-101B-9397-08002B2CF9AE}" pid="16" name="_AdHocReviewCycleID">
    <vt:i4>364588533</vt:i4>
  </property>
  <property fmtid="{D5CDD505-2E9C-101B-9397-08002B2CF9AE}" pid="17" name="_NewReviewCycle">
    <vt:lpwstr/>
  </property>
  <property fmtid="{D5CDD505-2E9C-101B-9397-08002B2CF9AE}" pid="18" name="_EmailSubject">
    <vt:lpwstr>Material for Tomorrow's NTSCMF</vt:lpwstr>
  </property>
  <property fmtid="{D5CDD505-2E9C-101B-9397-08002B2CF9AE}" pid="19" name="_AuthorEmail">
    <vt:lpwstr>Phil.Lucas@nationalgrid.com</vt:lpwstr>
  </property>
  <property fmtid="{D5CDD505-2E9C-101B-9397-08002B2CF9AE}" pid="20" name="_AuthorEmailDisplayName">
    <vt:lpwstr>Lucas, Phil</vt:lpwstr>
  </property>
  <property fmtid="{D5CDD505-2E9C-101B-9397-08002B2CF9AE}" pid="21" name="_PreviousAdHocReviewCycleID">
    <vt:i4>2098167229</vt:i4>
  </property>
</Properties>
</file>