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8" clrIdx="0"/>
  <p:cmAuthor id="1" name="National Grid" initials="CF" lastIdx="24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03/04/2018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03/04/2018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923706"/>
              </p:ext>
            </p:extLst>
          </p:nvPr>
        </p:nvGraphicFramePr>
        <p:xfrm>
          <a:off x="107505" y="757848"/>
          <a:ext cx="8952366" cy="5596703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69912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March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99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7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User acceptance testing commenced on 12/03 that is currently tracking to plan (7 CRs have been signed off)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Xoserve Acceptance Testing progress report is now being published on a weekly basis on Xoserve.com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R2 Implementation approach/plan options was shared with Customers at DSG on 19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March, a revised version is to be presented on 09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April to resolve a few queries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R2 Customer Training plan has been defined and reviewed with Customers at DSG &amp; ChMC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(PS) Update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XRN4449 (Priority Services Code - PSR)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high level test strategy for Industry testing was shared at DSG on 19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March.  The test strategy document will be published for review by Customers on 05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April and discussed at the DSG meeting on the 09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April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 change pack to participate in the Industry testing window was sent on 13/04 and reps have started to be submitted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 change pack was submitted on 13</a:t>
                      </a:r>
                      <a:r>
                        <a:rPr lang="en-GB" sz="105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April for Shippers to confirm the delivery mechanism for the 1 off Shipper report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Secondary Scope (SS) Update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Build is in progress; there has been a delay in completing the build for XRN4316, this has extended by 1 week but does not have any impact to the overall project timelines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System testing has completed for 2 out of 4 CRs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XRN4249 – Address Management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Proposal to split DSC implementation plan into 2 components, 1. UK Link Solution Imp and 2. Data Migration plan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sz="105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proposed data migration 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 was discussed at DSG on 19</a:t>
                      </a:r>
                      <a:r>
                        <a:rPr lang="en-GB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March, a plan has been defined and will be presented to DSG &amp; ChMC to seek approval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1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XRN4249 - Address Management CR may be delayed or descoped from R2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Future Releases, UIG etc)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4762"/>
              </p:ext>
            </p:extLst>
          </p:nvPr>
        </p:nvGraphicFramePr>
        <p:xfrm>
          <a:off x="35496" y="1196752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85716"/>
              </p:ext>
            </p:extLst>
          </p:nvPr>
        </p:nvGraphicFramePr>
        <p:xfrm>
          <a:off x="35495" y="2780928"/>
          <a:ext cx="9036495" cy="1609377"/>
        </p:xfrm>
        <a:graphic>
          <a:graphicData uri="http://schemas.openxmlformats.org/drawingml/2006/table">
            <a:tbl>
              <a:tblPr firstRow="1" bandRow="1"/>
              <a:tblGrid>
                <a:gridCol w="1080121"/>
                <a:gridCol w="720080"/>
                <a:gridCol w="720080"/>
                <a:gridCol w="576064"/>
                <a:gridCol w="648072"/>
                <a:gridCol w="648072"/>
                <a:gridCol w="648072"/>
                <a:gridCol w="648072"/>
                <a:gridCol w="720080"/>
                <a:gridCol w="720080"/>
                <a:gridCol w="720080"/>
                <a:gridCol w="171060"/>
                <a:gridCol w="382180"/>
                <a:gridCol w="634382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A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11885</TotalTime>
  <Words>538</Words>
  <Application>Microsoft Office PowerPoint</Application>
  <PresentationFormat>On-screen Show (4:3)</PresentationFormat>
  <Paragraphs>143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290</cp:revision>
  <cp:lastPrinted>2018-01-03T11:28:20Z</cp:lastPrinted>
  <dcterms:created xsi:type="dcterms:W3CDTF">2011-09-20T14:58:41Z</dcterms:created>
  <dcterms:modified xsi:type="dcterms:W3CDTF">2018-04-03T15:47:45Z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-1773337496</vt:i4>
  </property>
  <property fmtid="{D5CDD505-2E9C-101B-9397-08002B2CF9AE}" pid="4" name="_NewReviewCycle">
    <vt:lpwstr/>
  </property>
  <property fmtid="{D5CDD505-2E9C-101B-9397-08002B2CF9AE}" pid="5" name="_EmailSubject">
    <vt:lpwstr>Publications for DSC ChMC April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1261668384</vt:i4>
  </property>
</Properties>
</file>