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4"/>
  </p:sldMasterIdLst>
  <p:handoutMasterIdLst>
    <p:handoutMasterId r:id="rId6"/>
  </p:handoutMasterIdLst>
  <p:sldIdLst>
    <p:sldId id="279" r:id="rId5"/>
  </p:sldIdLst>
  <p:sldSz cx="9144000" cy="6858000" type="screen4x3"/>
  <p:notesSz cx="6797675" cy="992822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32A"/>
    <a:srgbClr val="1D3E61"/>
    <a:srgbClr val="68AEE0"/>
    <a:srgbClr val="3E5AA8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7"/>
    <p:restoredTop sz="94660"/>
  </p:normalViewPr>
  <p:slideViewPr>
    <p:cSldViewPr snapToObjects="1">
      <p:cViewPr varScale="1">
        <p:scale>
          <a:sx n="108" d="100"/>
          <a:sy n="108" d="100"/>
        </p:scale>
        <p:origin x="104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5915AD2-10A0-4F07-9C90-55F5737F54B9}" type="datetime1">
              <a:rPr lang="en-GB"/>
              <a:pPr>
                <a:defRPr/>
              </a:pPr>
              <a:t>10/04/2018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B2C83C7-81E3-4FFC-ABB8-6C2E0AC39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80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221832"/>
            <a:ext cx="9144000" cy="12954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5013176"/>
            <a:ext cx="9144000" cy="1275432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186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2493392"/>
            <a:ext cx="7772400" cy="893763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3356992"/>
            <a:ext cx="6400800" cy="7921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100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56480"/>
            <a:ext cx="8688388" cy="9652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08720"/>
            <a:ext cx="8686800" cy="46085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89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57151"/>
            <a:ext cx="8688388" cy="96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08051"/>
            <a:ext cx="8686800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1" y="6308726"/>
            <a:ext cx="4200525" cy="17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6234113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2" r:id="rId1"/>
    <p:sldLayoutId id="2147484060" r:id="rId2"/>
    <p:sldLayoutId id="214748406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Release 3 scope update –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dirty="0"/>
              <a:t>XRN4539 – New file level rejection	</a:t>
            </a:r>
          </a:p>
          <a:p>
            <a:pPr lvl="1">
              <a:buFontTx/>
              <a:buChar char="-"/>
            </a:pPr>
            <a:r>
              <a:rPr lang="en-GB" dirty="0"/>
              <a:t>This change had been de-scoped based on DSG recommendation, and approved by Change Managers</a:t>
            </a:r>
          </a:p>
          <a:p>
            <a:pPr lvl="1">
              <a:buFontTx/>
              <a:buChar char="-"/>
            </a:pPr>
            <a:r>
              <a:rPr lang="en-GB" dirty="0"/>
              <a:t>The change has been costed at circa 13k to deliver therefore was taken back to DSG to re-consider inclusion in scope </a:t>
            </a:r>
          </a:p>
          <a:p>
            <a:pPr lvl="1">
              <a:buFontTx/>
              <a:buChar char="-"/>
            </a:pPr>
            <a:r>
              <a:rPr lang="en-GB" dirty="0"/>
              <a:t>DSG recommend the business benefit would be realised based on cost to deliver and therefore include in R3 scope.</a:t>
            </a:r>
          </a:p>
          <a:p>
            <a:pPr lvl="1">
              <a:buFontTx/>
              <a:buChar char="-"/>
            </a:pPr>
            <a:r>
              <a:rPr lang="en-GB" dirty="0"/>
              <a:t>Request DSC Change Managers to approve inclusion in release 3</a:t>
            </a:r>
          </a:p>
          <a:p>
            <a:pPr lvl="1">
              <a:buFontTx/>
              <a:buChar char="-"/>
            </a:pPr>
            <a:r>
              <a:rPr lang="en-GB" dirty="0"/>
              <a:t>This is included in the R3 BER for approval at DSC Change Managers meeting.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190455"/>
      </p:ext>
    </p:extLst>
  </p:cSld>
  <p:clrMapOvr>
    <a:masterClrMapping/>
  </p:clrMapOvr>
</p:sld>
</file>

<file path=ppt/theme/theme1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027A3842200A4881B078E78C741B39" ma:contentTypeVersion="3" ma:contentTypeDescription="Create a new document." ma:contentTypeScope="" ma:versionID="6fb8bd99a2b914b1d1dd27695f53efc1">
  <xsd:schema xmlns:xsd="http://www.w3.org/2001/XMLSchema" xmlns:p="http://schemas.microsoft.com/office/2006/metadata/properties" xmlns:ns2="2a985eae-c12e-416e-9833-85f34b1ee04e" targetNamespace="http://schemas.microsoft.com/office/2006/metadata/properties" ma:root="true" ma:fieldsID="5b9596359f36dd66c11bae1f87653c13" ns2:_="">
    <xsd:import namespace="2a985eae-c12e-416e-9833-85f34b1ee04e"/>
    <xsd:element name="properties">
      <xsd:complexType>
        <xsd:sequence>
          <xsd:element name="documentManagement">
            <xsd:complexType>
              <xsd:all>
                <xsd:element ref="ns2:Department"/>
                <xsd:element ref="ns2:Tags"/>
                <xsd:element ref="ns2:Image_x0020_Group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2a985eae-c12e-416e-9833-85f34b1ee04e" elementFormDefault="qualified">
    <xsd:import namespace="http://schemas.microsoft.com/office/2006/documentManagement/types"/>
    <xsd:element name="Department" ma:index="8" ma:displayName="Department" ma:default="Other" ma:description="Please enter the department that this document is relevant to" ma:format="Dropdown" ma:internalName="Department">
      <xsd:simpleType>
        <xsd:restriction base="dms:Choice">
          <xsd:enumeration value="Archive"/>
          <xsd:enumeration value="BCM"/>
          <xsd:enumeration value="Communications"/>
          <xsd:enumeration value="CSR"/>
          <xsd:enumeration value="Operations"/>
          <xsd:enumeration value="Finance &amp; Business Services"/>
          <xsd:enumeration value="Finance (Reporting)"/>
          <xsd:enumeration value="Human Resources"/>
          <xsd:enumeration value="Legal &amp; Compliance"/>
          <xsd:enumeration value="Our Business"/>
          <xsd:enumeration value="Projects &amp; Change"/>
          <xsd:enumeration value="Strategy &amp; Development"/>
          <xsd:enumeration value="UNISON"/>
          <xsd:enumeration value="Other"/>
          <xsd:enumeration value="Images"/>
        </xsd:restriction>
      </xsd:simpleType>
    </xsd:element>
    <xsd:element name="Tags" ma:index="9" ma:displayName="Publishing Location" ma:description="Primary page to be published on" ma:format="Hyperlink" ma:internalName="Tags">
      <xsd:complexType>
        <xsd:complexContent>
          <xsd:extension base="dms:URL">
            <xsd:sequence>
              <xsd:element name="Url" type="dms:ValidUrl"/>
              <xsd:element name="Description" type="xsd:string"/>
            </xsd:sequence>
          </xsd:extension>
        </xsd:complexContent>
      </xsd:complexType>
    </xsd:element>
    <xsd:element name="Image_x0020_Group" ma:index="10" nillable="true" ma:displayName="Group" ma:default="Document" ma:format="Dropdown" ma:internalName="Image_x0020_Group">
      <xsd:simpleType>
        <xsd:restriction base="dms:Choice">
          <xsd:enumeration value="Document"/>
          <xsd:enumeration value="Form"/>
          <xsd:enumeration value="Newsletter"/>
          <xsd:enumeration value="Staff"/>
          <xsd:enumeration value="Clipart"/>
          <xsd:enumeration value="Logo"/>
          <xsd:enumeration value="Background"/>
          <xsd:enumeration value="Charity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gs xmlns="2a985eae-c12e-416e-9833-85f34b1ee04e">
      <Url>http://infonet2/sites/XOServe/Pages/Our_Business_CorporateIdentity.aspx</Url>
      <Description>Corporate Identity</Description>
    </Tags>
    <Image_x0020_Group xmlns="2a985eae-c12e-416e-9833-85f34b1ee04e">Document</Image_x0020_Group>
    <Department xmlns="2a985eae-c12e-416e-9833-85f34b1ee04e">Communications</Department>
  </documentManagement>
</p:properties>
</file>

<file path=customXml/itemProps1.xml><?xml version="1.0" encoding="utf-8"?>
<ds:datastoreItem xmlns:ds="http://schemas.openxmlformats.org/officeDocument/2006/customXml" ds:itemID="{48BF2A29-2C2F-44EF-BF41-193292EB7AF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C7852B6-C231-462B-AC9A-6F2190470C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85eae-c12e-416e-9833-85f34b1ee04e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8545E1A-EA83-463B-B744-ADE3D05E8049}">
  <ds:schemaRefs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2a985eae-c12e-416e-9833-85f34b1ee04e"/>
    <ds:schemaRef ds:uri="http://purl.org/dc/dcmitype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12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Wingdings</vt:lpstr>
      <vt:lpstr>xoserve templates</vt:lpstr>
      <vt:lpstr>Release 3 scope update – cont’d</vt:lpstr>
    </vt:vector>
  </TitlesOfParts>
  <Company>DC Freelance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Helen Cuin</cp:lastModifiedBy>
  <cp:revision>110</cp:revision>
  <dcterms:created xsi:type="dcterms:W3CDTF">2011-09-20T14:58:41Z</dcterms:created>
  <dcterms:modified xsi:type="dcterms:W3CDTF">2018-04-10T08:26:07Z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_AdHocReviewCycleID">
    <vt:i4>353395353</vt:i4>
  </property>
  <property fmtid="{D5CDD505-2E9C-101B-9397-08002B2CF9AE}" pid="4" name="_NewReviewCycle">
    <vt:lpwstr/>
  </property>
  <property fmtid="{D5CDD505-2E9C-101B-9397-08002B2CF9AE}" pid="5" name="_EmailSubject">
    <vt:lpwstr>Powerpoint Template</vt:lpwstr>
  </property>
  <property fmtid="{D5CDD505-2E9C-101B-9397-08002B2CF9AE}" pid="6" name="_AuthorEmail">
    <vt:lpwstr>Sean.Gardner@Xoserve.com</vt:lpwstr>
  </property>
  <property fmtid="{D5CDD505-2E9C-101B-9397-08002B2CF9AE}" pid="7" name="_AuthorEmailDisplayName">
    <vt:lpwstr>Gardner, Sean</vt:lpwstr>
  </property>
  <property fmtid="{D5CDD505-2E9C-101B-9397-08002B2CF9AE}" pid="8" name="ContentTypeId">
    <vt:lpwstr>0x010100EC027A3842200A4881B078E78C741B39</vt:lpwstr>
  </property>
</Properties>
</file>