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6" clrIdx="0"/>
  <p:cmAuthor id="1" name="National Grid" initials="CF" lastIdx="24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3A96"/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Objects="1">
      <p:cViewPr>
        <p:scale>
          <a:sx n="75" d="100"/>
          <a:sy n="75" d="100"/>
        </p:scale>
        <p:origin x="-11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02/05/2018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02/05/2018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B922-9648-425E-942A-30A84FD670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XRN4572 – UK Link Release 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263167"/>
              </p:ext>
            </p:extLst>
          </p:nvPr>
        </p:nvGraphicFramePr>
        <p:xfrm>
          <a:off x="107505" y="805473"/>
          <a:ext cx="8952366" cy="5954843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69912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69912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99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A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7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BER for Full Delivery of scope and cost was submitted and approved at April Change Management Meeting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Detailed Design commenced as planned on 5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2018, due to conclude 2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week of May which is slightly behind plan. This does not impact the start to Build phase.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Cadent &amp; NG design overview sessions are in progress and expected to continue for the first 2 weeks to ensure all requirements for XRN 4454 are successfully catered for within Design.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 Change Packs have been published for Release 3 scope. Approval to be sought at additional Change Management Committee Meeting arranged for 2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May. 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High Level Design playback was presented to DSG in April. 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Engagement to be undertaken on Market Trials &amp; Implementation approach with DSG over the next 8 weeks to define the Approach and timelines.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R3 Delivery plan has a degree of parallelism. Risk is being closely monitored, slight delay to completion of Design phase however Build can commence as planned and slippage can be recovered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NG and Cadent requirements finalisation and sign off required to complete XRN 4452 – this is underway.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Notional Go Live Date dependent on close management of parallelism in plan and other elements i.e. Market Trials approach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Full Delivery costs approved at ChMC in April and forecasts are currently within budget.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Currently we have SMEs booked to support all Detailed Design discussions.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3 -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490337"/>
              </p:ext>
            </p:extLst>
          </p:nvPr>
        </p:nvGraphicFramePr>
        <p:xfrm>
          <a:off x="35496" y="1196752"/>
          <a:ext cx="9036492" cy="1624617"/>
        </p:xfrm>
        <a:graphic>
          <a:graphicData uri="http://schemas.openxmlformats.org/drawingml/2006/table">
            <a:tbl>
              <a:tblPr firstRow="1" bandRow="1"/>
              <a:tblGrid>
                <a:gridCol w="978387"/>
                <a:gridCol w="676235"/>
                <a:gridCol w="577626"/>
                <a:gridCol w="504056"/>
                <a:gridCol w="576064"/>
                <a:gridCol w="648072"/>
                <a:gridCol w="648072"/>
                <a:gridCol w="576064"/>
                <a:gridCol w="648072"/>
                <a:gridCol w="758492"/>
                <a:gridCol w="676235"/>
                <a:gridCol w="676235"/>
                <a:gridCol w="527088"/>
                <a:gridCol w="565794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12/10/18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28/09/18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02/05/18*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31/08/18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12/10/18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28/09/18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05/11/18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6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2924944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3170372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3169261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3166100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3160846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3169758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3119980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3118869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3115708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3119980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3119366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sp>
        <p:nvSpPr>
          <p:cNvPr id="3" name="TextBox 2"/>
          <p:cNvSpPr txBox="1"/>
          <p:nvPr/>
        </p:nvSpPr>
        <p:spPr>
          <a:xfrm>
            <a:off x="212781" y="5733256"/>
            <a:ext cx="6303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*including CP signoff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6203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3 Engagement Plan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26232"/>
            <a:ext cx="8806309" cy="434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4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3" ma:contentTypeDescription="Create a new document." ma:contentTypeScope="" ma:versionID="b6cfa4dd9a2b5b9ab3b7fe412161a39a">
  <xsd:schema xmlns:xsd="http://www.w3.org/2001/XMLSchema" xmlns:xs="http://www.w3.org/2001/XMLSchema" xmlns:p="http://schemas.microsoft.com/office/2006/metadata/properties" xmlns:ns2="8871376f-3854-41b1-bd27-ce5106d9d0be" xmlns:ns3="6c273cd4-7c48-415f-af0d-fdfb7267ac29" xmlns:ns4="0d20517e-c94b-4d3a-a85b-3343159636f8" targetNamespace="http://schemas.microsoft.com/office/2006/metadata/properties" ma:root="true" ma:fieldsID="4b166fd2970167d8ec0e7951e5780860" ns2:_="" ns3:_="" ns4:_=""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>UAT</Stage_x0020_Gate>
    <Document_x0020_Status xmlns="8871376f-3854-41b1-bd27-ce5106d9d0be">Approved</Document_x0020_Status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D5F5F7-D4AE-44E8-8C52-EDA460611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terms/"/>
    <ds:schemaRef ds:uri="http://purl.org/dc/elements/1.1/"/>
    <ds:schemaRef ds:uri="0d20517e-c94b-4d3a-a85b-3343159636f8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c273cd4-7c48-415f-af0d-fdfb7267ac29"/>
    <ds:schemaRef ds:uri="8871376f-3854-41b1-bd27-ce5106d9d0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14597</TotalTime>
  <Words>405</Words>
  <Application>Microsoft Office PowerPoint</Application>
  <PresentationFormat>On-screen Show (4:3)</PresentationFormat>
  <Paragraphs>97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XRN4572 – UK Link Release 3</vt:lpstr>
      <vt:lpstr>UK Link Release 3 - Plan</vt:lpstr>
      <vt:lpstr>Release 3 Engagement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301</cp:revision>
  <cp:lastPrinted>2018-03-28T15:28:39Z</cp:lastPrinted>
  <dcterms:created xsi:type="dcterms:W3CDTF">2011-09-20T14:58:41Z</dcterms:created>
  <dcterms:modified xsi:type="dcterms:W3CDTF">2018-05-02T12:02:41Z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-1549127012</vt:i4>
  </property>
  <property fmtid="{D5CDD505-2E9C-101B-9397-08002B2CF9AE}" pid="4" name="_NewReviewCycle">
    <vt:lpwstr/>
  </property>
  <property fmtid="{D5CDD505-2E9C-101B-9397-08002B2CF9AE}" pid="5" name="_EmailSubject">
    <vt:lpwstr>Change Management Slides 09/05 - Release 3 </vt:lpwstr>
  </property>
  <property fmtid="{D5CDD505-2E9C-101B-9397-08002B2CF9AE}" pid="6" name="_AuthorEmail">
    <vt:lpwstr>thomas.lineham@xoserve.com</vt:lpwstr>
  </property>
  <property fmtid="{D5CDD505-2E9C-101B-9397-08002B2CF9AE}" pid="7" name="_AuthorEmailDisplayName">
    <vt:lpwstr>Lineham, Tom</vt:lpwstr>
  </property>
  <property fmtid="{D5CDD505-2E9C-101B-9397-08002B2CF9AE}" pid="8" name="ContentTypeId">
    <vt:lpwstr>0x010100845751AB75BFD6489D93AB7F8ACEE4FB</vt:lpwstr>
  </property>
  <property fmtid="{D5CDD505-2E9C-101B-9397-08002B2CF9AE}" pid="9" name="_PreviousAdHocReviewCycleID">
    <vt:i4>1997989642</vt:i4>
  </property>
  <property fmtid="{D5CDD505-2E9C-101B-9397-08002B2CF9AE}" pid="10" name="TaxKeyword">
    <vt:lpwstr/>
  </property>
</Properties>
</file>