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7"/>
  </p:handoutMasterIdLst>
  <p:sldIdLst>
    <p:sldId id="293" r:id="rId5"/>
    <p:sldId id="294" r:id="rId6"/>
  </p:sldIdLst>
  <p:sldSz cx="9144000" cy="5143500" type="screen16x9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ssica Harris" initials="JH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6600"/>
    <a:srgbClr val="FFC000"/>
    <a:srgbClr val="3366CC"/>
    <a:srgbClr val="3E5AA8"/>
    <a:srgbClr val="D2232A"/>
    <a:srgbClr val="1D3E61"/>
    <a:srgbClr val="68AEE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65"/>
    <p:restoredTop sz="94660"/>
  </p:normalViewPr>
  <p:slideViewPr>
    <p:cSldViewPr snapToObjects="1">
      <p:cViewPr varScale="1">
        <p:scale>
          <a:sx n="147" d="100"/>
          <a:sy n="147" d="100"/>
        </p:scale>
        <p:origin x="504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08/06/2018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0" y="2680320"/>
            <a:ext cx="9144000" cy="971550"/>
          </a:xfrm>
        </p:spPr>
        <p:txBody>
          <a:bodyPr/>
          <a:lstStyle/>
          <a:p>
            <a:r>
              <a:rPr lang="en-GB" sz="2800" dirty="0">
                <a:solidFill>
                  <a:srgbClr val="3E5AA8"/>
                </a:solidFill>
              </a:rPr>
              <a:t>Modification 0621 / GB Charging Project </a:t>
            </a:r>
            <a:br>
              <a:rPr lang="en-GB" sz="2800" dirty="0">
                <a:solidFill>
                  <a:srgbClr val="3E5AA8"/>
                </a:solidFill>
              </a:rPr>
            </a:br>
            <a:r>
              <a:rPr lang="en-GB" sz="2800" dirty="0">
                <a:solidFill>
                  <a:srgbClr val="3E5AA8"/>
                </a:solidFill>
              </a:rPr>
              <a:t>DSC Change Management Committee update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0" y="3649290"/>
            <a:ext cx="9144000" cy="578644"/>
          </a:xfrm>
        </p:spPr>
        <p:txBody>
          <a:bodyPr/>
          <a:lstStyle/>
          <a:p>
            <a:r>
              <a:rPr lang="en-GB" sz="2800" dirty="0">
                <a:solidFill>
                  <a:srgbClr val="3E5AA8"/>
                </a:solidFill>
              </a:rPr>
              <a:t>June 2018</a:t>
            </a:r>
          </a:p>
        </p:txBody>
      </p:sp>
    </p:spTree>
    <p:extLst>
      <p:ext uri="{BB962C8B-B14F-4D97-AF65-F5344CB8AC3E}">
        <p14:creationId xmlns:p14="http://schemas.microsoft.com/office/powerpoint/2010/main" val="2294080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 for DSC ChMC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762418"/>
          </a:xfrm>
        </p:spPr>
        <p:txBody>
          <a:bodyPr/>
          <a:lstStyle/>
          <a:p>
            <a:r>
              <a:rPr lang="en-GB" sz="1600" dirty="0"/>
              <a:t>UNC 0621 (including alternates A-L) has been developed over several months at NTS Charging Methodology Forum (NTSCMF), and is currently out for consultation with the industry </a:t>
            </a:r>
          </a:p>
          <a:p>
            <a:r>
              <a:rPr lang="en-GB" sz="1600" dirty="0"/>
              <a:t>These Modifications are seeking to implement changes to the UNC to comply with EU Tariff Code and Ofgem’s Gas Transmission Charging Review which come into effect on 1</a:t>
            </a:r>
            <a:r>
              <a:rPr lang="en-GB" sz="1600" baseline="30000" dirty="0"/>
              <a:t>st</a:t>
            </a:r>
            <a:r>
              <a:rPr lang="en-GB" sz="1600" dirty="0"/>
              <a:t> October 2019 </a:t>
            </a:r>
          </a:p>
          <a:p>
            <a:r>
              <a:rPr lang="en-GB" sz="1600" dirty="0"/>
              <a:t>Xoserve has an established project in place (GB Charging Project CP4376) which is currently performing detailed analysis of the changes 0621 and its alternates present on UK Link Systems</a:t>
            </a:r>
          </a:p>
          <a:p>
            <a:r>
              <a:rPr lang="en-GB" sz="1600" dirty="0"/>
              <a:t>This detailed analysis phase is due to conclude June 2018</a:t>
            </a:r>
          </a:p>
          <a:p>
            <a:r>
              <a:rPr lang="en-GB" sz="1600" dirty="0"/>
              <a:t>Once analysis has been performed Xoserve will engage with DSC ChMC to determine an appropriate Release approach  </a:t>
            </a:r>
          </a:p>
          <a:p>
            <a:r>
              <a:rPr lang="en-GB" sz="1600" dirty="0"/>
              <a:t>Progress of this project will be routinely communicated with DSC Change Management Committee in addition to National Grid Transmission Business Change project updates at forums such as Transmission Workgroup</a:t>
            </a:r>
          </a:p>
        </p:txBody>
      </p:sp>
    </p:spTree>
    <p:extLst>
      <p:ext uri="{BB962C8B-B14F-4D97-AF65-F5344CB8AC3E}">
        <p14:creationId xmlns:p14="http://schemas.microsoft.com/office/powerpoint/2010/main" val="227212935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schemas.openxmlformats.org/package/2006/metadata/core-properties"/>
    <ds:schemaRef ds:uri="http://purl.org/dc/dcmitype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2a985eae-c12e-416e-9833-85f34b1ee04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7324</TotalTime>
  <Words>159</Words>
  <Application>Microsoft Macintosh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Wingdings</vt:lpstr>
      <vt:lpstr>xoserve templates</vt:lpstr>
      <vt:lpstr>Modification 0621 / GB Charging Project  DSC Change Management Committee update</vt:lpstr>
      <vt:lpstr>Update for DSC ChMC</vt:lpstr>
    </vt:vector>
  </TitlesOfParts>
  <Company>DC Freelance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Chris Shanley</cp:lastModifiedBy>
  <cp:revision>177</cp:revision>
  <dcterms:created xsi:type="dcterms:W3CDTF">2011-09-20T14:58:41Z</dcterms:created>
  <dcterms:modified xsi:type="dcterms:W3CDTF">2018-06-08T13:26:21Z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531357319</vt:i4>
  </property>
  <property fmtid="{D5CDD505-2E9C-101B-9397-08002B2CF9AE}" pid="4" name="_NewReviewCycle">
    <vt:lpwstr/>
  </property>
  <property fmtid="{D5CDD505-2E9C-101B-9397-08002B2CF9AE}" pid="5" name="_EmailSubject">
    <vt:lpwstr>Action: items not published</vt:lpwstr>
  </property>
  <property fmtid="{D5CDD505-2E9C-101B-9397-08002B2CF9AE}" pid="6" name="_AuthorEmail">
    <vt:lpwstr>emma.smith@xoserve.com</vt:lpwstr>
  </property>
  <property fmtid="{D5CDD505-2E9C-101B-9397-08002B2CF9AE}" pid="7" name="_AuthorEmailDisplayName">
    <vt:lpwstr>Smith, Emma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341996406</vt:i4>
  </property>
</Properties>
</file>