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9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65"/>
    <p:restoredTop sz="91398"/>
  </p:normalViewPr>
  <p:slideViewPr>
    <p:cSldViewPr>
      <p:cViewPr varScale="1">
        <p:scale>
          <a:sx n="134" d="100"/>
          <a:sy n="134" d="100"/>
        </p:scale>
        <p:origin x="864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A3F08-64D0-41F2-864D-9FD93219A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November 19 Timeline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0E999A4-CA6E-4366-8B45-637251C348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56" y="3363838"/>
            <a:ext cx="8964488" cy="144848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1392B0B-79E2-42CB-A503-51F13E542C73}"/>
              </a:ext>
            </a:extLst>
          </p:cNvPr>
          <p:cNvSpPr txBox="1"/>
          <p:nvPr/>
        </p:nvSpPr>
        <p:spPr>
          <a:xfrm>
            <a:off x="214680" y="2067694"/>
            <a:ext cx="79610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2">
                    <a:lumMod val="75000"/>
                  </a:schemeClr>
                </a:solidFill>
              </a:rPr>
              <a:t>Estimated Dates for Upcoming Activity:</a:t>
            </a:r>
          </a:p>
          <a:p>
            <a:endParaRPr lang="en-GB" sz="800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>
                    <a:lumMod val="75000"/>
                  </a:schemeClr>
                </a:solidFill>
              </a:rPr>
              <a:t>Capture Completion and Scope Approval for Nov 19: </a:t>
            </a:r>
            <a:r>
              <a:rPr lang="en-GB" sz="1600" dirty="0" err="1">
                <a:solidFill>
                  <a:schemeClr val="tx2">
                    <a:lumMod val="75000"/>
                  </a:schemeClr>
                </a:solidFill>
              </a:rPr>
              <a:t>ChMC</a:t>
            </a:r>
            <a:r>
              <a:rPr lang="en-GB" sz="1600" dirty="0">
                <a:solidFill>
                  <a:schemeClr val="tx2">
                    <a:lumMod val="75000"/>
                  </a:schemeClr>
                </a:solidFill>
              </a:rPr>
              <a:t> on Nov 26</a:t>
            </a:r>
            <a:r>
              <a:rPr lang="en-GB" sz="1600" baseline="30000" dirty="0">
                <a:solidFill>
                  <a:schemeClr val="tx2">
                    <a:lumMod val="75000"/>
                  </a:schemeClr>
                </a:solidFill>
              </a:rPr>
              <a:t>th</a:t>
            </a:r>
            <a:r>
              <a:rPr lang="en-GB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>
                    <a:lumMod val="75000"/>
                  </a:schemeClr>
                </a:solidFill>
              </a:rPr>
              <a:t>EQR Approval: </a:t>
            </a:r>
            <a:r>
              <a:rPr lang="en-GB" sz="1600" dirty="0" err="1">
                <a:solidFill>
                  <a:schemeClr val="tx2">
                    <a:lumMod val="75000"/>
                  </a:schemeClr>
                </a:solidFill>
              </a:rPr>
              <a:t>ChMC</a:t>
            </a:r>
            <a:r>
              <a:rPr lang="en-GB" sz="1600" dirty="0">
                <a:solidFill>
                  <a:schemeClr val="tx2">
                    <a:lumMod val="75000"/>
                  </a:schemeClr>
                </a:solidFill>
              </a:rPr>
              <a:t> on January 14</a:t>
            </a:r>
            <a:r>
              <a:rPr lang="en-GB" sz="1600" baseline="30000" dirty="0">
                <a:solidFill>
                  <a:schemeClr val="tx2">
                    <a:lumMod val="75000"/>
                  </a:schemeClr>
                </a:solidFill>
              </a:rPr>
              <a:t>th</a:t>
            </a:r>
            <a:r>
              <a:rPr lang="en-GB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C9EE1C-1625-438E-8505-22E8F9B59B03}"/>
              </a:ext>
            </a:extLst>
          </p:cNvPr>
          <p:cNvSpPr txBox="1"/>
          <p:nvPr/>
        </p:nvSpPr>
        <p:spPr>
          <a:xfrm>
            <a:off x="202086" y="1387103"/>
            <a:ext cx="79610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2">
                    <a:lumMod val="75000"/>
                  </a:schemeClr>
                </a:solidFill>
              </a:rPr>
              <a:t>Possible scope for Nov 19 includes </a:t>
            </a:r>
            <a:r>
              <a:rPr lang="en-GB" sz="1600" i="1" dirty="0">
                <a:solidFill>
                  <a:schemeClr val="tx2">
                    <a:lumMod val="75000"/>
                  </a:schemeClr>
                </a:solidFill>
              </a:rPr>
              <a:t>x number </a:t>
            </a:r>
            <a:r>
              <a:rPr lang="en-GB" sz="1600" dirty="0">
                <a:solidFill>
                  <a:schemeClr val="tx2">
                    <a:lumMod val="75000"/>
                  </a:schemeClr>
                </a:solidFill>
              </a:rPr>
              <a:t>of changes at present.</a:t>
            </a:r>
          </a:p>
        </p:txBody>
      </p:sp>
    </p:spTree>
    <p:extLst>
      <p:ext uri="{BB962C8B-B14F-4D97-AF65-F5344CB8AC3E}">
        <p14:creationId xmlns:p14="http://schemas.microsoft.com/office/powerpoint/2010/main" val="1331253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purl.org/dc/terms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929</TotalTime>
  <Words>42</Words>
  <Application>Microsoft Macintosh PowerPoint</Application>
  <PresentationFormat>On-screen Show (16:9)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November 19 Timeline</vt:lpstr>
    </vt:vector>
  </TitlesOfParts>
  <Company>National Grid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chris.shanley@gasgovernance.co.uk</cp:lastModifiedBy>
  <cp:revision>63</cp:revision>
  <dcterms:created xsi:type="dcterms:W3CDTF">2018-09-02T17:12:15Z</dcterms:created>
  <dcterms:modified xsi:type="dcterms:W3CDTF">2018-10-10T08:26:44Z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609576800</vt:i4>
  </property>
  <property fmtid="{D5CDD505-2E9C-101B-9397-08002B2CF9AE}" pid="3" name="_NewReviewCycle">
    <vt:lpwstr/>
  </property>
  <property fmtid="{D5CDD505-2E9C-101B-9397-08002B2CF9AE}" pid="4" name="_EmailSubject">
    <vt:lpwstr>Nov 19 ChMC Material </vt:lpwstr>
  </property>
  <property fmtid="{D5CDD505-2E9C-101B-9397-08002B2CF9AE}" pid="5" name="_AuthorEmail">
    <vt:lpwstr>Catrin.Morgan@xoserve.com</vt:lpwstr>
  </property>
  <property fmtid="{D5CDD505-2E9C-101B-9397-08002B2CF9AE}" pid="6" name="_AuthorEmailDisplayName">
    <vt:lpwstr>Morgan, Catrin</vt:lpwstr>
  </property>
  <property fmtid="{D5CDD505-2E9C-101B-9397-08002B2CF9AE}" pid="7" name="_PreviousAdHocReviewCycleID">
    <vt:i4>1696637420</vt:i4>
  </property>
  <property fmtid="{D5CDD505-2E9C-101B-9397-08002B2CF9AE}" pid="8" name="ContentTypeId">
    <vt:lpwstr>0x0101006E927B77B7F39148B9CB17AE711C8D35</vt:lpwstr>
  </property>
</Properties>
</file>