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28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Number of Solution Options Presented at the Delivery Sub Group for 2018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Graph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88" y="863048"/>
            <a:ext cx="7344816" cy="3868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70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13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Number of Solution Options Presented at the Delivery Sub Group for 2018</vt:lpstr>
      <vt:lpstr>Graph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Chris Shanley</cp:lastModifiedBy>
  <cp:revision>57</cp:revision>
  <dcterms:created xsi:type="dcterms:W3CDTF">2018-09-02T17:12:15Z</dcterms:created>
  <dcterms:modified xsi:type="dcterms:W3CDTF">2018-12-07T08:32:04Z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0x0101006E927B77B7F39148B9CB17AE711C8D35</vt:lpwstr>
  </property>
</Properties>
</file>