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9"/>
  </p:handoutMasterIdLst>
  <p:sldIdLst>
    <p:sldId id="278" r:id="rId5"/>
    <p:sldId id="279" r:id="rId6"/>
    <p:sldId id="280" r:id="rId7"/>
    <p:sldId id="281" r:id="rId8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8"/>
    <p:restoredTop sz="94660"/>
  </p:normalViewPr>
  <p:slideViewPr>
    <p:cSldViewPr snapToObjects="1">
      <p:cViewPr>
        <p:scale>
          <a:sx n="75" d="100"/>
          <a:sy n="75" d="100"/>
        </p:scale>
        <p:origin x="-6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14/12/2018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asgov-mst-files.s3.eu-west-1.amazonaws.com/s3fs-public/ggf/2018-12/14.2%20Find%20My%20Supplier%20phase%202%20requirements.pptx" TargetMode="External"/><Relationship Id="rId2" Type="http://schemas.openxmlformats.org/officeDocument/2006/relationships/hyperlink" Target="https://gasgov-mst-files.s3.eu-west-1.amazonaws.com/s3fs-public/ggf/2018-12/14.1%20IX%20Update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gasgov-mst-files.s3.eu-west-1.amazonaws.com/s3fs-public/ggf/2018-12/14.5%20Number%20of%20Solution%20Options%20Presented%20at%20DSG%20Meetings%20for%202018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sz="2700" dirty="0"/>
              <a:t>DSC Change Committee Summary – </a:t>
            </a:r>
            <a:r>
              <a:rPr lang="en-GB" sz="2700" dirty="0" smtClean="0"/>
              <a:t>12</a:t>
            </a:r>
            <a:r>
              <a:rPr lang="en-GB" sz="2700" baseline="30000" dirty="0" smtClean="0"/>
              <a:t>th</a:t>
            </a:r>
            <a:r>
              <a:rPr lang="en-GB" sz="2700" dirty="0" smtClean="0"/>
              <a:t> December</a:t>
            </a:r>
            <a:endParaRPr lang="en-GB" sz="27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19442" y="908051"/>
            <a:ext cx="8686800" cy="5329261"/>
          </a:xfrm>
        </p:spPr>
        <p:txBody>
          <a:bodyPr/>
          <a:lstStyle/>
          <a:p>
            <a:r>
              <a:rPr lang="en-GB" sz="1500" b="1" dirty="0" smtClean="0"/>
              <a:t>5 New </a:t>
            </a:r>
            <a:r>
              <a:rPr lang="en-GB" sz="1500" b="1" dirty="0"/>
              <a:t>change proposals raised </a:t>
            </a:r>
            <a:r>
              <a:rPr lang="en-GB" sz="1500" b="1" dirty="0" smtClean="0"/>
              <a:t>and approved</a:t>
            </a:r>
          </a:p>
          <a:p>
            <a:pPr lvl="1"/>
            <a:r>
              <a:rPr lang="en-GB" sz="1500" dirty="0" smtClean="0"/>
              <a:t>XRN4803 – Amend AQI file validation/processing for reason 4 when the meter point was previously </a:t>
            </a:r>
            <a:r>
              <a:rPr lang="en-GB" sz="1500" dirty="0" err="1" smtClean="0"/>
              <a:t>shipperless</a:t>
            </a:r>
            <a:r>
              <a:rPr lang="en-GB" sz="1500" dirty="0" smtClean="0"/>
              <a:t>/unregistered – Approved </a:t>
            </a:r>
          </a:p>
          <a:p>
            <a:pPr lvl="1"/>
            <a:r>
              <a:rPr lang="en-GB" sz="1500" dirty="0" smtClean="0"/>
              <a:t>XRN4806 – Additional data at national level to support UIG allocation validation – Approved</a:t>
            </a:r>
          </a:p>
          <a:p>
            <a:pPr lvl="1"/>
            <a:r>
              <a:rPr lang="en-GB" sz="1500" dirty="0" smtClean="0"/>
              <a:t>XRN4810 – Chat bot automated Gemini assistant - Approved</a:t>
            </a:r>
          </a:p>
          <a:p>
            <a:pPr lvl="1"/>
            <a:r>
              <a:rPr lang="en-GB" sz="1500" dirty="0" smtClean="0"/>
              <a:t>XRN4813 – Migration of </a:t>
            </a:r>
            <a:r>
              <a:rPr lang="en-GB" sz="1500" dirty="0" err="1" smtClean="0"/>
              <a:t>Xoserve</a:t>
            </a:r>
            <a:r>
              <a:rPr lang="en-GB" sz="1500" dirty="0" smtClean="0"/>
              <a:t> interfaces – Approved</a:t>
            </a:r>
          </a:p>
          <a:p>
            <a:pPr lvl="1"/>
            <a:r>
              <a:rPr lang="en-GB" sz="1500" dirty="0" smtClean="0"/>
              <a:t>XRN4626.2 – Provision of an alternative Consumer enquiry service (M Number) PHASE 2 non-web portal implementation – </a:t>
            </a:r>
            <a:r>
              <a:rPr lang="en-GB" sz="1500" dirty="0" err="1" smtClean="0"/>
              <a:t>informtion</a:t>
            </a:r>
            <a:r>
              <a:rPr lang="en-GB" sz="1500" dirty="0" smtClean="0"/>
              <a:t> only</a:t>
            </a:r>
          </a:p>
          <a:p>
            <a:r>
              <a:rPr lang="en-GB" sz="1500" b="1" dirty="0" smtClean="0"/>
              <a:t>2 New change proposal post initial review</a:t>
            </a:r>
          </a:p>
          <a:p>
            <a:pPr lvl="1"/>
            <a:r>
              <a:rPr lang="en-GB" sz="1500" dirty="0" smtClean="0"/>
              <a:t>XRN4789 – Updating shipper reporting pack – Approved</a:t>
            </a:r>
          </a:p>
          <a:p>
            <a:pPr lvl="1"/>
            <a:r>
              <a:rPr lang="en-GB" sz="1500" dirty="0" smtClean="0"/>
              <a:t>XRN4901 – Additional information to made available on DES - approved</a:t>
            </a:r>
          </a:p>
          <a:p>
            <a:r>
              <a:rPr lang="en-GB" sz="1500" b="1" dirty="0"/>
              <a:t>9</a:t>
            </a:r>
            <a:r>
              <a:rPr lang="en-GB" sz="1500" b="1" dirty="0" smtClean="0"/>
              <a:t> Solution/Delivery option approvals</a:t>
            </a:r>
          </a:p>
          <a:p>
            <a:pPr lvl="1"/>
            <a:r>
              <a:rPr lang="en-GB" sz="1500" dirty="0" smtClean="0"/>
              <a:t>XRN4453 – irrelevant data sets for JOB file (RGMA) – approved (Feb 2019 release)</a:t>
            </a:r>
          </a:p>
          <a:p>
            <a:pPr lvl="1"/>
            <a:r>
              <a:rPr lang="en-GB" sz="1500" dirty="0" smtClean="0"/>
              <a:t>XRN4621 – suspension of the validation between meter index and unconverted index – Approved (Nov 2019 release)</a:t>
            </a:r>
          </a:p>
          <a:p>
            <a:pPr lvl="1"/>
            <a:r>
              <a:rPr lang="en-GB" sz="1500" dirty="0" smtClean="0"/>
              <a:t>XRN4679 – Requiring a meter reading following a change of local distribution zone or exit </a:t>
            </a:r>
            <a:r>
              <a:rPr lang="en-GB" sz="1500" dirty="0"/>
              <a:t>zone </a:t>
            </a:r>
            <a:r>
              <a:rPr lang="en-GB" sz="1500" dirty="0" smtClean="0"/>
              <a:t>– Approved </a:t>
            </a:r>
            <a:r>
              <a:rPr lang="en-GB" sz="1500" dirty="0"/>
              <a:t>(Nov 2019 release)</a:t>
            </a:r>
          </a:p>
          <a:p>
            <a:pPr lvl="1"/>
            <a:r>
              <a:rPr lang="en-GB" sz="1500" dirty="0" smtClean="0"/>
              <a:t>XRN4725 – New read reason type for LIS estimate readings </a:t>
            </a:r>
            <a:r>
              <a:rPr lang="en-GB" sz="1500" dirty="0"/>
              <a:t>- Approved (Nov 2019 release)</a:t>
            </a:r>
          </a:p>
          <a:p>
            <a:pPr lvl="1"/>
            <a:r>
              <a:rPr lang="en-GB" sz="1500" dirty="0" smtClean="0"/>
              <a:t>XRN4691-94 – CSEPS IGT and GT file formats - Deferred</a:t>
            </a:r>
          </a:p>
          <a:p>
            <a:pPr lvl="1"/>
            <a:r>
              <a:rPr lang="en-GB" sz="1500" dirty="0" smtClean="0"/>
              <a:t>XRN4753 – CMS increase information provided in .</a:t>
            </a:r>
            <a:r>
              <a:rPr lang="en-GB" sz="1500" dirty="0"/>
              <a:t>QCL response file - Approved (Nov 2019 release)</a:t>
            </a:r>
          </a:p>
          <a:p>
            <a:pPr marL="457200" lvl="1" indent="0">
              <a:buNone/>
            </a:pPr>
            <a:endParaRPr lang="en-GB" sz="15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sz="2500" dirty="0"/>
              <a:t>DSC Change Committee </a:t>
            </a:r>
            <a:r>
              <a:rPr lang="en-GB" sz="2500" dirty="0" smtClean="0"/>
              <a:t>Summary – </a:t>
            </a:r>
            <a:r>
              <a:rPr lang="en-GB" sz="2400" dirty="0" smtClean="0"/>
              <a:t>12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December</a:t>
            </a:r>
            <a:endParaRPr lang="en-GB" sz="25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4608513"/>
          </a:xfrm>
        </p:spPr>
        <p:txBody>
          <a:bodyPr/>
          <a:lstStyle/>
          <a:p>
            <a:r>
              <a:rPr lang="en-GB" sz="1600" dirty="0" smtClean="0"/>
              <a:t>Release Updates:</a:t>
            </a:r>
          </a:p>
          <a:p>
            <a:pPr lvl="1"/>
            <a:r>
              <a:rPr lang="en-GB" sz="1600" b="1" dirty="0" smtClean="0"/>
              <a:t>Release 2  (delivered June 2018)</a:t>
            </a:r>
          </a:p>
          <a:p>
            <a:pPr lvl="2"/>
            <a:r>
              <a:rPr lang="en-GB" sz="1600" dirty="0" smtClean="0"/>
              <a:t>CCR approval deferred to January 2019 due to issue with delivery of one report</a:t>
            </a:r>
          </a:p>
          <a:p>
            <a:pPr lvl="1"/>
            <a:r>
              <a:rPr lang="en-GB" sz="1600" b="1" dirty="0" smtClean="0"/>
              <a:t>Release 3 (due to be delivered 2</a:t>
            </a:r>
            <a:r>
              <a:rPr lang="en-GB" sz="1600" b="1" baseline="30000" dirty="0" smtClean="0"/>
              <a:t>nd</a:t>
            </a:r>
            <a:r>
              <a:rPr lang="en-GB" sz="1600" b="1" dirty="0" smtClean="0"/>
              <a:t> November 2018)</a:t>
            </a:r>
          </a:p>
          <a:p>
            <a:pPr lvl="2"/>
            <a:r>
              <a:rPr lang="en-GB" dirty="0" smtClean="0">
                <a:cs typeface="Arial" panose="020B0604020202020204" pitchFamily="34" charset="0"/>
              </a:rPr>
              <a:t>Track 2 – Cadent Billing change on plan - </a:t>
            </a:r>
            <a:r>
              <a:rPr lang="en-GB" dirty="0" smtClean="0">
                <a:solidFill>
                  <a:srgbClr val="00B050"/>
                </a:solidFill>
                <a:cs typeface="Arial" panose="020B0604020202020204" pitchFamily="34" charset="0"/>
              </a:rPr>
              <a:t>Green</a:t>
            </a:r>
          </a:p>
          <a:p>
            <a:pPr lvl="2"/>
            <a:r>
              <a:rPr lang="en-GB" sz="1600" dirty="0" smtClean="0">
                <a:cs typeface="Arial" panose="020B0604020202020204" pitchFamily="34" charset="0"/>
              </a:rPr>
              <a:t>1 change from track 1 (XRN4534 – amendment to RGMA validation rules) not delivered in track 1 due to regression test issues, due to delivered with track 2, this may be at risk, possible alternate delivery dates discussed, due to update in January 2019.</a:t>
            </a:r>
            <a:endParaRPr lang="en-GB" sz="1600" dirty="0">
              <a:cs typeface="Arial" panose="020B0604020202020204" pitchFamily="34" charset="0"/>
            </a:endParaRPr>
          </a:p>
          <a:p>
            <a:pPr lvl="1"/>
            <a:r>
              <a:rPr lang="en-GB" sz="1600" b="1" dirty="0" smtClean="0"/>
              <a:t>February 2019 release</a:t>
            </a:r>
            <a:endParaRPr lang="en-GB" sz="1600" b="1" dirty="0"/>
          </a:p>
          <a:p>
            <a:pPr lvl="2"/>
            <a:r>
              <a:rPr lang="en-GB" sz="1600" dirty="0" smtClean="0">
                <a:cs typeface="Arial" panose="020B0604020202020204" pitchFamily="34" charset="0"/>
              </a:rPr>
              <a:t>One additional change added to scope (documentation only)</a:t>
            </a:r>
          </a:p>
          <a:p>
            <a:pPr lvl="1"/>
            <a:r>
              <a:rPr lang="en-GB" sz="1600" b="1" dirty="0" smtClean="0"/>
              <a:t>November </a:t>
            </a:r>
            <a:r>
              <a:rPr lang="en-GB" sz="1600" b="1" dirty="0"/>
              <a:t>2019 </a:t>
            </a:r>
            <a:r>
              <a:rPr lang="en-GB" sz="1600" b="1" dirty="0" smtClean="0"/>
              <a:t>release</a:t>
            </a:r>
          </a:p>
          <a:p>
            <a:pPr lvl="2"/>
            <a:r>
              <a:rPr lang="en-GB" sz="1400" dirty="0" smtClean="0">
                <a:cs typeface="Arial" panose="020B0604020202020204" pitchFamily="34" charset="0"/>
              </a:rPr>
              <a:t>Scope approved </a:t>
            </a:r>
          </a:p>
          <a:p>
            <a:pPr lvl="3"/>
            <a:r>
              <a:rPr lang="en-GB" sz="1200" dirty="0" smtClean="0">
                <a:cs typeface="Arial" panose="020B0604020202020204" pitchFamily="34" charset="0"/>
              </a:rPr>
              <a:t>4 changes</a:t>
            </a:r>
          </a:p>
          <a:p>
            <a:pPr lvl="1"/>
            <a:r>
              <a:rPr lang="en-GB" sz="1600" b="1" dirty="0" smtClean="0">
                <a:cs typeface="Arial" panose="020B0604020202020204" pitchFamily="34" charset="0"/>
              </a:rPr>
              <a:t>XRN4665 – Creation of new end user </a:t>
            </a:r>
            <a:r>
              <a:rPr lang="en-GB" sz="1600" b="1" dirty="0" err="1" smtClean="0">
                <a:cs typeface="Arial" panose="020B0604020202020204" pitchFamily="34" charset="0"/>
              </a:rPr>
              <a:t>cateogories</a:t>
            </a:r>
            <a:r>
              <a:rPr lang="en-GB" sz="1600" b="1" dirty="0" smtClean="0">
                <a:cs typeface="Arial" panose="020B0604020202020204" pitchFamily="34" charset="0"/>
              </a:rPr>
              <a:t> (and June 2019 release)</a:t>
            </a:r>
          </a:p>
          <a:p>
            <a:pPr lvl="2"/>
            <a:r>
              <a:rPr lang="en-GB" sz="1400" dirty="0" smtClean="0">
                <a:cs typeface="Arial" panose="020B0604020202020204" pitchFamily="34" charset="0"/>
              </a:rPr>
              <a:t>Both tracking to plan</a:t>
            </a:r>
          </a:p>
          <a:p>
            <a:pPr lvl="1"/>
            <a:r>
              <a:rPr lang="en-GB" sz="1600" b="1" dirty="0"/>
              <a:t>Change assurance update was also provided by Jane Rocky</a:t>
            </a:r>
            <a:endParaRPr lang="en-GB" sz="1600" dirty="0" smtClean="0"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GB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lvl="1"/>
            <a:endParaRPr lang="en-GB" kern="1200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lvl="1"/>
            <a:endParaRPr lang="en-GB" kern="1200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83702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dirty="0"/>
              <a:t>DSC Change Committee Summary – </a:t>
            </a:r>
            <a:r>
              <a:rPr lang="en-GB" sz="2500" dirty="0" smtClean="0"/>
              <a:t>12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December</a:t>
            </a:r>
            <a:endParaRPr lang="en-GB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900" b="1" dirty="0" smtClean="0"/>
              <a:t>Standard agenda item updates:</a:t>
            </a:r>
          </a:p>
          <a:p>
            <a:pPr lvl="1"/>
            <a:endParaRPr lang="en-GB" sz="1500" dirty="0" smtClean="0"/>
          </a:p>
          <a:p>
            <a:r>
              <a:rPr lang="en-GB" sz="2200" dirty="0" smtClean="0"/>
              <a:t>CSS consequential change update </a:t>
            </a:r>
          </a:p>
          <a:p>
            <a:r>
              <a:rPr lang="en-GB" sz="2200" dirty="0" smtClean="0"/>
              <a:t>XRN4695 UIG Taskforce update</a:t>
            </a:r>
          </a:p>
          <a:p>
            <a:pPr lvl="1"/>
            <a:r>
              <a:rPr lang="en-GB" sz="1500" dirty="0" smtClean="0"/>
              <a:t>Discussion around the recommendations and how to progress</a:t>
            </a:r>
          </a:p>
          <a:p>
            <a:r>
              <a:rPr lang="en-GB" sz="2200" dirty="0" smtClean="0"/>
              <a:t>Amendment invoice update </a:t>
            </a:r>
          </a:p>
          <a:p>
            <a:r>
              <a:rPr lang="en-GB" sz="2200" dirty="0" smtClean="0"/>
              <a:t>Finance and Budget update </a:t>
            </a:r>
          </a:p>
          <a:p>
            <a:r>
              <a:rPr lang="en-GB" sz="2200" dirty="0" smtClean="0"/>
              <a:t>Bubbling under report (MODs)</a:t>
            </a:r>
          </a:p>
          <a:p>
            <a:r>
              <a:rPr lang="en-GB" sz="2200" dirty="0" smtClean="0"/>
              <a:t>Plan on a page</a:t>
            </a:r>
          </a:p>
          <a:p>
            <a:pPr lvl="1"/>
            <a:r>
              <a:rPr lang="en-GB" sz="1500" dirty="0" smtClean="0"/>
              <a:t>Gemini</a:t>
            </a:r>
          </a:p>
          <a:p>
            <a:pPr lvl="1"/>
            <a:r>
              <a:rPr lang="en-GB" sz="1500" dirty="0" smtClean="0"/>
              <a:t>UK Link changes</a:t>
            </a:r>
            <a:endParaRPr lang="en-GB" sz="1900" dirty="0" smtClean="0"/>
          </a:p>
          <a:p>
            <a:endParaRPr lang="en-GB" sz="1600" dirty="0"/>
          </a:p>
          <a:p>
            <a:pPr marL="914400" lvl="2" indent="0">
              <a:buNone/>
            </a:pPr>
            <a:endParaRPr lang="en-GB" dirty="0"/>
          </a:p>
          <a:p>
            <a:endParaRPr lang="en-GB" dirty="0" smtClean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52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dirty="0"/>
              <a:t>DSC Change Committee Summary – </a:t>
            </a:r>
            <a:r>
              <a:rPr lang="en-GB" sz="2500" dirty="0" smtClean="0"/>
              <a:t>12</a:t>
            </a:r>
            <a:r>
              <a:rPr lang="en-GB" sz="2500" baseline="30000" dirty="0" smtClean="0"/>
              <a:t>th</a:t>
            </a:r>
            <a:r>
              <a:rPr lang="en-GB" sz="2500" dirty="0" smtClean="0"/>
              <a:t> </a:t>
            </a:r>
            <a:r>
              <a:rPr lang="en-GB" sz="2400" dirty="0" smtClean="0"/>
              <a:t>December</a:t>
            </a:r>
            <a:endParaRPr lang="en-GB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900" dirty="0" smtClean="0"/>
              <a:t>AOB items</a:t>
            </a:r>
          </a:p>
          <a:p>
            <a:pPr lvl="1"/>
            <a:r>
              <a:rPr lang="en-GB" sz="1900" dirty="0" smtClean="0"/>
              <a:t>IX Update (same material shared in </a:t>
            </a:r>
            <a:r>
              <a:rPr lang="en-GB" sz="1900" dirty="0" err="1" smtClean="0"/>
              <a:t>CoMC</a:t>
            </a:r>
            <a:r>
              <a:rPr lang="en-GB" sz="1900" dirty="0" smtClean="0"/>
              <a:t> meeting)</a:t>
            </a:r>
          </a:p>
          <a:p>
            <a:pPr lvl="2"/>
            <a:r>
              <a:rPr lang="en-GB" sz="1700" dirty="0">
                <a:hlinkClick r:id="rId2"/>
              </a:rPr>
              <a:t>https://</a:t>
            </a:r>
            <a:r>
              <a:rPr lang="en-GB" sz="1700" dirty="0" smtClean="0">
                <a:hlinkClick r:id="rId2"/>
              </a:rPr>
              <a:t>gasgov-mst-files.s3.eu-west-1.amazonaws.com/s3fs-public/ggf/2018-12/14.1%20IX%20Update.pdf</a:t>
            </a:r>
            <a:endParaRPr lang="en-GB" sz="1700" dirty="0" smtClean="0"/>
          </a:p>
          <a:p>
            <a:pPr lvl="1"/>
            <a:r>
              <a:rPr lang="en-GB" sz="1900" dirty="0" smtClean="0"/>
              <a:t>Find My Supplier phase 2 requirements</a:t>
            </a:r>
          </a:p>
          <a:p>
            <a:pPr lvl="2"/>
            <a:r>
              <a:rPr lang="en-GB" sz="1700" dirty="0">
                <a:hlinkClick r:id="rId3"/>
              </a:rPr>
              <a:t>https://</a:t>
            </a:r>
            <a:r>
              <a:rPr lang="en-GB" sz="1700" dirty="0" smtClean="0">
                <a:hlinkClick r:id="rId3"/>
              </a:rPr>
              <a:t>gasgov-mst-files.s3.eu-west-1.amazonaws.com/s3fs-public/ggf/2018-12/14.2%20Find%20My%20Supplier%20phase%202%20requirements.pptx</a:t>
            </a:r>
            <a:endParaRPr lang="en-GB" sz="1700" dirty="0"/>
          </a:p>
          <a:p>
            <a:pPr lvl="1"/>
            <a:r>
              <a:rPr lang="en-GB" sz="1900" dirty="0" smtClean="0"/>
              <a:t>New Xoserve.com update</a:t>
            </a:r>
          </a:p>
          <a:p>
            <a:pPr lvl="2"/>
            <a:r>
              <a:rPr lang="en-GB" sz="1700" dirty="0" smtClean="0"/>
              <a:t>Visual presentation of the new website</a:t>
            </a:r>
          </a:p>
          <a:p>
            <a:pPr lvl="1"/>
            <a:r>
              <a:rPr lang="en-GB" sz="1900" dirty="0" smtClean="0"/>
              <a:t>Document submission for Change Management Committee in January</a:t>
            </a:r>
          </a:p>
          <a:p>
            <a:pPr lvl="2"/>
            <a:r>
              <a:rPr lang="en-GB" sz="1700" dirty="0" smtClean="0"/>
              <a:t>Request for extension on the submission date for meeting documents</a:t>
            </a:r>
          </a:p>
          <a:p>
            <a:pPr lvl="2"/>
            <a:endParaRPr lang="en-GB" sz="1700" dirty="0" smtClean="0"/>
          </a:p>
          <a:p>
            <a:pPr lvl="1"/>
            <a:r>
              <a:rPr lang="en-GB" sz="1900" dirty="0" smtClean="0"/>
              <a:t>Number of solution options presented at DSG meetings for 2018</a:t>
            </a:r>
          </a:p>
          <a:p>
            <a:pPr lvl="2"/>
            <a:r>
              <a:rPr lang="en-GB" sz="1400" dirty="0">
                <a:hlinkClick r:id="rId4"/>
              </a:rPr>
              <a:t>https://</a:t>
            </a:r>
            <a:r>
              <a:rPr lang="en-GB" sz="1400" dirty="0" smtClean="0">
                <a:hlinkClick r:id="rId4"/>
              </a:rPr>
              <a:t>gasgov-mst-files.s3.eu-west-1.amazonaws.com/s3fs-public/ggf/2018-12/14.5%20Number%20of%20Solution%20Options%20Presented%20at%20DSG%20Meetings%20for%202018.pptx</a:t>
            </a:r>
            <a:endParaRPr lang="en-GB" sz="1400" dirty="0"/>
          </a:p>
          <a:p>
            <a:pPr marL="914400" lvl="2" indent="0">
              <a:buNone/>
            </a:pPr>
            <a:endParaRPr lang="en-GB" dirty="0"/>
          </a:p>
          <a:p>
            <a:endParaRPr lang="en-GB" dirty="0" smtClean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46807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2a985eae-c12e-416e-9833-85f34b1ee04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4181</TotalTime>
  <Words>489</Words>
  <Application>Microsoft Office PowerPoint</Application>
  <PresentationFormat>On-screen Show (4:3)</PresentationFormat>
  <Paragraphs>68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xoserve templates</vt:lpstr>
      <vt:lpstr>DSC Change Committee Summary – 12th December</vt:lpstr>
      <vt:lpstr>DSC Change Committee Summary – 12th December</vt:lpstr>
      <vt:lpstr>DSC Change Committee Summary – 12th December</vt:lpstr>
      <vt:lpstr>DSC Change Committee Summary – 12th December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143</cp:revision>
  <dcterms:created xsi:type="dcterms:W3CDTF">2011-09-20T14:58:41Z</dcterms:created>
  <dcterms:modified xsi:type="dcterms:W3CDTF">2018-12-14T12:36:33Z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1085302825</vt:i4>
  </property>
  <property fmtid="{D5CDD505-2E9C-101B-9397-08002B2CF9AE}" pid="4" name="_NewReviewCycle">
    <vt:lpwstr/>
  </property>
  <property fmtid="{D5CDD505-2E9C-101B-9397-08002B2CF9AE}" pid="5" name="_EmailSubject">
    <vt:lpwstr>EXT || DSC Contract Material</vt:lpwstr>
  </property>
  <property fmtid="{D5CDD505-2E9C-101B-9397-08002B2CF9AE}" pid="6" name="_AuthorEmail">
    <vt:lpwstr>Michael.Orsler@xoserve.com</vt:lpwstr>
  </property>
  <property fmtid="{D5CDD505-2E9C-101B-9397-08002B2CF9AE}" pid="7" name="_AuthorEmailDisplayName">
    <vt:lpwstr>Orsler, Michael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-1256942021</vt:i4>
  </property>
</Properties>
</file>