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804" r:id="rId4"/>
    <p:sldMasterId id="2147484063" r:id="rId5"/>
  </p:sldMasterIdLst>
  <p:notesMasterIdLst>
    <p:notesMasterId r:id="rId11"/>
  </p:notesMasterIdLst>
  <p:handoutMasterIdLst>
    <p:handoutMasterId r:id="rId12"/>
  </p:handoutMasterIdLst>
  <p:sldIdLst>
    <p:sldId id="339" r:id="rId6"/>
    <p:sldId id="382" r:id="rId7"/>
    <p:sldId id="384" r:id="rId8"/>
    <p:sldId id="386" r:id="rId9"/>
    <p:sldId id="385" r:id="rId10"/>
  </p:sldIdLst>
  <p:sldSz cx="9144000" cy="5143500" type="screen16x9"/>
  <p:notesSz cx="6724650" cy="9874250"/>
  <p:defaultTextStyle>
    <a:defPPr>
      <a:defRPr lang="en-US"/>
    </a:defPPr>
    <a:lvl1pPr algn="l" defTabSz="457178" rtl="0" fontAlgn="base">
      <a:spcBef>
        <a:spcPct val="0"/>
      </a:spcBef>
      <a:spcAft>
        <a:spcPct val="0"/>
      </a:spcAft>
      <a:defRPr kern="1200">
        <a:solidFill>
          <a:schemeClr val="tx1"/>
        </a:solidFill>
        <a:latin typeface="Arial" charset="0"/>
        <a:ea typeface="ＭＳ Ｐゴシック" pitchFamily="34" charset="-128"/>
        <a:cs typeface="+mn-cs"/>
      </a:defRPr>
    </a:lvl1pPr>
    <a:lvl2pPr marL="457178" algn="l" defTabSz="457178" rtl="0" fontAlgn="base">
      <a:spcBef>
        <a:spcPct val="0"/>
      </a:spcBef>
      <a:spcAft>
        <a:spcPct val="0"/>
      </a:spcAft>
      <a:defRPr kern="1200">
        <a:solidFill>
          <a:schemeClr val="tx1"/>
        </a:solidFill>
        <a:latin typeface="Arial" charset="0"/>
        <a:ea typeface="ＭＳ Ｐゴシック" pitchFamily="34" charset="-128"/>
        <a:cs typeface="+mn-cs"/>
      </a:defRPr>
    </a:lvl2pPr>
    <a:lvl3pPr marL="914355" algn="l" defTabSz="457178" rtl="0" fontAlgn="base">
      <a:spcBef>
        <a:spcPct val="0"/>
      </a:spcBef>
      <a:spcAft>
        <a:spcPct val="0"/>
      </a:spcAft>
      <a:defRPr kern="1200">
        <a:solidFill>
          <a:schemeClr val="tx1"/>
        </a:solidFill>
        <a:latin typeface="Arial" charset="0"/>
        <a:ea typeface="ＭＳ Ｐゴシック" pitchFamily="34" charset="-128"/>
        <a:cs typeface="+mn-cs"/>
      </a:defRPr>
    </a:lvl3pPr>
    <a:lvl4pPr marL="1371532" algn="l" defTabSz="457178" rtl="0" fontAlgn="base">
      <a:spcBef>
        <a:spcPct val="0"/>
      </a:spcBef>
      <a:spcAft>
        <a:spcPct val="0"/>
      </a:spcAft>
      <a:defRPr kern="1200">
        <a:solidFill>
          <a:schemeClr val="tx1"/>
        </a:solidFill>
        <a:latin typeface="Arial" charset="0"/>
        <a:ea typeface="ＭＳ Ｐゴシック" pitchFamily="34" charset="-128"/>
        <a:cs typeface="+mn-cs"/>
      </a:defRPr>
    </a:lvl4pPr>
    <a:lvl5pPr marL="1828709" algn="l" defTabSz="457178" rtl="0" fontAlgn="base">
      <a:spcBef>
        <a:spcPct val="0"/>
      </a:spcBef>
      <a:spcAft>
        <a:spcPct val="0"/>
      </a:spcAft>
      <a:defRPr kern="1200">
        <a:solidFill>
          <a:schemeClr val="tx1"/>
        </a:solidFill>
        <a:latin typeface="Arial" charset="0"/>
        <a:ea typeface="ＭＳ Ｐゴシック" pitchFamily="34" charset="-128"/>
        <a:cs typeface="+mn-cs"/>
      </a:defRPr>
    </a:lvl5pPr>
    <a:lvl6pPr marL="2285886" algn="l" defTabSz="914355" rtl="0" eaLnBrk="1" latinLnBrk="0" hangingPunct="1">
      <a:defRPr kern="1200">
        <a:solidFill>
          <a:schemeClr val="tx1"/>
        </a:solidFill>
        <a:latin typeface="Arial" charset="0"/>
        <a:ea typeface="ＭＳ Ｐゴシック" pitchFamily="34" charset="-128"/>
        <a:cs typeface="+mn-cs"/>
      </a:defRPr>
    </a:lvl6pPr>
    <a:lvl7pPr marL="2743064" algn="l" defTabSz="914355" rtl="0" eaLnBrk="1" latinLnBrk="0" hangingPunct="1">
      <a:defRPr kern="1200">
        <a:solidFill>
          <a:schemeClr val="tx1"/>
        </a:solidFill>
        <a:latin typeface="Arial" charset="0"/>
        <a:ea typeface="ＭＳ Ｐゴシック" pitchFamily="34" charset="-128"/>
        <a:cs typeface="+mn-cs"/>
      </a:defRPr>
    </a:lvl7pPr>
    <a:lvl8pPr marL="3200240" algn="l" defTabSz="914355" rtl="0" eaLnBrk="1" latinLnBrk="0" hangingPunct="1">
      <a:defRPr kern="1200">
        <a:solidFill>
          <a:schemeClr val="tx1"/>
        </a:solidFill>
        <a:latin typeface="Arial" charset="0"/>
        <a:ea typeface="ＭＳ Ｐゴシック" pitchFamily="34" charset="-128"/>
        <a:cs typeface="+mn-cs"/>
      </a:defRPr>
    </a:lvl8pPr>
    <a:lvl9pPr marL="3657418" algn="l" defTabSz="914355" rtl="0" eaLnBrk="1" latinLnBrk="0" hangingPunct="1">
      <a:defRPr kern="1200">
        <a:solidFill>
          <a:schemeClr val="tx1"/>
        </a:solidFill>
        <a:latin typeface="Arial" charset="0"/>
        <a:ea typeface="ＭＳ Ｐゴシック" pitchFamily="34" charset="-128"/>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Lee Foster" initials="LF" lastIdx="6"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3E5AA8"/>
    <a:srgbClr val="C0C0C0"/>
    <a:srgbClr val="26A412"/>
    <a:srgbClr val="FFCC00"/>
    <a:srgbClr val="F09F0E"/>
    <a:srgbClr val="D2232A"/>
    <a:srgbClr val="1D3E61"/>
    <a:srgbClr val="68AEE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5735" autoAdjust="0"/>
    <p:restoredTop sz="94671" autoAdjust="0"/>
  </p:normalViewPr>
  <p:slideViewPr>
    <p:cSldViewPr snapToObjects="1">
      <p:cViewPr varScale="1">
        <p:scale>
          <a:sx n="93" d="100"/>
          <a:sy n="93" d="100"/>
        </p:scale>
        <p:origin x="-1128" y="-96"/>
      </p:cViewPr>
      <p:guideLst>
        <p:guide orient="horz" pos="162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50" d="100"/>
        <a:sy n="150" d="100"/>
      </p:scale>
      <p:origin x="0" y="0"/>
    </p:cViewPr>
  </p:sorterViewPr>
  <p:notesViewPr>
    <p:cSldViewPr snapToObjects="1">
      <p:cViewPr varScale="1">
        <p:scale>
          <a:sx n="59" d="100"/>
          <a:sy n="59" d="100"/>
        </p:scale>
        <p:origin x="-1650" y="-90"/>
      </p:cViewPr>
      <p:guideLst>
        <p:guide orient="horz" pos="3110"/>
        <p:guide pos="2118"/>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commentAuthors" Target="commentAuthor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handoutMaster" Target="handoutMasters/handoutMaster1.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notesMaster" Target="notesMasters/notesMaster1.xml"/><Relationship Id="rId5" Type="http://schemas.openxmlformats.org/officeDocument/2006/relationships/slideMaster" Target="slideMasters/slideMaster2.xml"/><Relationship Id="rId15" Type="http://schemas.openxmlformats.org/officeDocument/2006/relationships/viewProps" Target="viewProps.xml"/><Relationship Id="rId10" Type="http://schemas.openxmlformats.org/officeDocument/2006/relationships/slide" Target="slides/slide5.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5538" name="Rectangle 2"/>
          <p:cNvSpPr>
            <a:spLocks noGrp="1" noChangeArrowheads="1"/>
          </p:cNvSpPr>
          <p:nvPr>
            <p:ph type="hdr" sz="quarter"/>
          </p:nvPr>
        </p:nvSpPr>
        <p:spPr bwMode="auto">
          <a:xfrm>
            <a:off x="0" y="1"/>
            <a:ext cx="2914748" cy="494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0740" tIns="45371" rIns="90740" bIns="45371" numCol="1" anchor="t" anchorCtr="0" compatLnSpc="1">
            <a:prstTxWarp prst="textNoShape">
              <a:avLst/>
            </a:prstTxWarp>
          </a:bodyPr>
          <a:lstStyle>
            <a:lvl1pPr eaLnBrk="0" hangingPunct="0">
              <a:defRPr sz="1200">
                <a:latin typeface="Arial" charset="0"/>
                <a:ea typeface="ＭＳ Ｐゴシック" charset="0"/>
                <a:cs typeface="ＭＳ Ｐゴシック" charset="0"/>
              </a:defRPr>
            </a:lvl1pPr>
          </a:lstStyle>
          <a:p>
            <a:pPr>
              <a:defRPr/>
            </a:pPr>
            <a:endParaRPr lang="en-GB"/>
          </a:p>
        </p:txBody>
      </p:sp>
      <p:sp>
        <p:nvSpPr>
          <p:cNvPr id="65539" name="Rectangle 3"/>
          <p:cNvSpPr>
            <a:spLocks noGrp="1" noChangeArrowheads="1"/>
          </p:cNvSpPr>
          <p:nvPr>
            <p:ph type="dt" sz="quarter" idx="1"/>
          </p:nvPr>
        </p:nvSpPr>
        <p:spPr bwMode="auto">
          <a:xfrm>
            <a:off x="3808332" y="1"/>
            <a:ext cx="2914748" cy="494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0740" tIns="45371" rIns="90740" bIns="45371" numCol="1" anchor="t" anchorCtr="0" compatLnSpc="1">
            <a:prstTxWarp prst="textNoShape">
              <a:avLst/>
            </a:prstTxWarp>
          </a:bodyPr>
          <a:lstStyle>
            <a:lvl1pPr algn="r" eaLnBrk="0" hangingPunct="0">
              <a:defRPr sz="1200">
                <a:latin typeface="Arial" pitchFamily="34" charset="0"/>
              </a:defRPr>
            </a:lvl1pPr>
          </a:lstStyle>
          <a:p>
            <a:pPr>
              <a:defRPr/>
            </a:pPr>
            <a:fld id="{35915AD2-10A0-4F07-9C90-55F5737F54B9}" type="datetime1">
              <a:rPr lang="en-GB"/>
              <a:pPr>
                <a:defRPr/>
              </a:pPr>
              <a:t>05/03/2019</a:t>
            </a:fld>
            <a:endParaRPr lang="en-GB"/>
          </a:p>
        </p:txBody>
      </p:sp>
      <p:sp>
        <p:nvSpPr>
          <p:cNvPr id="65540" name="Rectangle 4"/>
          <p:cNvSpPr>
            <a:spLocks noGrp="1" noChangeArrowheads="1"/>
          </p:cNvSpPr>
          <p:nvPr>
            <p:ph type="ftr" sz="quarter" idx="2"/>
          </p:nvPr>
        </p:nvSpPr>
        <p:spPr bwMode="auto">
          <a:xfrm>
            <a:off x="0" y="9378486"/>
            <a:ext cx="2914748" cy="494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0740" tIns="45371" rIns="90740" bIns="45371" numCol="1" anchor="b" anchorCtr="0" compatLnSpc="1">
            <a:prstTxWarp prst="textNoShape">
              <a:avLst/>
            </a:prstTxWarp>
          </a:bodyPr>
          <a:lstStyle>
            <a:lvl1pPr eaLnBrk="0" hangingPunct="0">
              <a:defRPr sz="1200">
                <a:latin typeface="Arial" charset="0"/>
                <a:ea typeface="ＭＳ Ｐゴシック" charset="0"/>
                <a:cs typeface="ＭＳ Ｐゴシック" charset="0"/>
              </a:defRPr>
            </a:lvl1pPr>
          </a:lstStyle>
          <a:p>
            <a:pPr>
              <a:defRPr/>
            </a:pPr>
            <a:endParaRPr lang="en-GB"/>
          </a:p>
        </p:txBody>
      </p:sp>
      <p:sp>
        <p:nvSpPr>
          <p:cNvPr id="65541" name="Rectangle 5"/>
          <p:cNvSpPr>
            <a:spLocks noGrp="1" noChangeArrowheads="1"/>
          </p:cNvSpPr>
          <p:nvPr>
            <p:ph type="sldNum" sz="quarter" idx="3"/>
          </p:nvPr>
        </p:nvSpPr>
        <p:spPr bwMode="auto">
          <a:xfrm>
            <a:off x="3808332" y="9378486"/>
            <a:ext cx="2914748" cy="494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0740" tIns="45371" rIns="90740" bIns="45371" numCol="1" anchor="b" anchorCtr="0" compatLnSpc="1">
            <a:prstTxWarp prst="textNoShape">
              <a:avLst/>
            </a:prstTxWarp>
          </a:bodyPr>
          <a:lstStyle>
            <a:lvl1pPr algn="r" eaLnBrk="0" hangingPunct="0">
              <a:defRPr sz="1200">
                <a:latin typeface="Arial" pitchFamily="34" charset="0"/>
              </a:defRPr>
            </a:lvl1pPr>
          </a:lstStyle>
          <a:p>
            <a:pPr>
              <a:defRPr/>
            </a:pPr>
            <a:fld id="{9B2C83C7-81E3-4FFC-ABB8-6C2E0AC39E1C}" type="slidenum">
              <a:rPr lang="en-GB"/>
              <a:pPr>
                <a:defRPr/>
              </a:pPr>
              <a:t>‹#›</a:t>
            </a:fld>
            <a:endParaRPr lang="en-GB"/>
          </a:p>
        </p:txBody>
      </p:sp>
    </p:spTree>
    <p:extLst>
      <p:ext uri="{BB962C8B-B14F-4D97-AF65-F5344CB8AC3E}">
        <p14:creationId xmlns:p14="http://schemas.microsoft.com/office/powerpoint/2010/main" val="159539804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4650" cy="493713"/>
          </a:xfrm>
          <a:prstGeom prst="rect">
            <a:avLst/>
          </a:prstGeom>
        </p:spPr>
        <p:txBody>
          <a:bodyPr vert="horz" lIns="91435" tIns="45717" rIns="91435" bIns="45717" rtlCol="0"/>
          <a:lstStyle>
            <a:lvl1pPr algn="l">
              <a:defRPr sz="1200"/>
            </a:lvl1pPr>
          </a:lstStyle>
          <a:p>
            <a:endParaRPr lang="en-GB"/>
          </a:p>
        </p:txBody>
      </p:sp>
      <p:sp>
        <p:nvSpPr>
          <p:cNvPr id="3" name="Date Placeholder 2"/>
          <p:cNvSpPr>
            <a:spLocks noGrp="1"/>
          </p:cNvSpPr>
          <p:nvPr>
            <p:ph type="dt" idx="1"/>
          </p:nvPr>
        </p:nvSpPr>
        <p:spPr>
          <a:xfrm>
            <a:off x="3808414" y="0"/>
            <a:ext cx="2914650" cy="493713"/>
          </a:xfrm>
          <a:prstGeom prst="rect">
            <a:avLst/>
          </a:prstGeom>
        </p:spPr>
        <p:txBody>
          <a:bodyPr vert="horz" lIns="91435" tIns="45717" rIns="91435" bIns="45717" rtlCol="0"/>
          <a:lstStyle>
            <a:lvl1pPr algn="r">
              <a:defRPr sz="1200"/>
            </a:lvl1pPr>
          </a:lstStyle>
          <a:p>
            <a:fld id="{4F0B033A-D7A2-4873-87D3-52E71CC76346}" type="datetimeFigureOut">
              <a:rPr lang="en-GB" smtClean="0"/>
              <a:t>05/03/2019</a:t>
            </a:fld>
            <a:endParaRPr lang="en-GB"/>
          </a:p>
        </p:txBody>
      </p:sp>
      <p:sp>
        <p:nvSpPr>
          <p:cNvPr id="4" name="Slide Image Placeholder 3"/>
          <p:cNvSpPr>
            <a:spLocks noGrp="1" noRot="1" noChangeAspect="1"/>
          </p:cNvSpPr>
          <p:nvPr>
            <p:ph type="sldImg" idx="2"/>
          </p:nvPr>
        </p:nvSpPr>
        <p:spPr>
          <a:xfrm>
            <a:off x="73025" y="741363"/>
            <a:ext cx="6578600" cy="3702050"/>
          </a:xfrm>
          <a:prstGeom prst="rect">
            <a:avLst/>
          </a:prstGeom>
          <a:noFill/>
          <a:ln w="12700">
            <a:solidFill>
              <a:prstClr val="black"/>
            </a:solidFill>
          </a:ln>
        </p:spPr>
        <p:txBody>
          <a:bodyPr vert="horz" lIns="91435" tIns="45717" rIns="91435" bIns="45717" rtlCol="0" anchor="ctr"/>
          <a:lstStyle/>
          <a:p>
            <a:endParaRPr lang="en-GB"/>
          </a:p>
        </p:txBody>
      </p:sp>
      <p:sp>
        <p:nvSpPr>
          <p:cNvPr id="5" name="Notes Placeholder 4"/>
          <p:cNvSpPr>
            <a:spLocks noGrp="1"/>
          </p:cNvSpPr>
          <p:nvPr>
            <p:ph type="body" sz="quarter" idx="3"/>
          </p:nvPr>
        </p:nvSpPr>
        <p:spPr>
          <a:xfrm>
            <a:off x="673100" y="4691063"/>
            <a:ext cx="5378450" cy="4443412"/>
          </a:xfrm>
          <a:prstGeom prst="rect">
            <a:avLst/>
          </a:prstGeom>
        </p:spPr>
        <p:txBody>
          <a:bodyPr vert="horz" lIns="91435" tIns="45717" rIns="91435" bIns="45717"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378951"/>
            <a:ext cx="2914650" cy="493713"/>
          </a:xfrm>
          <a:prstGeom prst="rect">
            <a:avLst/>
          </a:prstGeom>
        </p:spPr>
        <p:txBody>
          <a:bodyPr vert="horz" lIns="91435" tIns="45717" rIns="91435" bIns="45717" rtlCol="0" anchor="b"/>
          <a:lstStyle>
            <a:lvl1pPr algn="l">
              <a:defRPr sz="1200"/>
            </a:lvl1pPr>
          </a:lstStyle>
          <a:p>
            <a:endParaRPr lang="en-GB"/>
          </a:p>
        </p:txBody>
      </p:sp>
      <p:sp>
        <p:nvSpPr>
          <p:cNvPr id="7" name="Slide Number Placeholder 6"/>
          <p:cNvSpPr>
            <a:spLocks noGrp="1"/>
          </p:cNvSpPr>
          <p:nvPr>
            <p:ph type="sldNum" sz="quarter" idx="5"/>
          </p:nvPr>
        </p:nvSpPr>
        <p:spPr>
          <a:xfrm>
            <a:off x="3808414" y="9378951"/>
            <a:ext cx="2914650" cy="493713"/>
          </a:xfrm>
          <a:prstGeom prst="rect">
            <a:avLst/>
          </a:prstGeom>
        </p:spPr>
        <p:txBody>
          <a:bodyPr vert="horz" lIns="91435" tIns="45717" rIns="91435" bIns="45717" rtlCol="0" anchor="b"/>
          <a:lstStyle>
            <a:lvl1pPr algn="r">
              <a:defRPr sz="1200"/>
            </a:lvl1pPr>
          </a:lstStyle>
          <a:p>
            <a:fld id="{CBAFCE3B-317D-4AE0-BC7F-8267412B7C4C}" type="slidenum">
              <a:rPr lang="en-GB" smtClean="0"/>
              <a:t>‹#›</a:t>
            </a:fld>
            <a:endParaRPr lang="en-GB"/>
          </a:p>
        </p:txBody>
      </p:sp>
    </p:spTree>
    <p:extLst>
      <p:ext uri="{BB962C8B-B14F-4D97-AF65-F5344CB8AC3E}">
        <p14:creationId xmlns:p14="http://schemas.microsoft.com/office/powerpoint/2010/main" val="2891876015"/>
      </p:ext>
    </p:extLst>
  </p:cSld>
  <p:clrMap bg1="lt1" tx1="dk1" bg2="lt2" tx2="dk2" accent1="accent1" accent2="accent2" accent3="accent3" accent4="accent4" accent5="accent5" accent6="accent6" hlink="hlink" folHlink="folHlink"/>
  <p:hf hdr="0" ftr="0" dt="0"/>
  <p:notesStyle>
    <a:lvl1pPr marL="0" algn="l" defTabSz="914355" rtl="0" eaLnBrk="1" latinLnBrk="0" hangingPunct="1">
      <a:defRPr sz="1200" kern="1200">
        <a:solidFill>
          <a:schemeClr val="tx1"/>
        </a:solidFill>
        <a:latin typeface="+mn-lt"/>
        <a:ea typeface="+mn-ea"/>
        <a:cs typeface="+mn-cs"/>
      </a:defRPr>
    </a:lvl1pPr>
    <a:lvl2pPr marL="457178" algn="l" defTabSz="914355" rtl="0" eaLnBrk="1" latinLnBrk="0" hangingPunct="1">
      <a:defRPr sz="1200" kern="1200">
        <a:solidFill>
          <a:schemeClr val="tx1"/>
        </a:solidFill>
        <a:latin typeface="+mn-lt"/>
        <a:ea typeface="+mn-ea"/>
        <a:cs typeface="+mn-cs"/>
      </a:defRPr>
    </a:lvl2pPr>
    <a:lvl3pPr marL="914355" algn="l" defTabSz="914355" rtl="0" eaLnBrk="1" latinLnBrk="0" hangingPunct="1">
      <a:defRPr sz="1200" kern="1200">
        <a:solidFill>
          <a:schemeClr val="tx1"/>
        </a:solidFill>
        <a:latin typeface="+mn-lt"/>
        <a:ea typeface="+mn-ea"/>
        <a:cs typeface="+mn-cs"/>
      </a:defRPr>
    </a:lvl3pPr>
    <a:lvl4pPr marL="1371532" algn="l" defTabSz="914355" rtl="0" eaLnBrk="1" latinLnBrk="0" hangingPunct="1">
      <a:defRPr sz="1200" kern="1200">
        <a:solidFill>
          <a:schemeClr val="tx1"/>
        </a:solidFill>
        <a:latin typeface="+mn-lt"/>
        <a:ea typeface="+mn-ea"/>
        <a:cs typeface="+mn-cs"/>
      </a:defRPr>
    </a:lvl4pPr>
    <a:lvl5pPr marL="1828709" algn="l" defTabSz="914355" rtl="0" eaLnBrk="1" latinLnBrk="0" hangingPunct="1">
      <a:defRPr sz="1200" kern="1200">
        <a:solidFill>
          <a:schemeClr val="tx1"/>
        </a:solidFill>
        <a:latin typeface="+mn-lt"/>
        <a:ea typeface="+mn-ea"/>
        <a:cs typeface="+mn-cs"/>
      </a:defRPr>
    </a:lvl5pPr>
    <a:lvl6pPr marL="2285886" algn="l" defTabSz="914355" rtl="0" eaLnBrk="1" latinLnBrk="0" hangingPunct="1">
      <a:defRPr sz="1200" kern="1200">
        <a:solidFill>
          <a:schemeClr val="tx1"/>
        </a:solidFill>
        <a:latin typeface="+mn-lt"/>
        <a:ea typeface="+mn-ea"/>
        <a:cs typeface="+mn-cs"/>
      </a:defRPr>
    </a:lvl6pPr>
    <a:lvl7pPr marL="2743064" algn="l" defTabSz="914355" rtl="0" eaLnBrk="1" latinLnBrk="0" hangingPunct="1">
      <a:defRPr sz="1200" kern="1200">
        <a:solidFill>
          <a:schemeClr val="tx1"/>
        </a:solidFill>
        <a:latin typeface="+mn-lt"/>
        <a:ea typeface="+mn-ea"/>
        <a:cs typeface="+mn-cs"/>
      </a:defRPr>
    </a:lvl7pPr>
    <a:lvl8pPr marL="3200240" algn="l" defTabSz="914355" rtl="0" eaLnBrk="1" latinLnBrk="0" hangingPunct="1">
      <a:defRPr sz="1200" kern="1200">
        <a:solidFill>
          <a:schemeClr val="tx1"/>
        </a:solidFill>
        <a:latin typeface="+mn-lt"/>
        <a:ea typeface="+mn-ea"/>
        <a:cs typeface="+mn-cs"/>
      </a:defRPr>
    </a:lvl8pPr>
    <a:lvl9pPr marL="3657418" algn="l" defTabSz="914355"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BAFCE3B-317D-4AE0-BC7F-8267412B7C4C}" type="slidenum">
              <a:rPr lang="en-GB" smtClean="0"/>
              <a:t>3</a:t>
            </a:fld>
            <a:endParaRPr lang="en-GB"/>
          </a:p>
        </p:txBody>
      </p:sp>
    </p:spTree>
    <p:extLst>
      <p:ext uri="{BB962C8B-B14F-4D97-AF65-F5344CB8AC3E}">
        <p14:creationId xmlns:p14="http://schemas.microsoft.com/office/powerpoint/2010/main" val="26426198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A2357B9-A31F-4FC7-A38A-70DF36F645F3}" type="slidenum">
              <a:rPr lang="en-GB" smtClean="0"/>
              <a:t>4</a:t>
            </a:fld>
            <a:endParaRPr lang="en-GB"/>
          </a:p>
        </p:txBody>
      </p:sp>
    </p:spTree>
    <p:extLst>
      <p:ext uri="{BB962C8B-B14F-4D97-AF65-F5344CB8AC3E}">
        <p14:creationId xmlns:p14="http://schemas.microsoft.com/office/powerpoint/2010/main" val="38764291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A2357B9-A31F-4FC7-A38A-70DF36F645F3}" type="slidenum">
              <a:rPr lang="en-GB" smtClean="0"/>
              <a:t>5</a:t>
            </a:fld>
            <a:endParaRPr lang="en-GB"/>
          </a:p>
        </p:txBody>
      </p:sp>
    </p:spTree>
    <p:extLst>
      <p:ext uri="{BB962C8B-B14F-4D97-AF65-F5344CB8AC3E}">
        <p14:creationId xmlns:p14="http://schemas.microsoft.com/office/powerpoint/2010/main" val="387642916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lum/>
          </a:blip>
          <a:srcRect/>
          <a:stretch>
            <a:fillRect/>
          </a:stretch>
        </a:blipFill>
        <a:effectLst/>
      </p:bgPr>
    </p:bg>
    <p:spTree>
      <p:nvGrpSpPr>
        <p:cNvPr id="1" name=""/>
        <p:cNvGrpSpPr/>
        <p:nvPr/>
      </p:nvGrpSpPr>
      <p:grpSpPr>
        <a:xfrm>
          <a:off x="0" y="0"/>
          <a:ext cx="0" cy="0"/>
          <a:chOff x="0" y="0"/>
          <a:chExt cx="0" cy="0"/>
        </a:xfrm>
      </p:grpSpPr>
      <p:sp>
        <p:nvSpPr>
          <p:cNvPr id="16389" name="Rectangle 5"/>
          <p:cNvSpPr>
            <a:spLocks noGrp="1" noChangeArrowheads="1"/>
          </p:cNvSpPr>
          <p:nvPr>
            <p:ph type="ctrTitle" sz="quarter"/>
          </p:nvPr>
        </p:nvSpPr>
        <p:spPr>
          <a:xfrm>
            <a:off x="0" y="3166374"/>
            <a:ext cx="9144000" cy="971550"/>
          </a:xfrm>
          <a:extLst>
            <a:ext uri="{909E8E84-426E-40DD-AFC4-6F175D3DCCD1}">
              <a14:hiddenFill xmlns:a14="http://schemas.microsoft.com/office/drawing/2010/main">
                <a:solidFill>
                  <a:schemeClr val="accent1"/>
                </a:solidFill>
              </a14:hiddenFill>
            </a:ext>
          </a:extLst>
        </p:spPr>
        <p:txBody>
          <a:bodyPr anchor="t"/>
          <a:lstStyle>
            <a:lvl1pPr algn="ctr">
              <a:defRPr sz="4000">
                <a:solidFill>
                  <a:schemeClr val="accent2"/>
                </a:solidFill>
                <a:effectLst/>
              </a:defRPr>
            </a:lvl1pPr>
          </a:lstStyle>
          <a:p>
            <a:pPr lvl="0"/>
            <a:r>
              <a:rPr lang="en-GB" noProof="0" dirty="0" smtClean="0"/>
              <a:t>Click to edit Master title style</a:t>
            </a:r>
          </a:p>
        </p:txBody>
      </p:sp>
      <p:sp>
        <p:nvSpPr>
          <p:cNvPr id="16390" name="Rectangle 6"/>
          <p:cNvSpPr>
            <a:spLocks noGrp="1" noChangeArrowheads="1"/>
          </p:cNvSpPr>
          <p:nvPr>
            <p:ph type="subTitle" sz="quarter" idx="1"/>
          </p:nvPr>
        </p:nvSpPr>
        <p:spPr>
          <a:xfrm>
            <a:off x="0" y="3759882"/>
            <a:ext cx="9144000" cy="956574"/>
          </a:xfrm>
          <a:extLst>
            <a:ext uri="{91240B29-F687-4F45-9708-019B960494DF}">
              <a14:hiddenLine xmlns:a14="http://schemas.microsoft.com/office/drawing/2010/main" w="9525">
                <a:solidFill>
                  <a:schemeClr val="tx1"/>
                </a:solidFill>
                <a:miter lim="800000"/>
                <a:headEnd/>
                <a:tailEnd/>
              </a14:hiddenLine>
            </a:ext>
          </a:extLst>
        </p:spPr>
        <p:txBody>
          <a:bodyPr/>
          <a:lstStyle>
            <a:lvl1pPr marL="0" indent="0" algn="ctr">
              <a:buFont typeface="Wingdings" pitchFamily="2" charset="2"/>
              <a:buNone/>
              <a:defRPr sz="3200">
                <a:solidFill>
                  <a:srgbClr val="CCCCFF"/>
                </a:solidFill>
                <a:effectLst/>
              </a:defRPr>
            </a:lvl1pPr>
          </a:lstStyle>
          <a:p>
            <a:pPr lvl="0"/>
            <a:r>
              <a:rPr lang="en-GB" noProof="0" dirty="0" smtClean="0"/>
              <a:t>Click to edit Master subtitle style</a:t>
            </a:r>
          </a:p>
        </p:txBody>
      </p:sp>
      <p:sp>
        <p:nvSpPr>
          <p:cNvPr id="4" name="Rectangle 15"/>
          <p:cNvSpPr>
            <a:spLocks noGrp="1" noChangeArrowheads="1"/>
          </p:cNvSpPr>
          <p:nvPr>
            <p:ph type="ftr" sz="quarter" idx="10"/>
          </p:nvPr>
        </p:nvSpPr>
        <p:spPr/>
        <p:txBody>
          <a:bodyPr/>
          <a:lstStyle>
            <a:lvl1pPr>
              <a:defRPr/>
            </a:lvl1pPr>
          </a:lstStyle>
          <a:p>
            <a:pPr>
              <a:defRPr/>
            </a:pPr>
            <a:fld id="{E502D9C5-17AE-4038-9F2D-B14BAC7D8A12}" type="slidenum">
              <a:rPr lang="en-GB"/>
              <a:pPr>
                <a:defRPr/>
              </a:pPr>
              <a:t>‹#›</a:t>
            </a:fld>
            <a:endParaRPr lang="en-GB" dirty="0"/>
          </a:p>
        </p:txBody>
      </p:sp>
      <p:sp>
        <p:nvSpPr>
          <p:cNvPr id="5" name="Rectangle 21"/>
          <p:cNvSpPr>
            <a:spLocks noGrp="1" noChangeArrowheads="1"/>
          </p:cNvSpPr>
          <p:nvPr>
            <p:ph type="dt" sz="quarter" idx="11"/>
          </p:nvPr>
        </p:nvSpPr>
        <p:spPr/>
        <p:txBody>
          <a:bodyPr/>
          <a:lstStyle>
            <a:lvl1pPr>
              <a:defRPr/>
            </a:lvl1pPr>
          </a:lstStyle>
          <a:p>
            <a:pPr>
              <a:defRPr/>
            </a:pPr>
            <a:endParaRPr lang="en-GB"/>
          </a:p>
        </p:txBody>
      </p:sp>
    </p:spTree>
    <p:extLst>
      <p:ext uri="{BB962C8B-B14F-4D97-AF65-F5344CB8AC3E}">
        <p14:creationId xmlns:p14="http://schemas.microsoft.com/office/powerpoint/2010/main" val="1391867838"/>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7238705"/>
      </p:ext>
    </p:extLst>
  </p:cSld>
  <p:clrMapOvr>
    <a:masterClrMapping/>
  </p:clrMapOvr>
  <p:timing>
    <p:tnLst>
      <p:par>
        <p:cTn id="1" dur="indefinite" restart="never" nodeType="tmRoot"/>
      </p:par>
    </p:tnLst>
  </p:timing>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480750428"/>
      </p:ext>
    </p:extLst>
  </p:cSld>
  <p:clrMapOvr>
    <a:masterClrMapping/>
  </p:clrMapOvr>
  <p:timing>
    <p:tnLst>
      <p:par>
        <p:cTn id="1" dur="indefinite" restart="never" nodeType="tmRoot"/>
      </p:par>
    </p:tnLst>
  </p:timing>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GB"/>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764219777"/>
      </p:ext>
    </p:extLst>
  </p:cSld>
  <p:clrMapOvr>
    <a:masterClrMapping/>
  </p:clrMapOvr>
  <p:timing>
    <p:tnLst>
      <p:par>
        <p:cTn id="1" dur="indefinite" restart="never" nodeType="tmRoot"/>
      </p:par>
    </p:tnLst>
  </p:timing>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Subtitle Slide">
    <p:spTree>
      <p:nvGrpSpPr>
        <p:cNvPr id="1" name=""/>
        <p:cNvGrpSpPr/>
        <p:nvPr/>
      </p:nvGrpSpPr>
      <p:grpSpPr>
        <a:xfrm>
          <a:off x="0" y="0"/>
          <a:ext cx="0" cy="0"/>
          <a:chOff x="0" y="0"/>
          <a:chExt cx="0" cy="0"/>
        </a:xfrm>
      </p:grpSpPr>
      <p:sp>
        <p:nvSpPr>
          <p:cNvPr id="102406" name="Rectangle 6"/>
          <p:cNvSpPr>
            <a:spLocks noGrp="1" noChangeArrowheads="1"/>
          </p:cNvSpPr>
          <p:nvPr>
            <p:ph type="ctrTitle" sz="quarter"/>
          </p:nvPr>
        </p:nvSpPr>
        <p:spPr>
          <a:xfrm>
            <a:off x="684213" y="1870045"/>
            <a:ext cx="7772400" cy="670322"/>
          </a:xfrm>
        </p:spPr>
        <p:txBody>
          <a:bodyPr/>
          <a:lstStyle>
            <a:lvl1pPr algn="ctr">
              <a:defRPr sz="3600">
                <a:solidFill>
                  <a:srgbClr val="68AEE0"/>
                </a:solidFill>
              </a:defRPr>
            </a:lvl1pPr>
          </a:lstStyle>
          <a:p>
            <a:pPr lvl="0"/>
            <a:r>
              <a:rPr lang="en-GB" noProof="0" dirty="0" smtClean="0"/>
              <a:t>Click to edit Master title style</a:t>
            </a:r>
          </a:p>
        </p:txBody>
      </p:sp>
      <p:sp>
        <p:nvSpPr>
          <p:cNvPr id="102407" name="Rectangle 7"/>
          <p:cNvSpPr>
            <a:spLocks noGrp="1" noChangeArrowheads="1"/>
          </p:cNvSpPr>
          <p:nvPr>
            <p:ph type="subTitle" sz="quarter" idx="1"/>
          </p:nvPr>
        </p:nvSpPr>
        <p:spPr>
          <a:xfrm>
            <a:off x="1411560" y="2517745"/>
            <a:ext cx="6400800" cy="594122"/>
          </a:xfrm>
        </p:spPr>
        <p:txBody>
          <a:bodyPr/>
          <a:lstStyle>
            <a:lvl1pPr marL="0" indent="0" algn="ctr">
              <a:buFontTx/>
              <a:buNone/>
              <a:defRPr/>
            </a:lvl1pPr>
          </a:lstStyle>
          <a:p>
            <a:pPr lvl="0"/>
            <a:r>
              <a:rPr lang="en-GB" noProof="0" dirty="0" smtClean="0"/>
              <a:t>Click to edit Master subtitle style</a:t>
            </a:r>
          </a:p>
        </p:txBody>
      </p:sp>
      <p:sp>
        <p:nvSpPr>
          <p:cNvPr id="4" name="Rectangle 15"/>
          <p:cNvSpPr>
            <a:spLocks noGrp="1" noChangeArrowheads="1"/>
          </p:cNvSpPr>
          <p:nvPr>
            <p:ph type="ftr" sz="quarter" idx="10"/>
          </p:nvPr>
        </p:nvSpPr>
        <p:spPr>
          <a:ln/>
        </p:spPr>
        <p:txBody>
          <a:bodyPr/>
          <a:lstStyle>
            <a:lvl1pPr>
              <a:defRPr/>
            </a:lvl1pPr>
          </a:lstStyle>
          <a:p>
            <a:pPr>
              <a:defRPr/>
            </a:pPr>
            <a:fld id="{10AA87E4-1071-4181-ADC0-8B22760010CB}" type="slidenum">
              <a:rPr lang="en-GB"/>
              <a:pPr>
                <a:defRPr/>
              </a:pPr>
              <a:t>‹#›</a:t>
            </a:fld>
            <a:endParaRPr lang="en-GB" dirty="0"/>
          </a:p>
        </p:txBody>
      </p:sp>
      <p:sp>
        <p:nvSpPr>
          <p:cNvPr id="5" name="Rectangle 21"/>
          <p:cNvSpPr>
            <a:spLocks noGrp="1" noChangeArrowheads="1"/>
          </p:cNvSpPr>
          <p:nvPr>
            <p:ph type="dt" sz="quarter" idx="11"/>
          </p:nvPr>
        </p:nvSpPr>
        <p:spPr>
          <a:ln/>
        </p:spPr>
        <p:txBody>
          <a:bodyPr/>
          <a:lstStyle>
            <a:lvl1pPr>
              <a:defRPr/>
            </a:lvl1pPr>
          </a:lstStyle>
          <a:p>
            <a:pPr>
              <a:defRPr/>
            </a:pPr>
            <a:endParaRPr lang="en-GB"/>
          </a:p>
        </p:txBody>
      </p:sp>
    </p:spTree>
    <p:extLst>
      <p:ext uri="{BB962C8B-B14F-4D97-AF65-F5344CB8AC3E}">
        <p14:creationId xmlns:p14="http://schemas.microsoft.com/office/powerpoint/2010/main" val="185510000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Basic Slide">
    <p:spTree>
      <p:nvGrpSpPr>
        <p:cNvPr id="1" name=""/>
        <p:cNvGrpSpPr/>
        <p:nvPr/>
      </p:nvGrpSpPr>
      <p:grpSpPr>
        <a:xfrm>
          <a:off x="0" y="0"/>
          <a:ext cx="0" cy="0"/>
          <a:chOff x="0" y="0"/>
          <a:chExt cx="0" cy="0"/>
        </a:xfrm>
      </p:grpSpPr>
      <p:sp>
        <p:nvSpPr>
          <p:cNvPr id="2" name="Title 1"/>
          <p:cNvSpPr>
            <a:spLocks noGrp="1"/>
          </p:cNvSpPr>
          <p:nvPr>
            <p:ph type="title"/>
          </p:nvPr>
        </p:nvSpPr>
        <p:spPr>
          <a:xfrm>
            <a:off x="225426" y="-42360"/>
            <a:ext cx="8688388" cy="723900"/>
          </a:xfrm>
        </p:spPr>
        <p:txBody>
          <a:bodyPr/>
          <a:lstStyle>
            <a:lvl1pPr algn="l">
              <a:defRPr sz="3000">
                <a:solidFill>
                  <a:srgbClr val="1D3E61"/>
                </a:solidFill>
              </a:defRPr>
            </a:lvl1pPr>
          </a:lstStyle>
          <a:p>
            <a:r>
              <a:rPr lang="en-US" dirty="0" smtClean="0"/>
              <a:t>Click to edit Master title style</a:t>
            </a:r>
            <a:endParaRPr lang="en-GB" dirty="0"/>
          </a:p>
        </p:txBody>
      </p:sp>
      <p:sp>
        <p:nvSpPr>
          <p:cNvPr id="3" name="Content Placeholder 2"/>
          <p:cNvSpPr>
            <a:spLocks noGrp="1"/>
          </p:cNvSpPr>
          <p:nvPr>
            <p:ph idx="1"/>
          </p:nvPr>
        </p:nvSpPr>
        <p:spPr>
          <a:xfrm>
            <a:off x="228600" y="681540"/>
            <a:ext cx="8686800" cy="3456384"/>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Rectangle 15"/>
          <p:cNvSpPr>
            <a:spLocks noGrp="1" noChangeArrowheads="1"/>
          </p:cNvSpPr>
          <p:nvPr>
            <p:ph type="ftr" sz="quarter" idx="10"/>
          </p:nvPr>
        </p:nvSpPr>
        <p:spPr>
          <a:ln/>
        </p:spPr>
        <p:txBody>
          <a:bodyPr/>
          <a:lstStyle>
            <a:lvl1pPr>
              <a:defRPr/>
            </a:lvl1pPr>
          </a:lstStyle>
          <a:p>
            <a:pPr>
              <a:defRPr/>
            </a:pPr>
            <a:fld id="{D86480B0-6847-4D27-B3EC-F99462D2DA11}" type="slidenum">
              <a:rPr lang="en-GB"/>
              <a:pPr>
                <a:defRPr/>
              </a:pPr>
              <a:t>‹#›</a:t>
            </a:fld>
            <a:endParaRPr lang="en-GB" dirty="0"/>
          </a:p>
        </p:txBody>
      </p:sp>
      <p:sp>
        <p:nvSpPr>
          <p:cNvPr id="5" name="Rectangle 21"/>
          <p:cNvSpPr>
            <a:spLocks noGrp="1" noChangeArrowheads="1"/>
          </p:cNvSpPr>
          <p:nvPr>
            <p:ph type="dt" sz="quarter" idx="11"/>
          </p:nvPr>
        </p:nvSpPr>
        <p:spPr>
          <a:ln/>
        </p:spPr>
        <p:txBody>
          <a:bodyPr/>
          <a:lstStyle>
            <a:lvl1pPr>
              <a:defRPr/>
            </a:lvl1pPr>
          </a:lstStyle>
          <a:p>
            <a:pPr>
              <a:defRPr/>
            </a:pPr>
            <a:endParaRPr lang="en-GB"/>
          </a:p>
        </p:txBody>
      </p:sp>
    </p:spTree>
    <p:extLst>
      <p:ext uri="{BB962C8B-B14F-4D97-AF65-F5344CB8AC3E}">
        <p14:creationId xmlns:p14="http://schemas.microsoft.com/office/powerpoint/2010/main" val="877898356"/>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GB" dirty="0"/>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dirty="0"/>
          </a:p>
        </p:txBody>
      </p:sp>
    </p:spTree>
    <p:extLst>
      <p:ext uri="{BB962C8B-B14F-4D97-AF65-F5344CB8AC3E}">
        <p14:creationId xmlns:p14="http://schemas.microsoft.com/office/powerpoint/2010/main" val="3130393238"/>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3531192810"/>
      </p:ext>
    </p:extLst>
  </p:cSld>
  <p:clrMapOvr>
    <a:masterClrMapping/>
  </p:clrMapOvr>
  <p:timing>
    <p:tnLst>
      <p:par>
        <p:cTn id="1" dur="indefinite" restart="never" nodeType="tmRoot"/>
      </p:par>
    </p:tnLst>
  </p:timing>
  <p:hf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GB" dirty="0"/>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Tree>
    <p:extLst>
      <p:ext uri="{BB962C8B-B14F-4D97-AF65-F5344CB8AC3E}">
        <p14:creationId xmlns:p14="http://schemas.microsoft.com/office/powerpoint/2010/main" val="4187301052"/>
      </p:ext>
    </p:extLst>
  </p:cSld>
  <p:clrMapOvr>
    <a:masterClrMapping/>
  </p:clrMapOvr>
  <p:timing>
    <p:tnLst>
      <p:par>
        <p:cTn id="1" dur="indefinite" restart="never" nodeType="tmRoot"/>
      </p:par>
    </p:tnLst>
  </p:timing>
  <p:hf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2865506742"/>
      </p:ext>
    </p:extLst>
  </p:cSld>
  <p:clrMapOvr>
    <a:masterClrMapping/>
  </p:clrMapOvr>
  <p:timing>
    <p:tnLst>
      <p:par>
        <p:cTn id="1" dur="indefinite" restart="never" nodeType="tmRoot"/>
      </p:par>
    </p:tnLst>
  </p:timing>
  <p:hf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smtClean="0"/>
              <a:t>Click to edit Master title style</a:t>
            </a:r>
            <a:endParaRPr lang="en-GB" dirty="0"/>
          </a:p>
        </p:txBody>
      </p:sp>
    </p:spTree>
    <p:extLst>
      <p:ext uri="{BB962C8B-B14F-4D97-AF65-F5344CB8AC3E}">
        <p14:creationId xmlns:p14="http://schemas.microsoft.com/office/powerpoint/2010/main" val="3118097958"/>
      </p:ext>
    </p:extLst>
  </p:cSld>
  <p:clrMapOvr>
    <a:masterClrMapping/>
  </p:clrMapOvr>
  <p:timing>
    <p:tnLst>
      <p:par>
        <p:cTn id="1" dur="indefinite" restart="never" nodeType="tmRoot"/>
      </p:par>
    </p:tnLst>
  </p:timing>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Tree>
    <p:extLst>
      <p:ext uri="{BB962C8B-B14F-4D97-AF65-F5344CB8AC3E}">
        <p14:creationId xmlns:p14="http://schemas.microsoft.com/office/powerpoint/2010/main" val="2881219712"/>
      </p:ext>
    </p:extLst>
  </p:cSld>
  <p:clrMapOvr>
    <a:masterClrMapping/>
  </p:clrMapOvr>
  <p:timing>
    <p:tnLst>
      <p:par>
        <p:cTn id="1" dur="indefinite" restart="never" nodeType="tmRoot"/>
      </p:par>
    </p:tnLst>
  </p:timing>
  <p:hf hdr="0" ftr="0" dt="0"/>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jpg"/><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1.xml"/><Relationship Id="rId3" Type="http://schemas.openxmlformats.org/officeDocument/2006/relationships/slideLayout" Target="../slideLayouts/slideLayout6.xml"/><Relationship Id="rId7" Type="http://schemas.openxmlformats.org/officeDocument/2006/relationships/slideLayout" Target="../slideLayouts/slideLayout10.xml"/><Relationship Id="rId2" Type="http://schemas.openxmlformats.org/officeDocument/2006/relationships/slideLayout" Target="../slideLayouts/slideLayout5.xml"/><Relationship Id="rId1" Type="http://schemas.openxmlformats.org/officeDocument/2006/relationships/slideLayout" Target="../slideLayouts/slideLayout4.xml"/><Relationship Id="rId6" Type="http://schemas.openxmlformats.org/officeDocument/2006/relationships/slideLayout" Target="../slideLayouts/slideLayout9.xml"/><Relationship Id="rId11" Type="http://schemas.openxmlformats.org/officeDocument/2006/relationships/image" Target="../media/image3.png"/><Relationship Id="rId5" Type="http://schemas.openxmlformats.org/officeDocument/2006/relationships/slideLayout" Target="../slideLayouts/slideLayout8.xml"/><Relationship Id="rId10" Type="http://schemas.openxmlformats.org/officeDocument/2006/relationships/theme" Target="../theme/theme2.xml"/><Relationship Id="rId4" Type="http://schemas.openxmlformats.org/officeDocument/2006/relationships/slideLayout" Target="../slideLayouts/slideLayout7.xml"/><Relationship Id="rId9"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5">
            <a:lum/>
          </a:blip>
          <a:srcRect/>
          <a:stretch>
            <a:fillRect/>
          </a:stretch>
        </a:blipFill>
        <a:effectLst/>
      </p:bgPr>
    </p:bg>
    <p:spTree>
      <p:nvGrpSpPr>
        <p:cNvPr id="1" name=""/>
        <p:cNvGrpSpPr/>
        <p:nvPr/>
      </p:nvGrpSpPr>
      <p:grpSpPr>
        <a:xfrm>
          <a:off x="0" y="0"/>
          <a:ext cx="0" cy="0"/>
          <a:chOff x="0" y="0"/>
          <a:chExt cx="0" cy="0"/>
        </a:xfrm>
      </p:grpSpPr>
      <p:sp>
        <p:nvSpPr>
          <p:cNvPr id="1026" name="Rectangle 5"/>
          <p:cNvSpPr>
            <a:spLocks noGrp="1" noChangeArrowheads="1"/>
          </p:cNvSpPr>
          <p:nvPr>
            <p:ph type="title"/>
          </p:nvPr>
        </p:nvSpPr>
        <p:spPr bwMode="auto">
          <a:xfrm>
            <a:off x="225426" y="-42863"/>
            <a:ext cx="8688388" cy="723900"/>
          </a:xfrm>
          <a:prstGeom prst="rect">
            <a:avLst/>
          </a:prstGeom>
          <a:noFill/>
          <a:ln>
            <a:noFill/>
          </a:ln>
          <a:effectLst/>
          <a:extLst>
            <a:ext uri="{909E8E84-426E-40DD-AFC4-6F175D3DCCD1}">
              <a14:hiddenFill xmlns:a14="http://schemas.microsoft.com/office/drawing/2010/main">
                <a:solidFill>
                  <a:schemeClr val="bg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p>
            <a:pPr lvl="0"/>
            <a:r>
              <a:rPr lang="en-GB" smtClean="0"/>
              <a:t>Click to edit Master title style</a:t>
            </a:r>
          </a:p>
        </p:txBody>
      </p:sp>
      <p:sp>
        <p:nvSpPr>
          <p:cNvPr id="1027" name="Rectangle 9"/>
          <p:cNvSpPr>
            <a:spLocks noGrp="1" noChangeArrowheads="1"/>
          </p:cNvSpPr>
          <p:nvPr>
            <p:ph type="body" idx="1"/>
          </p:nvPr>
        </p:nvSpPr>
        <p:spPr bwMode="auto">
          <a:xfrm>
            <a:off x="228600" y="681040"/>
            <a:ext cx="8686800" cy="34028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62C8"/>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15375" name="Rectangle 15"/>
          <p:cNvSpPr>
            <a:spLocks noGrp="1" noChangeArrowheads="1"/>
          </p:cNvSpPr>
          <p:nvPr>
            <p:ph type="ftr" sz="quarter" idx="3"/>
          </p:nvPr>
        </p:nvSpPr>
        <p:spPr bwMode="auto">
          <a:xfrm>
            <a:off x="2565404" y="4443960"/>
            <a:ext cx="4200525" cy="1309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1" tIns="46036" rIns="92071" bIns="46036" numCol="1" anchor="ctr" anchorCtr="0" compatLnSpc="1">
            <a:prstTxWarp prst="textNoShape">
              <a:avLst/>
            </a:prstTxWarp>
          </a:bodyPr>
          <a:lstStyle>
            <a:lvl1pPr algn="ctr">
              <a:defRPr sz="1400">
                <a:solidFill>
                  <a:srgbClr val="1D3E61"/>
                </a:solidFill>
              </a:defRPr>
            </a:lvl1pPr>
          </a:lstStyle>
          <a:p>
            <a:pPr>
              <a:defRPr/>
            </a:pPr>
            <a:fld id="{AF429D2F-F2C8-4089-BC92-4AD68084899C}" type="slidenum">
              <a:rPr lang="en-GB"/>
              <a:pPr>
                <a:defRPr/>
              </a:pPr>
              <a:t>‹#›</a:t>
            </a:fld>
            <a:endParaRPr lang="en-GB" dirty="0"/>
          </a:p>
        </p:txBody>
      </p:sp>
      <p:sp>
        <p:nvSpPr>
          <p:cNvPr id="15381" name="Rectangle 21"/>
          <p:cNvSpPr>
            <a:spLocks noGrp="1" noChangeArrowheads="1"/>
          </p:cNvSpPr>
          <p:nvPr>
            <p:ph type="dt" sz="quarter" idx="2"/>
          </p:nvPr>
        </p:nvSpPr>
        <p:spPr bwMode="auto">
          <a:xfrm>
            <a:off x="1331913" y="4675585"/>
            <a:ext cx="76200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l">
              <a:defRPr sz="800"/>
            </a:lvl1pPr>
          </a:lstStyle>
          <a:p>
            <a:pPr>
              <a:defRPr/>
            </a:pPr>
            <a:endParaRPr lang="en-GB"/>
          </a:p>
        </p:txBody>
      </p:sp>
    </p:spTree>
  </p:cSld>
  <p:clrMap bg1="lt1" tx1="dk1" bg2="lt2" tx2="dk2" accent1="accent1" accent2="accent2" accent3="accent3" accent4="accent4" accent5="accent5" accent6="accent6" hlink="hlink" folHlink="folHlink"/>
  <p:sldLayoutIdLst>
    <p:sldLayoutId id="2147484062" r:id="rId1"/>
    <p:sldLayoutId id="2147484060" r:id="rId2"/>
    <p:sldLayoutId id="2147484061" r:id="rId3"/>
  </p:sldLayoutIdLst>
  <p:timing>
    <p:tnLst>
      <p:par>
        <p:cTn id="1" dur="indefinite" restart="never" nodeType="tmRoot"/>
      </p:par>
    </p:tnLst>
  </p:timing>
  <p:hf hdr="0" ftr="0" dt="0"/>
  <p:txStyles>
    <p:titleStyle>
      <a:lvl1pPr algn="l" rtl="0" eaLnBrk="0" fontAlgn="base" hangingPunct="0">
        <a:spcBef>
          <a:spcPct val="0"/>
        </a:spcBef>
        <a:spcAft>
          <a:spcPct val="0"/>
        </a:spcAft>
        <a:defRPr sz="3000" b="1">
          <a:solidFill>
            <a:srgbClr val="1D3E61"/>
          </a:solidFill>
          <a:latin typeface="+mj-lt"/>
          <a:ea typeface="+mj-ea"/>
          <a:cs typeface="+mj-cs"/>
        </a:defRPr>
      </a:lvl1pPr>
      <a:lvl2pPr algn="l" rtl="0" eaLnBrk="0" fontAlgn="base" hangingPunct="0">
        <a:spcBef>
          <a:spcPct val="0"/>
        </a:spcBef>
        <a:spcAft>
          <a:spcPct val="0"/>
        </a:spcAft>
        <a:defRPr sz="3000" b="1">
          <a:solidFill>
            <a:srgbClr val="1D3E61"/>
          </a:solidFill>
          <a:latin typeface="Arial" charset="0"/>
        </a:defRPr>
      </a:lvl2pPr>
      <a:lvl3pPr algn="l" rtl="0" eaLnBrk="0" fontAlgn="base" hangingPunct="0">
        <a:spcBef>
          <a:spcPct val="0"/>
        </a:spcBef>
        <a:spcAft>
          <a:spcPct val="0"/>
        </a:spcAft>
        <a:defRPr sz="3000" b="1">
          <a:solidFill>
            <a:srgbClr val="1D3E61"/>
          </a:solidFill>
          <a:latin typeface="Arial" charset="0"/>
        </a:defRPr>
      </a:lvl3pPr>
      <a:lvl4pPr algn="l" rtl="0" eaLnBrk="0" fontAlgn="base" hangingPunct="0">
        <a:spcBef>
          <a:spcPct val="0"/>
        </a:spcBef>
        <a:spcAft>
          <a:spcPct val="0"/>
        </a:spcAft>
        <a:defRPr sz="3000" b="1">
          <a:solidFill>
            <a:srgbClr val="1D3E61"/>
          </a:solidFill>
          <a:latin typeface="Arial" charset="0"/>
        </a:defRPr>
      </a:lvl4pPr>
      <a:lvl5pPr algn="l" rtl="0" eaLnBrk="0" fontAlgn="base" hangingPunct="0">
        <a:spcBef>
          <a:spcPct val="0"/>
        </a:spcBef>
        <a:spcAft>
          <a:spcPct val="0"/>
        </a:spcAft>
        <a:defRPr sz="3000" b="1">
          <a:solidFill>
            <a:srgbClr val="1D3E61"/>
          </a:solidFill>
          <a:latin typeface="Arial" charset="0"/>
        </a:defRPr>
      </a:lvl5pPr>
      <a:lvl6pPr marL="457178" algn="ctr" rtl="0" fontAlgn="base">
        <a:spcBef>
          <a:spcPct val="0"/>
        </a:spcBef>
        <a:spcAft>
          <a:spcPct val="0"/>
        </a:spcAft>
        <a:defRPr sz="2800" b="1">
          <a:solidFill>
            <a:schemeClr val="tx1"/>
          </a:solidFill>
          <a:latin typeface="Arial" charset="0"/>
        </a:defRPr>
      </a:lvl6pPr>
      <a:lvl7pPr marL="914355" algn="ctr" rtl="0" fontAlgn="base">
        <a:spcBef>
          <a:spcPct val="0"/>
        </a:spcBef>
        <a:spcAft>
          <a:spcPct val="0"/>
        </a:spcAft>
        <a:defRPr sz="2800" b="1">
          <a:solidFill>
            <a:schemeClr val="tx1"/>
          </a:solidFill>
          <a:latin typeface="Arial" charset="0"/>
        </a:defRPr>
      </a:lvl7pPr>
      <a:lvl8pPr marL="1371532" algn="ctr" rtl="0" fontAlgn="base">
        <a:spcBef>
          <a:spcPct val="0"/>
        </a:spcBef>
        <a:spcAft>
          <a:spcPct val="0"/>
        </a:spcAft>
        <a:defRPr sz="2800" b="1">
          <a:solidFill>
            <a:schemeClr val="tx1"/>
          </a:solidFill>
          <a:latin typeface="Arial" charset="0"/>
        </a:defRPr>
      </a:lvl8pPr>
      <a:lvl9pPr marL="1828709" algn="ctr" rtl="0" fontAlgn="base">
        <a:spcBef>
          <a:spcPct val="0"/>
        </a:spcBef>
        <a:spcAft>
          <a:spcPct val="0"/>
        </a:spcAft>
        <a:defRPr sz="2800" b="1">
          <a:solidFill>
            <a:schemeClr val="tx1"/>
          </a:solidFill>
          <a:latin typeface="Arial" charset="0"/>
        </a:defRPr>
      </a:lvl9pPr>
    </p:titleStyle>
    <p:bodyStyle>
      <a:lvl1pPr marL="342884" indent="-342884" algn="l" rtl="0" eaLnBrk="0" fontAlgn="base" hangingPunct="0">
        <a:spcBef>
          <a:spcPct val="20000"/>
        </a:spcBef>
        <a:spcAft>
          <a:spcPct val="0"/>
        </a:spcAft>
        <a:buClr>
          <a:srgbClr val="0062C8"/>
        </a:buClr>
        <a:buFont typeface="Wingdings" pitchFamily="2" charset="2"/>
        <a:buChar char="§"/>
        <a:defRPr sz="2400">
          <a:solidFill>
            <a:srgbClr val="3E5AA8"/>
          </a:solidFill>
          <a:latin typeface="+mn-lt"/>
          <a:ea typeface="+mn-ea"/>
          <a:cs typeface="+mn-cs"/>
        </a:defRPr>
      </a:lvl1pPr>
      <a:lvl2pPr marL="742913" indent="-285736" algn="l" rtl="0" eaLnBrk="0" fontAlgn="base" hangingPunct="0">
        <a:spcBef>
          <a:spcPct val="20000"/>
        </a:spcBef>
        <a:spcAft>
          <a:spcPct val="0"/>
        </a:spcAft>
        <a:buClr>
          <a:srgbClr val="0062C8"/>
        </a:buClr>
        <a:buFont typeface="Wingdings" pitchFamily="2" charset="2"/>
        <a:buChar char="§"/>
        <a:defRPr sz="2000">
          <a:solidFill>
            <a:srgbClr val="3E5AA8"/>
          </a:solidFill>
          <a:latin typeface="+mn-lt"/>
        </a:defRPr>
      </a:lvl2pPr>
      <a:lvl3pPr marL="1142944" indent="-228588" algn="l" rtl="0" eaLnBrk="0" fontAlgn="base" hangingPunct="0">
        <a:spcBef>
          <a:spcPct val="20000"/>
        </a:spcBef>
        <a:spcAft>
          <a:spcPct val="0"/>
        </a:spcAft>
        <a:buClr>
          <a:srgbClr val="0062C8"/>
        </a:buClr>
        <a:buFont typeface="Wingdings" pitchFamily="2" charset="2"/>
        <a:buChar char="§"/>
        <a:defRPr>
          <a:solidFill>
            <a:srgbClr val="3E5AA8"/>
          </a:solidFill>
          <a:latin typeface="+mn-lt"/>
        </a:defRPr>
      </a:lvl3pPr>
      <a:lvl4pPr marL="1600120" indent="-228588" algn="l" rtl="0" eaLnBrk="0" fontAlgn="base" hangingPunct="0">
        <a:spcBef>
          <a:spcPct val="20000"/>
        </a:spcBef>
        <a:spcAft>
          <a:spcPct val="0"/>
        </a:spcAft>
        <a:buClr>
          <a:srgbClr val="0062C8"/>
        </a:buClr>
        <a:buFont typeface="Wingdings" pitchFamily="2" charset="2"/>
        <a:buChar char="§"/>
        <a:defRPr sz="1600">
          <a:solidFill>
            <a:srgbClr val="3E5AA8"/>
          </a:solidFill>
          <a:latin typeface="+mn-lt"/>
        </a:defRPr>
      </a:lvl4pPr>
      <a:lvl5pPr marL="2057297" indent="-228588" algn="l" rtl="0" eaLnBrk="0" fontAlgn="base" hangingPunct="0">
        <a:spcBef>
          <a:spcPct val="20000"/>
        </a:spcBef>
        <a:spcAft>
          <a:spcPct val="0"/>
        </a:spcAft>
        <a:buClr>
          <a:srgbClr val="0062C8"/>
        </a:buClr>
        <a:buFont typeface="Wingdings" pitchFamily="2" charset="2"/>
        <a:buChar char="§"/>
        <a:defRPr sz="1600">
          <a:solidFill>
            <a:srgbClr val="3E5AA8"/>
          </a:solidFill>
          <a:latin typeface="+mn-lt"/>
        </a:defRPr>
      </a:lvl5pPr>
      <a:lvl6pPr marL="2514474" indent="-228588" algn="l" rtl="0" fontAlgn="base">
        <a:spcBef>
          <a:spcPct val="20000"/>
        </a:spcBef>
        <a:spcAft>
          <a:spcPct val="0"/>
        </a:spcAft>
        <a:buClr>
          <a:srgbClr val="0062C8"/>
        </a:buClr>
        <a:buFont typeface="Wingdings" pitchFamily="2" charset="2"/>
        <a:buChar char="§"/>
        <a:defRPr sz="1600">
          <a:solidFill>
            <a:schemeClr val="tx1"/>
          </a:solidFill>
          <a:latin typeface="+mn-lt"/>
        </a:defRPr>
      </a:lvl6pPr>
      <a:lvl7pPr marL="2971652" indent="-228588" algn="l" rtl="0" fontAlgn="base">
        <a:spcBef>
          <a:spcPct val="20000"/>
        </a:spcBef>
        <a:spcAft>
          <a:spcPct val="0"/>
        </a:spcAft>
        <a:buClr>
          <a:srgbClr val="0062C8"/>
        </a:buClr>
        <a:buFont typeface="Wingdings" pitchFamily="2" charset="2"/>
        <a:buChar char="§"/>
        <a:defRPr sz="1600">
          <a:solidFill>
            <a:schemeClr val="tx1"/>
          </a:solidFill>
          <a:latin typeface="+mn-lt"/>
        </a:defRPr>
      </a:lvl7pPr>
      <a:lvl8pPr marL="3428829" indent="-228588" algn="l" rtl="0" fontAlgn="base">
        <a:spcBef>
          <a:spcPct val="20000"/>
        </a:spcBef>
        <a:spcAft>
          <a:spcPct val="0"/>
        </a:spcAft>
        <a:buClr>
          <a:srgbClr val="0062C8"/>
        </a:buClr>
        <a:buFont typeface="Wingdings" pitchFamily="2" charset="2"/>
        <a:buChar char="§"/>
        <a:defRPr sz="1600">
          <a:solidFill>
            <a:schemeClr val="tx1"/>
          </a:solidFill>
          <a:latin typeface="+mn-lt"/>
        </a:defRPr>
      </a:lvl8pPr>
      <a:lvl9pPr marL="3886006" indent="-228588" algn="l" rtl="0" fontAlgn="base">
        <a:spcBef>
          <a:spcPct val="20000"/>
        </a:spcBef>
        <a:spcAft>
          <a:spcPct val="0"/>
        </a:spcAft>
        <a:buClr>
          <a:srgbClr val="0062C8"/>
        </a:buClr>
        <a:buFont typeface="Wingdings" pitchFamily="2" charset="2"/>
        <a:buChar char="§"/>
        <a:defRPr sz="1600">
          <a:solidFill>
            <a:schemeClr val="tx1"/>
          </a:solidFill>
          <a:latin typeface="+mn-lt"/>
        </a:defRPr>
      </a:lvl9pPr>
    </p:bodyStyle>
    <p:otherStyle>
      <a:defPPr>
        <a:defRPr lang="en-US"/>
      </a:defPPr>
      <a:lvl1pPr marL="0" algn="l" defTabSz="914355" rtl="0" eaLnBrk="1" latinLnBrk="0" hangingPunct="1">
        <a:defRPr sz="1800" kern="1200">
          <a:solidFill>
            <a:schemeClr val="tx1"/>
          </a:solidFill>
          <a:latin typeface="+mn-lt"/>
          <a:ea typeface="+mn-ea"/>
          <a:cs typeface="+mn-cs"/>
        </a:defRPr>
      </a:lvl1pPr>
      <a:lvl2pPr marL="457178" algn="l" defTabSz="914355" rtl="0" eaLnBrk="1" latinLnBrk="0" hangingPunct="1">
        <a:defRPr sz="1800" kern="1200">
          <a:solidFill>
            <a:schemeClr val="tx1"/>
          </a:solidFill>
          <a:latin typeface="+mn-lt"/>
          <a:ea typeface="+mn-ea"/>
          <a:cs typeface="+mn-cs"/>
        </a:defRPr>
      </a:lvl2pPr>
      <a:lvl3pPr marL="914355" algn="l" defTabSz="914355" rtl="0" eaLnBrk="1" latinLnBrk="0" hangingPunct="1">
        <a:defRPr sz="1800" kern="1200">
          <a:solidFill>
            <a:schemeClr val="tx1"/>
          </a:solidFill>
          <a:latin typeface="+mn-lt"/>
          <a:ea typeface="+mn-ea"/>
          <a:cs typeface="+mn-cs"/>
        </a:defRPr>
      </a:lvl3pPr>
      <a:lvl4pPr marL="1371532" algn="l" defTabSz="914355" rtl="0" eaLnBrk="1" latinLnBrk="0" hangingPunct="1">
        <a:defRPr sz="1800" kern="1200">
          <a:solidFill>
            <a:schemeClr val="tx1"/>
          </a:solidFill>
          <a:latin typeface="+mn-lt"/>
          <a:ea typeface="+mn-ea"/>
          <a:cs typeface="+mn-cs"/>
        </a:defRPr>
      </a:lvl4pPr>
      <a:lvl5pPr marL="1828709" algn="l" defTabSz="914355" rtl="0" eaLnBrk="1" latinLnBrk="0" hangingPunct="1">
        <a:defRPr sz="1800" kern="1200">
          <a:solidFill>
            <a:schemeClr val="tx1"/>
          </a:solidFill>
          <a:latin typeface="+mn-lt"/>
          <a:ea typeface="+mn-ea"/>
          <a:cs typeface="+mn-cs"/>
        </a:defRPr>
      </a:lvl5pPr>
      <a:lvl6pPr marL="2285886" algn="l" defTabSz="914355" rtl="0" eaLnBrk="1" latinLnBrk="0" hangingPunct="1">
        <a:defRPr sz="1800" kern="1200">
          <a:solidFill>
            <a:schemeClr val="tx1"/>
          </a:solidFill>
          <a:latin typeface="+mn-lt"/>
          <a:ea typeface="+mn-ea"/>
          <a:cs typeface="+mn-cs"/>
        </a:defRPr>
      </a:lvl6pPr>
      <a:lvl7pPr marL="2743064" algn="l" defTabSz="914355" rtl="0" eaLnBrk="1" latinLnBrk="0" hangingPunct="1">
        <a:defRPr sz="1800" kern="1200">
          <a:solidFill>
            <a:schemeClr val="tx1"/>
          </a:solidFill>
          <a:latin typeface="+mn-lt"/>
          <a:ea typeface="+mn-ea"/>
          <a:cs typeface="+mn-cs"/>
        </a:defRPr>
      </a:lvl7pPr>
      <a:lvl8pPr marL="3200240" algn="l" defTabSz="914355" rtl="0" eaLnBrk="1" latinLnBrk="0" hangingPunct="1">
        <a:defRPr sz="1800" kern="1200">
          <a:solidFill>
            <a:schemeClr val="tx1"/>
          </a:solidFill>
          <a:latin typeface="+mn-lt"/>
          <a:ea typeface="+mn-ea"/>
          <a:cs typeface="+mn-cs"/>
        </a:defRPr>
      </a:lvl8pPr>
      <a:lvl9pPr marL="3657418" algn="l" defTabSz="914355"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1">
          <a:blip r:embed="rId11">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smtClean="0"/>
              <a:t>Click to edit Master title style</a:t>
            </a:r>
            <a:endParaRPr lang="en-GB" dirty="0"/>
          </a:p>
        </p:txBody>
      </p:sp>
      <p:sp>
        <p:nvSpPr>
          <p:cNvPr id="3" name="Text Placeholder 2"/>
          <p:cNvSpPr>
            <a:spLocks noGrp="1"/>
          </p:cNvSpPr>
          <p:nvPr>
            <p:ph type="body" idx="1"/>
          </p:nvPr>
        </p:nvSpPr>
        <p:spPr>
          <a:xfrm>
            <a:off x="457200" y="1059582"/>
            <a:ext cx="8229600" cy="367240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Tree>
    <p:extLst>
      <p:ext uri="{BB962C8B-B14F-4D97-AF65-F5344CB8AC3E}">
        <p14:creationId xmlns:p14="http://schemas.microsoft.com/office/powerpoint/2010/main" val="2279291146"/>
      </p:ext>
    </p:extLst>
  </p:cSld>
  <p:clrMap bg1="lt1" tx1="dk1" bg2="lt2" tx2="dk2" accent1="accent1" accent2="accent2" accent3="accent3" accent4="accent4" accent5="accent5" accent6="accent6" hlink="hlink" folHlink="folHlink"/>
  <p:sldLayoutIdLst>
    <p:sldLayoutId id="2147484064" r:id="rId1"/>
    <p:sldLayoutId id="2147484065" r:id="rId2"/>
    <p:sldLayoutId id="2147484066" r:id="rId3"/>
    <p:sldLayoutId id="2147484067" r:id="rId4"/>
    <p:sldLayoutId id="2147484068" r:id="rId5"/>
    <p:sldLayoutId id="2147484069" r:id="rId6"/>
    <p:sldLayoutId id="2147484070" r:id="rId7"/>
    <p:sldLayoutId id="2147484071" r:id="rId8"/>
    <p:sldLayoutId id="2147484072" r:id="rId9"/>
  </p:sldLayoutIdLst>
  <p:timing>
    <p:tnLst>
      <p:par>
        <p:cTn id="1" dur="indefinite" restart="never" nodeType="tmRoot"/>
      </p:par>
    </p:tnLst>
  </p:timing>
  <p:hf hdr="0" ftr="0" dt="0"/>
  <p:txStyles>
    <p:title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26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2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2715766"/>
            <a:ext cx="9144000" cy="971550"/>
          </a:xfrm>
        </p:spPr>
        <p:txBody>
          <a:bodyPr>
            <a:normAutofit fontScale="90000"/>
          </a:bodyPr>
          <a:lstStyle/>
          <a:p>
            <a:r>
              <a:rPr lang="en-US" sz="3200" dirty="0" smtClean="0"/>
              <a:t>DSC </a:t>
            </a:r>
            <a:r>
              <a:rPr lang="en-US" sz="3200" dirty="0" err="1" smtClean="0"/>
              <a:t>ChMC</a:t>
            </a:r>
            <a:r>
              <a:rPr lang="en-US" sz="3200" dirty="0" smtClean="0"/>
              <a:t> CSS Consequential Update</a:t>
            </a:r>
            <a:r>
              <a:rPr lang="en-US" sz="3200" dirty="0"/>
              <a:t/>
            </a:r>
            <a:br>
              <a:rPr lang="en-US" sz="3200" dirty="0"/>
            </a:br>
            <a:r>
              <a:rPr lang="en-US" sz="3100" dirty="0" smtClean="0"/>
              <a:t>13</a:t>
            </a:r>
            <a:r>
              <a:rPr lang="en-US" sz="3100" baseline="30000" dirty="0" smtClean="0"/>
              <a:t>th </a:t>
            </a:r>
            <a:r>
              <a:rPr lang="en-US" sz="3100" dirty="0" smtClean="0"/>
              <a:t>March 2019</a:t>
            </a:r>
            <a:r>
              <a:rPr lang="en-US" sz="2400" dirty="0"/>
              <a:t/>
            </a:r>
            <a:br>
              <a:rPr lang="en-US" sz="2400" dirty="0"/>
            </a:br>
            <a:endParaRPr lang="en-US" sz="2000" dirty="0"/>
          </a:p>
        </p:txBody>
      </p:sp>
    </p:spTree>
    <p:extLst>
      <p:ext uri="{BB962C8B-B14F-4D97-AF65-F5344CB8AC3E}">
        <p14:creationId xmlns:p14="http://schemas.microsoft.com/office/powerpoint/2010/main" val="33524461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000" dirty="0" err="1" smtClean="0"/>
              <a:t>Ofgem</a:t>
            </a:r>
            <a:r>
              <a:rPr lang="en-GB" sz="2000" dirty="0" smtClean="0"/>
              <a:t> Switching Programme – Consequential update</a:t>
            </a:r>
            <a:endParaRPr lang="en-GB" sz="2000" dirty="0"/>
          </a:p>
        </p:txBody>
      </p:sp>
      <p:sp>
        <p:nvSpPr>
          <p:cNvPr id="3" name="Content Placeholder 2"/>
          <p:cNvSpPr>
            <a:spLocks noGrp="1"/>
          </p:cNvSpPr>
          <p:nvPr>
            <p:ph idx="1"/>
          </p:nvPr>
        </p:nvSpPr>
        <p:spPr>
          <a:xfrm>
            <a:off x="228600" y="681540"/>
            <a:ext cx="8686800" cy="3978442"/>
          </a:xfrm>
        </p:spPr>
        <p:txBody>
          <a:bodyPr/>
          <a:lstStyle/>
          <a:p>
            <a:pPr marL="0" indent="0">
              <a:buNone/>
            </a:pPr>
            <a:endParaRPr lang="en-GB" sz="1400" dirty="0" smtClean="0"/>
          </a:p>
          <a:p>
            <a:pPr marL="0" indent="0">
              <a:buNone/>
            </a:pPr>
            <a:endParaRPr lang="en-GB" sz="2200" dirty="0"/>
          </a:p>
        </p:txBody>
      </p:sp>
      <p:sp>
        <p:nvSpPr>
          <p:cNvPr id="4" name="Rectangle 3"/>
          <p:cNvSpPr/>
          <p:nvPr/>
        </p:nvSpPr>
        <p:spPr>
          <a:xfrm>
            <a:off x="467544" y="627534"/>
            <a:ext cx="8136904" cy="3724096"/>
          </a:xfrm>
          <a:prstGeom prst="rect">
            <a:avLst/>
          </a:prstGeom>
        </p:spPr>
        <p:txBody>
          <a:bodyPr wrap="square">
            <a:spAutoFit/>
          </a:bodyPr>
          <a:lstStyle/>
          <a:p>
            <a:pPr marL="0" lvl="0" indent="0">
              <a:buNone/>
            </a:pPr>
            <a:endParaRPr lang="en-GB" sz="1600" b="1" dirty="0" smtClean="0"/>
          </a:p>
          <a:p>
            <a:pPr marL="0" lvl="0" indent="0">
              <a:buNone/>
            </a:pPr>
            <a:r>
              <a:rPr lang="en-GB" sz="1600" b="1" dirty="0" smtClean="0"/>
              <a:t>CSS </a:t>
            </a:r>
            <a:r>
              <a:rPr lang="en-GB" sz="1600" b="1" dirty="0"/>
              <a:t>H</a:t>
            </a:r>
            <a:r>
              <a:rPr lang="en-GB" sz="1600" b="1" dirty="0" smtClean="0"/>
              <a:t>igh </a:t>
            </a:r>
            <a:r>
              <a:rPr lang="en-GB" sz="1600" b="1" dirty="0"/>
              <a:t>L</a:t>
            </a:r>
            <a:r>
              <a:rPr lang="en-GB" sz="1600" b="1" dirty="0" smtClean="0"/>
              <a:t>evel </a:t>
            </a:r>
            <a:r>
              <a:rPr lang="en-GB" sz="1600" b="1" dirty="0"/>
              <a:t>D</a:t>
            </a:r>
            <a:r>
              <a:rPr lang="en-GB" sz="1600" b="1" dirty="0" smtClean="0"/>
              <a:t>esign Consequential Workgroups</a:t>
            </a:r>
          </a:p>
          <a:p>
            <a:endParaRPr lang="en-GB" sz="1200" dirty="0"/>
          </a:p>
          <a:p>
            <a:r>
              <a:rPr lang="en-GB" sz="1400" dirty="0" smtClean="0"/>
              <a:t>The consequential workgroups concluded on the 7</a:t>
            </a:r>
            <a:r>
              <a:rPr lang="en-GB" sz="1400" baseline="30000" dirty="0" smtClean="0"/>
              <a:t>th</a:t>
            </a:r>
            <a:r>
              <a:rPr lang="en-GB" sz="1400" dirty="0" smtClean="0"/>
              <a:t> March.  The workgroups have been well attended and informative, thank you all for your support and input during this phase.</a:t>
            </a:r>
          </a:p>
          <a:p>
            <a:endParaRPr lang="en-GB" sz="1400" dirty="0" smtClean="0"/>
          </a:p>
          <a:p>
            <a:r>
              <a:rPr lang="en-GB" sz="1400" dirty="0" smtClean="0"/>
              <a:t>The outputs of high level design have been published and can be found on Xoserve.com under DSG extraordinary meetings and the meeting date of the 7</a:t>
            </a:r>
            <a:r>
              <a:rPr lang="en-GB" sz="1400" baseline="30000" dirty="0" smtClean="0"/>
              <a:t>th</a:t>
            </a:r>
            <a:r>
              <a:rPr lang="en-GB" sz="1400" dirty="0" smtClean="0"/>
              <a:t> March.  These include:</a:t>
            </a:r>
          </a:p>
          <a:p>
            <a:endParaRPr lang="en-GB" sz="1400" dirty="0"/>
          </a:p>
          <a:p>
            <a:pPr marL="285750" indent="-285750">
              <a:buFont typeface="Arial" panose="020B0604020202020204" pitchFamily="34" charset="0"/>
              <a:buChar char="•"/>
            </a:pPr>
            <a:r>
              <a:rPr lang="en-GB" sz="1400" dirty="0" smtClean="0"/>
              <a:t>External BRD’s</a:t>
            </a:r>
          </a:p>
          <a:p>
            <a:pPr marL="285750" indent="-285750">
              <a:buFont typeface="Arial" panose="020B0604020202020204" pitchFamily="34" charset="0"/>
              <a:buChar char="•"/>
            </a:pPr>
            <a:r>
              <a:rPr lang="en-GB" sz="1400" dirty="0" smtClean="0"/>
              <a:t>Updated heat map</a:t>
            </a:r>
          </a:p>
          <a:p>
            <a:pPr marL="285750" indent="-285750">
              <a:buFont typeface="Arial" panose="020B0604020202020204" pitchFamily="34" charset="0"/>
              <a:buChar char="•"/>
            </a:pPr>
            <a:r>
              <a:rPr lang="en-GB" sz="1400" dirty="0" smtClean="0"/>
              <a:t>To Be Process flows</a:t>
            </a:r>
          </a:p>
          <a:p>
            <a:pPr marL="285750" indent="-285750">
              <a:buFont typeface="Arial" panose="020B0604020202020204" pitchFamily="34" charset="0"/>
              <a:buChar char="•"/>
            </a:pPr>
            <a:r>
              <a:rPr lang="en-GB" sz="1400" dirty="0" smtClean="0"/>
              <a:t>Solution option slides with selected option hi-lighted</a:t>
            </a:r>
          </a:p>
          <a:p>
            <a:endParaRPr lang="en-GB" sz="1400" dirty="0"/>
          </a:p>
          <a:p>
            <a:r>
              <a:rPr lang="en-GB" sz="1400" dirty="0" smtClean="0"/>
              <a:t>These high level design artefacts are now being progressed into detailed design.</a:t>
            </a:r>
            <a:endParaRPr lang="en-GB" sz="1200" dirty="0"/>
          </a:p>
          <a:p>
            <a:endParaRPr lang="en-GB" sz="1200" dirty="0"/>
          </a:p>
          <a:p>
            <a:endParaRPr lang="en-GB" sz="1200" dirty="0"/>
          </a:p>
        </p:txBody>
      </p:sp>
    </p:spTree>
    <p:extLst>
      <p:ext uri="{BB962C8B-B14F-4D97-AF65-F5344CB8AC3E}">
        <p14:creationId xmlns:p14="http://schemas.microsoft.com/office/powerpoint/2010/main" val="21365044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000" dirty="0" err="1"/>
              <a:t>Ofgem</a:t>
            </a:r>
            <a:r>
              <a:rPr lang="en-GB" sz="2000" dirty="0"/>
              <a:t> Switching Programme – Consequential update</a:t>
            </a:r>
          </a:p>
        </p:txBody>
      </p:sp>
      <p:sp>
        <p:nvSpPr>
          <p:cNvPr id="3" name="Content Placeholder 2"/>
          <p:cNvSpPr>
            <a:spLocks noGrp="1"/>
          </p:cNvSpPr>
          <p:nvPr>
            <p:ph idx="1"/>
          </p:nvPr>
        </p:nvSpPr>
        <p:spPr>
          <a:xfrm>
            <a:off x="457200" y="761058"/>
            <a:ext cx="8229600" cy="3970932"/>
          </a:xfrm>
        </p:spPr>
        <p:txBody>
          <a:bodyPr>
            <a:normAutofit fontScale="92500" lnSpcReduction="10000"/>
          </a:bodyPr>
          <a:lstStyle/>
          <a:p>
            <a:pPr marL="0" lvl="0" indent="0">
              <a:buNone/>
            </a:pPr>
            <a:r>
              <a:rPr lang="en-GB" sz="1600" b="1" dirty="0"/>
              <a:t>CSS D</a:t>
            </a:r>
            <a:r>
              <a:rPr lang="en-GB" sz="1600" b="1" dirty="0" smtClean="0"/>
              <a:t>etailed </a:t>
            </a:r>
            <a:r>
              <a:rPr lang="en-GB" sz="1600" b="1" dirty="0"/>
              <a:t>D</a:t>
            </a:r>
            <a:r>
              <a:rPr lang="en-GB" sz="1600" b="1" dirty="0" smtClean="0"/>
              <a:t>esign Consequential </a:t>
            </a:r>
            <a:r>
              <a:rPr lang="en-GB" sz="1600" b="1" dirty="0"/>
              <a:t>W</a:t>
            </a:r>
            <a:r>
              <a:rPr lang="en-GB" sz="1600" b="1" dirty="0" smtClean="0"/>
              <a:t>orkgroups</a:t>
            </a:r>
          </a:p>
          <a:p>
            <a:pPr marL="0" lvl="0" indent="0">
              <a:buNone/>
            </a:pPr>
            <a:endParaRPr lang="en-GB" sz="1400" dirty="0" smtClean="0"/>
          </a:p>
          <a:p>
            <a:pPr marL="0" indent="0">
              <a:buNone/>
            </a:pPr>
            <a:r>
              <a:rPr lang="en-GB" sz="1400" dirty="0" smtClean="0"/>
              <a:t>Detailed design commences early April and will run for five months, April through to the end of August.</a:t>
            </a:r>
          </a:p>
          <a:p>
            <a:pPr marL="0" indent="0">
              <a:buNone/>
            </a:pPr>
            <a:endParaRPr lang="en-GB" sz="1400" dirty="0"/>
          </a:p>
          <a:p>
            <a:pPr marL="0" indent="0">
              <a:buNone/>
            </a:pPr>
            <a:r>
              <a:rPr lang="en-GB" sz="1400" dirty="0" smtClean="0"/>
              <a:t>Our Industry Engagement approach will mirror high level design with a series of CSS extraordinary DSG meetings being arranged for detailed design discussions.  These workgroups will commence at the end of April, presently I am looking to arrangement nine workgroups.  One in April and then two per month through to the end of August.  </a:t>
            </a:r>
          </a:p>
          <a:p>
            <a:pPr marL="0" indent="0">
              <a:buNone/>
            </a:pPr>
            <a:endParaRPr lang="en-GB" sz="1400" dirty="0" smtClean="0"/>
          </a:p>
          <a:p>
            <a:pPr marL="0" indent="0">
              <a:buNone/>
            </a:pPr>
            <a:r>
              <a:rPr lang="en-GB" sz="1400" dirty="0" smtClean="0"/>
              <a:t>During these workgroup we will be working together to refine our high level design solutions in order to complete our detailed design.  During this phase we will be releasing change packs alongside workshop information in order for you to have the lower level design detail as soon as possible.</a:t>
            </a:r>
          </a:p>
          <a:p>
            <a:pPr marL="0" indent="0">
              <a:buNone/>
            </a:pPr>
            <a:endParaRPr lang="en-GB" sz="1400" dirty="0"/>
          </a:p>
          <a:p>
            <a:pPr marL="0" indent="0">
              <a:buNone/>
            </a:pPr>
            <a:r>
              <a:rPr lang="en-GB" sz="1400" dirty="0" smtClean="0"/>
              <a:t>I will shortly be providing the dates and topic schedule for these workgroups in order for you to arrange the correct attendance.  Please do not hesitate to get in touch with me if you require any further information.</a:t>
            </a:r>
          </a:p>
          <a:p>
            <a:pPr marL="0" indent="0">
              <a:buNone/>
            </a:pPr>
            <a:endParaRPr lang="en-GB" sz="1400" dirty="0" smtClean="0"/>
          </a:p>
          <a:p>
            <a:pPr marL="0" indent="0">
              <a:buNone/>
            </a:pPr>
            <a:r>
              <a:rPr lang="en-GB" sz="1400" dirty="0" smtClean="0"/>
              <a:t>The next two slides of this presentation detail the Xoserve CSS Consequential Programme plan on the first slide and the second slide shows the UK Link detailed design phase.</a:t>
            </a:r>
            <a:endParaRPr lang="en-GB" sz="1400" dirty="0"/>
          </a:p>
          <a:p>
            <a:pPr marL="0" indent="0">
              <a:buNone/>
            </a:pPr>
            <a:endParaRPr lang="en-GB" sz="1400" dirty="0"/>
          </a:p>
        </p:txBody>
      </p:sp>
    </p:spTree>
    <p:extLst>
      <p:ext uri="{BB962C8B-B14F-4D97-AF65-F5344CB8AC3E}">
        <p14:creationId xmlns:p14="http://schemas.microsoft.com/office/powerpoint/2010/main" val="20681522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val="4041634153"/>
              </p:ext>
            </p:extLst>
          </p:nvPr>
        </p:nvGraphicFramePr>
        <p:xfrm>
          <a:off x="102748" y="160053"/>
          <a:ext cx="8806332" cy="4717831"/>
        </p:xfrm>
        <a:graphic>
          <a:graphicData uri="http://schemas.openxmlformats.org/drawingml/2006/table">
            <a:tbl>
              <a:tblPr firstRow="1" bandRow="1">
                <a:tableStyleId>{5C22544A-7EE6-4342-B048-85BDC9FD1C3A}</a:tableStyleId>
              </a:tblPr>
              <a:tblGrid>
                <a:gridCol w="238009">
                  <a:extLst>
                    <a:ext uri="{9D8B030D-6E8A-4147-A177-3AD203B41FA5}">
                      <a16:colId xmlns="" xmlns:a16="http://schemas.microsoft.com/office/drawing/2014/main" val="20000"/>
                    </a:ext>
                  </a:extLst>
                </a:gridCol>
                <a:gridCol w="238009"/>
                <a:gridCol w="238009"/>
                <a:gridCol w="238009"/>
                <a:gridCol w="238009"/>
                <a:gridCol w="238009"/>
                <a:gridCol w="238009"/>
                <a:gridCol w="238009">
                  <a:extLst>
                    <a:ext uri="{9D8B030D-6E8A-4147-A177-3AD203B41FA5}">
                      <a16:colId xmlns="" xmlns:a16="http://schemas.microsoft.com/office/drawing/2014/main" val="20001"/>
                    </a:ext>
                  </a:extLst>
                </a:gridCol>
                <a:gridCol w="238009">
                  <a:extLst>
                    <a:ext uri="{9D8B030D-6E8A-4147-A177-3AD203B41FA5}">
                      <a16:colId xmlns="" xmlns:a16="http://schemas.microsoft.com/office/drawing/2014/main" val="20002"/>
                    </a:ext>
                  </a:extLst>
                </a:gridCol>
                <a:gridCol w="247375">
                  <a:extLst>
                    <a:ext uri="{9D8B030D-6E8A-4147-A177-3AD203B41FA5}">
                      <a16:colId xmlns="" xmlns:a16="http://schemas.microsoft.com/office/drawing/2014/main" val="20003"/>
                    </a:ext>
                  </a:extLst>
                </a:gridCol>
                <a:gridCol w="228642">
                  <a:extLst>
                    <a:ext uri="{9D8B030D-6E8A-4147-A177-3AD203B41FA5}">
                      <a16:colId xmlns="" xmlns:a16="http://schemas.microsoft.com/office/drawing/2014/main" val="20004"/>
                    </a:ext>
                  </a:extLst>
                </a:gridCol>
                <a:gridCol w="238009">
                  <a:extLst>
                    <a:ext uri="{9D8B030D-6E8A-4147-A177-3AD203B41FA5}">
                      <a16:colId xmlns="" xmlns:a16="http://schemas.microsoft.com/office/drawing/2014/main" val="20005"/>
                    </a:ext>
                  </a:extLst>
                </a:gridCol>
                <a:gridCol w="238009">
                  <a:extLst>
                    <a:ext uri="{9D8B030D-6E8A-4147-A177-3AD203B41FA5}">
                      <a16:colId xmlns="" xmlns:a16="http://schemas.microsoft.com/office/drawing/2014/main" val="20006"/>
                    </a:ext>
                  </a:extLst>
                </a:gridCol>
                <a:gridCol w="238009">
                  <a:extLst>
                    <a:ext uri="{9D8B030D-6E8A-4147-A177-3AD203B41FA5}">
                      <a16:colId xmlns="" xmlns:a16="http://schemas.microsoft.com/office/drawing/2014/main" val="20007"/>
                    </a:ext>
                  </a:extLst>
                </a:gridCol>
                <a:gridCol w="238009">
                  <a:extLst>
                    <a:ext uri="{9D8B030D-6E8A-4147-A177-3AD203B41FA5}">
                      <a16:colId xmlns="" xmlns:a16="http://schemas.microsoft.com/office/drawing/2014/main" val="20008"/>
                    </a:ext>
                  </a:extLst>
                </a:gridCol>
                <a:gridCol w="238009">
                  <a:extLst>
                    <a:ext uri="{9D8B030D-6E8A-4147-A177-3AD203B41FA5}">
                      <a16:colId xmlns="" xmlns:a16="http://schemas.microsoft.com/office/drawing/2014/main" val="20009"/>
                    </a:ext>
                  </a:extLst>
                </a:gridCol>
                <a:gridCol w="238009">
                  <a:extLst>
                    <a:ext uri="{9D8B030D-6E8A-4147-A177-3AD203B41FA5}">
                      <a16:colId xmlns="" xmlns:a16="http://schemas.microsoft.com/office/drawing/2014/main" val="20010"/>
                    </a:ext>
                  </a:extLst>
                </a:gridCol>
                <a:gridCol w="238009">
                  <a:extLst>
                    <a:ext uri="{9D8B030D-6E8A-4147-A177-3AD203B41FA5}">
                      <a16:colId xmlns="" xmlns:a16="http://schemas.microsoft.com/office/drawing/2014/main" val="20011"/>
                    </a:ext>
                  </a:extLst>
                </a:gridCol>
                <a:gridCol w="238009">
                  <a:extLst>
                    <a:ext uri="{9D8B030D-6E8A-4147-A177-3AD203B41FA5}">
                      <a16:colId xmlns="" xmlns:a16="http://schemas.microsoft.com/office/drawing/2014/main" val="20012"/>
                    </a:ext>
                  </a:extLst>
                </a:gridCol>
                <a:gridCol w="238009">
                  <a:extLst>
                    <a:ext uri="{9D8B030D-6E8A-4147-A177-3AD203B41FA5}">
                      <a16:colId xmlns="" xmlns:a16="http://schemas.microsoft.com/office/drawing/2014/main" val="20013"/>
                    </a:ext>
                  </a:extLst>
                </a:gridCol>
                <a:gridCol w="238009">
                  <a:extLst>
                    <a:ext uri="{9D8B030D-6E8A-4147-A177-3AD203B41FA5}">
                      <a16:colId xmlns="" xmlns:a16="http://schemas.microsoft.com/office/drawing/2014/main" val="20014"/>
                    </a:ext>
                  </a:extLst>
                </a:gridCol>
                <a:gridCol w="238009">
                  <a:extLst>
                    <a:ext uri="{9D8B030D-6E8A-4147-A177-3AD203B41FA5}">
                      <a16:colId xmlns="" xmlns:a16="http://schemas.microsoft.com/office/drawing/2014/main" val="20015"/>
                    </a:ext>
                  </a:extLst>
                </a:gridCol>
                <a:gridCol w="238009">
                  <a:extLst>
                    <a:ext uri="{9D8B030D-6E8A-4147-A177-3AD203B41FA5}">
                      <a16:colId xmlns="" xmlns:a16="http://schemas.microsoft.com/office/drawing/2014/main" val="20016"/>
                    </a:ext>
                  </a:extLst>
                </a:gridCol>
                <a:gridCol w="238009">
                  <a:extLst>
                    <a:ext uri="{9D8B030D-6E8A-4147-A177-3AD203B41FA5}">
                      <a16:colId xmlns="" xmlns:a16="http://schemas.microsoft.com/office/drawing/2014/main" val="20017"/>
                    </a:ext>
                  </a:extLst>
                </a:gridCol>
                <a:gridCol w="238009">
                  <a:extLst>
                    <a:ext uri="{9D8B030D-6E8A-4147-A177-3AD203B41FA5}">
                      <a16:colId xmlns="" xmlns:a16="http://schemas.microsoft.com/office/drawing/2014/main" val="20018"/>
                    </a:ext>
                  </a:extLst>
                </a:gridCol>
                <a:gridCol w="238009">
                  <a:extLst>
                    <a:ext uri="{9D8B030D-6E8A-4147-A177-3AD203B41FA5}">
                      <a16:colId xmlns="" xmlns:a16="http://schemas.microsoft.com/office/drawing/2014/main" val="20019"/>
                    </a:ext>
                  </a:extLst>
                </a:gridCol>
                <a:gridCol w="238009">
                  <a:extLst>
                    <a:ext uri="{9D8B030D-6E8A-4147-A177-3AD203B41FA5}">
                      <a16:colId xmlns="" xmlns:a16="http://schemas.microsoft.com/office/drawing/2014/main" val="20020"/>
                    </a:ext>
                  </a:extLst>
                </a:gridCol>
                <a:gridCol w="238009">
                  <a:extLst>
                    <a:ext uri="{9D8B030D-6E8A-4147-A177-3AD203B41FA5}">
                      <a16:colId xmlns="" xmlns:a16="http://schemas.microsoft.com/office/drawing/2014/main" val="20021"/>
                    </a:ext>
                  </a:extLst>
                </a:gridCol>
                <a:gridCol w="238009">
                  <a:extLst>
                    <a:ext uri="{9D8B030D-6E8A-4147-A177-3AD203B41FA5}">
                      <a16:colId xmlns="" xmlns:a16="http://schemas.microsoft.com/office/drawing/2014/main" val="20022"/>
                    </a:ext>
                  </a:extLst>
                </a:gridCol>
                <a:gridCol w="238009">
                  <a:extLst>
                    <a:ext uri="{9D8B030D-6E8A-4147-A177-3AD203B41FA5}">
                      <a16:colId xmlns="" xmlns:a16="http://schemas.microsoft.com/office/drawing/2014/main" val="20023"/>
                    </a:ext>
                  </a:extLst>
                </a:gridCol>
                <a:gridCol w="238009">
                  <a:extLst>
                    <a:ext uri="{9D8B030D-6E8A-4147-A177-3AD203B41FA5}">
                      <a16:colId xmlns="" xmlns:a16="http://schemas.microsoft.com/office/drawing/2014/main" val="20024"/>
                    </a:ext>
                  </a:extLst>
                </a:gridCol>
                <a:gridCol w="238009">
                  <a:extLst>
                    <a:ext uri="{9D8B030D-6E8A-4147-A177-3AD203B41FA5}">
                      <a16:colId xmlns="" xmlns:a16="http://schemas.microsoft.com/office/drawing/2014/main" val="20025"/>
                    </a:ext>
                  </a:extLst>
                </a:gridCol>
                <a:gridCol w="238009"/>
                <a:gridCol w="238009"/>
                <a:gridCol w="238009"/>
                <a:gridCol w="238009"/>
                <a:gridCol w="238009"/>
              </a:tblGrid>
              <a:tr h="216025">
                <a:tc rowSpan="2">
                  <a:txBody>
                    <a:bodyPr/>
                    <a:lstStyle/>
                    <a:p>
                      <a:endParaRPr lang="en-GB" sz="800" dirty="0"/>
                    </a:p>
                  </a:txBody>
                  <a:tcPr anchor="ctr">
                    <a:lnL w="12700" cmpd="sng">
                      <a:noFill/>
                    </a:lnL>
                    <a:lnT w="12700" cmpd="sng">
                      <a:noFill/>
                    </a:lnT>
                    <a:noFill/>
                  </a:tcPr>
                </a:tc>
                <a:tc gridSpan="3">
                  <a:txBody>
                    <a:bodyPr/>
                    <a:lstStyle/>
                    <a:p>
                      <a:pPr algn="ctr"/>
                      <a:r>
                        <a:rPr lang="en-GB" sz="800" b="1" dirty="0" smtClean="0">
                          <a:solidFill>
                            <a:schemeClr val="bg1"/>
                          </a:solidFill>
                        </a:rPr>
                        <a:t>2018</a:t>
                      </a:r>
                      <a:endParaRPr lang="en-GB" sz="800" b="1" dirty="0">
                        <a:solidFill>
                          <a:schemeClr val="bg1"/>
                        </a:solidFill>
                      </a:endParaRPr>
                    </a:p>
                  </a:txBody>
                  <a:tcPr anchor="ctr">
                    <a:lnR w="12700"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tcPr>
                </a:tc>
                <a:tc hMerge="1">
                  <a:txBody>
                    <a:bodyPr/>
                    <a:lstStyle/>
                    <a:p>
                      <a:pPr algn="ctr"/>
                      <a:endParaRPr lang="en-GB" sz="800" b="1" dirty="0">
                        <a:solidFill>
                          <a:schemeClr val="bg1"/>
                        </a:solidFill>
                      </a:endParaRPr>
                    </a:p>
                  </a:txBody>
                  <a:tcPr anchor="ctr">
                    <a:lnB w="12700" cap="flat" cmpd="sng" algn="ctr">
                      <a:solidFill>
                        <a:schemeClr val="bg1"/>
                      </a:solidFill>
                      <a:prstDash val="solid"/>
                      <a:round/>
                      <a:headEnd type="none" w="med" len="med"/>
                      <a:tailEnd type="none" w="med" len="med"/>
                    </a:lnB>
                  </a:tcPr>
                </a:tc>
                <a:tc hMerge="1">
                  <a:txBody>
                    <a:bodyPr/>
                    <a:lstStyle/>
                    <a:p>
                      <a:pPr algn="ctr"/>
                      <a:endParaRPr lang="en-GB" sz="800" b="1" dirty="0">
                        <a:solidFill>
                          <a:schemeClr val="bg1"/>
                        </a:solidFill>
                      </a:endParaRPr>
                    </a:p>
                  </a:txBody>
                  <a:tcPr anchor="ctr">
                    <a:lnB w="12700" cap="flat" cmpd="sng" algn="ctr">
                      <a:solidFill>
                        <a:schemeClr val="bg1"/>
                      </a:solidFill>
                      <a:prstDash val="solid"/>
                      <a:round/>
                      <a:headEnd type="none" w="med" len="med"/>
                      <a:tailEnd type="none" w="med" len="med"/>
                    </a:lnB>
                  </a:tcPr>
                </a:tc>
                <a:tc gridSpan="12">
                  <a:txBody>
                    <a:bodyPr/>
                    <a:lstStyle/>
                    <a:p>
                      <a:pPr algn="ctr"/>
                      <a:r>
                        <a:rPr lang="en-GB" sz="800" b="1" dirty="0" smtClean="0">
                          <a:solidFill>
                            <a:schemeClr val="bg1"/>
                          </a:solidFill>
                        </a:rPr>
                        <a:t>2019</a:t>
                      </a:r>
                      <a:endParaRPr lang="en-GB" sz="800" b="1" dirty="0">
                        <a:solidFill>
                          <a:schemeClr val="bg1"/>
                        </a:solidFill>
                      </a:endParaRPr>
                    </a:p>
                  </a:txBody>
                  <a:tcPr anchor="ctr">
                    <a:lnL w="12700" cap="flat" cmpd="sng" algn="ctr">
                      <a:solidFill>
                        <a:schemeClr val="bg1"/>
                      </a:solidFill>
                      <a:prstDash val="solid"/>
                      <a:round/>
                      <a:headEnd type="none" w="med" len="med"/>
                      <a:tailEnd type="none" w="med" len="med"/>
                    </a:lnL>
                    <a:lnB w="12700" cap="flat" cmpd="sng" algn="ctr">
                      <a:solidFill>
                        <a:schemeClr val="bg1"/>
                      </a:solidFill>
                      <a:prstDash val="solid"/>
                      <a:round/>
                      <a:headEnd type="none" w="med" len="med"/>
                      <a:tailEnd type="none" w="med" len="med"/>
                    </a:lnB>
                  </a:tcPr>
                </a:tc>
                <a:tc hMerge="1">
                  <a:txBody>
                    <a:bodyPr/>
                    <a:lstStyle/>
                    <a:p>
                      <a:pPr algn="ctr"/>
                      <a:endParaRPr lang="en-GB" sz="800" b="1" dirty="0">
                        <a:solidFill>
                          <a:schemeClr val="bg1"/>
                        </a:solidFill>
                      </a:endParaRPr>
                    </a:p>
                  </a:txBody>
                  <a:tcPr anchor="ctr">
                    <a:lnB w="12700" cap="flat" cmpd="sng" algn="ctr">
                      <a:solidFill>
                        <a:schemeClr val="bg1"/>
                      </a:solidFill>
                      <a:prstDash val="solid"/>
                      <a:round/>
                      <a:headEnd type="none" w="med" len="med"/>
                      <a:tailEnd type="none" w="med" len="med"/>
                    </a:lnB>
                  </a:tcPr>
                </a:tc>
                <a:tc hMerge="1">
                  <a:txBody>
                    <a:bodyPr/>
                    <a:lstStyle/>
                    <a:p>
                      <a:pPr algn="ctr"/>
                      <a:endParaRPr lang="en-GB" sz="800" b="1" dirty="0">
                        <a:solidFill>
                          <a:schemeClr val="bg1"/>
                        </a:solidFill>
                      </a:endParaRPr>
                    </a:p>
                  </a:txBody>
                  <a:tcPr anchor="ctr">
                    <a:lnB w="12700" cap="flat" cmpd="sng" algn="ctr">
                      <a:solidFill>
                        <a:schemeClr val="bg1"/>
                      </a:solidFill>
                      <a:prstDash val="solid"/>
                      <a:round/>
                      <a:headEnd type="none" w="med" len="med"/>
                      <a:tailEnd type="none" w="med" len="med"/>
                    </a:lnB>
                  </a:tcPr>
                </a:tc>
                <a:tc hMerge="1">
                  <a:txBody>
                    <a:bodyPr/>
                    <a:lstStyle/>
                    <a:p>
                      <a:pPr algn="ctr"/>
                      <a:endParaRPr lang="en-GB" sz="800" b="1" dirty="0">
                        <a:solidFill>
                          <a:schemeClr val="bg1"/>
                        </a:solidFill>
                      </a:endParaRPr>
                    </a:p>
                  </a:txBody>
                  <a:tcPr anchor="ctr">
                    <a:lnB w="12700" cap="flat" cmpd="sng" algn="ctr">
                      <a:solidFill>
                        <a:schemeClr val="bg1"/>
                      </a:solidFill>
                      <a:prstDash val="solid"/>
                      <a:round/>
                      <a:headEnd type="none" w="med" len="med"/>
                      <a:tailEnd type="none" w="med" len="med"/>
                    </a:lnB>
                  </a:tcPr>
                </a:tc>
                <a:tc hMerge="1">
                  <a:txBody>
                    <a:bodyPr/>
                    <a:lstStyle/>
                    <a:p>
                      <a:pPr algn="ctr"/>
                      <a:endParaRPr lang="en-GB" sz="800" dirty="0">
                        <a:solidFill>
                          <a:schemeClr val="bg1"/>
                        </a:solidFill>
                      </a:endParaRPr>
                    </a:p>
                  </a:txBody>
                  <a:tcPr anchor="ctr"/>
                </a:tc>
                <a:tc hMerge="1">
                  <a:txBody>
                    <a:bodyPr/>
                    <a:lstStyle/>
                    <a:p>
                      <a:pPr algn="ctr"/>
                      <a:endParaRPr lang="en-GB" sz="800" dirty="0">
                        <a:solidFill>
                          <a:schemeClr val="bg1"/>
                        </a:solidFill>
                      </a:endParaRPr>
                    </a:p>
                  </a:txBody>
                  <a:tcPr anchor="ctr"/>
                </a:tc>
                <a:tc hMerge="1">
                  <a:txBody>
                    <a:bodyPr/>
                    <a:lstStyle/>
                    <a:p>
                      <a:pPr algn="ctr"/>
                      <a:endParaRPr lang="en-GB" sz="800" dirty="0">
                        <a:solidFill>
                          <a:schemeClr val="bg1"/>
                        </a:solidFill>
                      </a:endParaRPr>
                    </a:p>
                  </a:txBody>
                  <a:tcPr anchor="ctr"/>
                </a:tc>
                <a:tc hMerge="1">
                  <a:txBody>
                    <a:bodyPr/>
                    <a:lstStyle/>
                    <a:p>
                      <a:pPr algn="ctr"/>
                      <a:endParaRPr lang="en-GB" sz="800" dirty="0">
                        <a:solidFill>
                          <a:schemeClr val="bg1"/>
                        </a:solidFill>
                      </a:endParaRPr>
                    </a:p>
                  </a:txBody>
                  <a:tcPr anchor="ctr"/>
                </a:tc>
                <a:tc hMerge="1">
                  <a:txBody>
                    <a:bodyPr/>
                    <a:lstStyle/>
                    <a:p>
                      <a:pPr algn="ctr"/>
                      <a:endParaRPr lang="en-GB" sz="800" dirty="0">
                        <a:solidFill>
                          <a:schemeClr val="bg1"/>
                        </a:solidFill>
                      </a:endParaRPr>
                    </a:p>
                  </a:txBody>
                  <a:tcPr anchor="ctr"/>
                </a:tc>
                <a:tc hMerge="1">
                  <a:txBody>
                    <a:bodyPr/>
                    <a:lstStyle/>
                    <a:p>
                      <a:pPr algn="ctr"/>
                      <a:endParaRPr lang="en-GB" sz="800" dirty="0">
                        <a:solidFill>
                          <a:schemeClr val="bg1"/>
                        </a:solidFill>
                      </a:endParaRPr>
                    </a:p>
                  </a:txBody>
                  <a:tcPr anchor="ctr"/>
                </a:tc>
                <a:tc hMerge="1">
                  <a:txBody>
                    <a:bodyPr/>
                    <a:lstStyle/>
                    <a:p>
                      <a:pPr algn="ctr"/>
                      <a:endParaRPr lang="en-GB" sz="800" dirty="0">
                        <a:solidFill>
                          <a:schemeClr val="bg1"/>
                        </a:solidFill>
                      </a:endParaRPr>
                    </a:p>
                  </a:txBody>
                  <a:tcPr anchor="ctr"/>
                </a:tc>
                <a:tc hMerge="1">
                  <a:txBody>
                    <a:bodyPr/>
                    <a:lstStyle/>
                    <a:p>
                      <a:pPr algn="ctr"/>
                      <a:endParaRPr lang="en-GB" sz="800" dirty="0">
                        <a:solidFill>
                          <a:schemeClr val="bg1"/>
                        </a:solidFill>
                      </a:endParaRPr>
                    </a:p>
                  </a:txBody>
                  <a:tcPr anchor="ctr"/>
                </a:tc>
                <a:tc gridSpan="12">
                  <a:txBody>
                    <a:bodyPr/>
                    <a:lstStyle/>
                    <a:p>
                      <a:pPr algn="ctr"/>
                      <a:r>
                        <a:rPr lang="en-GB" sz="800" b="1" dirty="0" smtClean="0">
                          <a:solidFill>
                            <a:schemeClr val="bg1"/>
                          </a:solidFill>
                        </a:rPr>
                        <a:t>2020</a:t>
                      </a:r>
                      <a:endParaRPr lang="en-GB" sz="800" b="1" dirty="0">
                        <a:solidFill>
                          <a:schemeClr val="bg1"/>
                        </a:solidFill>
                      </a:endParaRPr>
                    </a:p>
                  </a:txBody>
                  <a:tcPr anchor="ctr">
                    <a:lnB w="12700" cap="flat" cmpd="sng" algn="ctr">
                      <a:solidFill>
                        <a:schemeClr val="bg1"/>
                      </a:solidFill>
                      <a:prstDash val="solid"/>
                      <a:round/>
                      <a:headEnd type="none" w="med" len="med"/>
                      <a:tailEnd type="none" w="med" len="med"/>
                    </a:lnB>
                  </a:tcPr>
                </a:tc>
                <a:tc hMerge="1">
                  <a:txBody>
                    <a:bodyPr/>
                    <a:lstStyle/>
                    <a:p>
                      <a:pPr algn="ctr"/>
                      <a:endParaRPr lang="en-GB" sz="800" dirty="0">
                        <a:solidFill>
                          <a:schemeClr val="bg1"/>
                        </a:solidFill>
                      </a:endParaRPr>
                    </a:p>
                  </a:txBody>
                  <a:tcPr anchor="ctr"/>
                </a:tc>
                <a:tc hMerge="1">
                  <a:txBody>
                    <a:bodyPr/>
                    <a:lstStyle/>
                    <a:p>
                      <a:pPr algn="ctr"/>
                      <a:endParaRPr lang="en-GB" sz="800" dirty="0">
                        <a:solidFill>
                          <a:schemeClr val="bg1"/>
                        </a:solidFill>
                      </a:endParaRPr>
                    </a:p>
                  </a:txBody>
                  <a:tcPr anchor="ctr"/>
                </a:tc>
                <a:tc hMerge="1">
                  <a:txBody>
                    <a:bodyPr/>
                    <a:lstStyle/>
                    <a:p>
                      <a:pPr algn="ctr"/>
                      <a:endParaRPr lang="en-GB" sz="800" dirty="0">
                        <a:solidFill>
                          <a:schemeClr val="bg1"/>
                        </a:solidFill>
                      </a:endParaRPr>
                    </a:p>
                  </a:txBody>
                  <a:tcPr anchor="ctr"/>
                </a:tc>
                <a:tc hMerge="1">
                  <a:txBody>
                    <a:bodyPr/>
                    <a:lstStyle/>
                    <a:p>
                      <a:pPr algn="ctr"/>
                      <a:endParaRPr lang="en-GB" sz="800" dirty="0">
                        <a:solidFill>
                          <a:schemeClr val="bg1"/>
                        </a:solidFill>
                      </a:endParaRPr>
                    </a:p>
                  </a:txBody>
                  <a:tcPr anchor="ctr"/>
                </a:tc>
                <a:tc hMerge="1">
                  <a:txBody>
                    <a:bodyPr/>
                    <a:lstStyle/>
                    <a:p>
                      <a:pPr algn="ctr"/>
                      <a:endParaRPr lang="en-GB" sz="800" dirty="0">
                        <a:solidFill>
                          <a:schemeClr val="bg1"/>
                        </a:solidFill>
                      </a:endParaRPr>
                    </a:p>
                  </a:txBody>
                  <a:tcPr anchor="ctr"/>
                </a:tc>
                <a:tc hMerge="1">
                  <a:txBody>
                    <a:bodyPr/>
                    <a:lstStyle/>
                    <a:p>
                      <a:pPr algn="ctr"/>
                      <a:endParaRPr lang="en-GB" sz="800" dirty="0">
                        <a:solidFill>
                          <a:schemeClr val="bg1"/>
                        </a:solidFill>
                      </a:endParaRPr>
                    </a:p>
                  </a:txBody>
                  <a:tcPr anchor="ctr"/>
                </a:tc>
                <a:tc hMerge="1">
                  <a:txBody>
                    <a:bodyPr/>
                    <a:lstStyle/>
                    <a:p>
                      <a:pPr algn="ctr"/>
                      <a:endParaRPr lang="en-GB" sz="800" dirty="0">
                        <a:solidFill>
                          <a:schemeClr val="bg1"/>
                        </a:solidFill>
                      </a:endParaRPr>
                    </a:p>
                  </a:txBody>
                  <a:tcPr anchor="ctr"/>
                </a:tc>
                <a:tc hMerge="1">
                  <a:txBody>
                    <a:bodyPr/>
                    <a:lstStyle/>
                    <a:p>
                      <a:pPr algn="ctr"/>
                      <a:endParaRPr lang="en-GB" sz="800" dirty="0">
                        <a:solidFill>
                          <a:schemeClr val="bg1"/>
                        </a:solidFill>
                      </a:endParaRPr>
                    </a:p>
                  </a:txBody>
                  <a:tcPr anchor="ctr"/>
                </a:tc>
                <a:tc hMerge="1">
                  <a:txBody>
                    <a:bodyPr/>
                    <a:lstStyle/>
                    <a:p>
                      <a:pPr algn="ctr"/>
                      <a:endParaRPr lang="en-GB" sz="800" dirty="0">
                        <a:solidFill>
                          <a:schemeClr val="bg1"/>
                        </a:solidFill>
                      </a:endParaRPr>
                    </a:p>
                  </a:txBody>
                  <a:tcPr anchor="ctr"/>
                </a:tc>
                <a:tc hMerge="1">
                  <a:txBody>
                    <a:bodyPr/>
                    <a:lstStyle/>
                    <a:p>
                      <a:pPr algn="ctr"/>
                      <a:endParaRPr lang="en-GB" sz="800" dirty="0">
                        <a:solidFill>
                          <a:schemeClr val="bg1"/>
                        </a:solidFill>
                      </a:endParaRPr>
                    </a:p>
                  </a:txBody>
                  <a:tcPr anchor="ctr"/>
                </a:tc>
                <a:tc hMerge="1">
                  <a:txBody>
                    <a:bodyPr/>
                    <a:lstStyle/>
                    <a:p>
                      <a:pPr algn="ctr"/>
                      <a:endParaRPr lang="en-GB" sz="800" dirty="0">
                        <a:solidFill>
                          <a:schemeClr val="bg1"/>
                        </a:solidFill>
                      </a:endParaRPr>
                    </a:p>
                  </a:txBody>
                  <a:tcPr anchor="ctr"/>
                </a:tc>
                <a:tc gridSpan="9">
                  <a:txBody>
                    <a:bodyPr/>
                    <a:lstStyle/>
                    <a:p>
                      <a:pPr algn="ctr"/>
                      <a:r>
                        <a:rPr lang="en-GB" sz="800" b="1" dirty="0" smtClean="0">
                          <a:solidFill>
                            <a:schemeClr val="bg1"/>
                          </a:solidFill>
                        </a:rPr>
                        <a:t>2021</a:t>
                      </a:r>
                      <a:endParaRPr lang="en-GB" sz="800" b="1" dirty="0">
                        <a:solidFill>
                          <a:schemeClr val="bg1"/>
                        </a:solidFill>
                      </a:endParaRPr>
                    </a:p>
                  </a:txBody>
                  <a:tcPr anchor="ctr">
                    <a:lnB w="12700" cap="flat" cmpd="sng" algn="ctr">
                      <a:solidFill>
                        <a:schemeClr val="bg1"/>
                      </a:solidFill>
                      <a:prstDash val="solid"/>
                      <a:round/>
                      <a:headEnd type="none" w="med" len="med"/>
                      <a:tailEnd type="none" w="med" len="med"/>
                    </a:lnB>
                  </a:tcPr>
                </a:tc>
                <a:tc hMerge="1">
                  <a:txBody>
                    <a:bodyPr/>
                    <a:lstStyle/>
                    <a:p>
                      <a:pPr algn="ctr"/>
                      <a:endParaRPr lang="en-GB" sz="800" dirty="0">
                        <a:solidFill>
                          <a:schemeClr val="bg1"/>
                        </a:solidFill>
                      </a:endParaRPr>
                    </a:p>
                  </a:txBody>
                  <a:tcPr anchor="ctr"/>
                </a:tc>
                <a:tc hMerge="1">
                  <a:txBody>
                    <a:bodyPr/>
                    <a:lstStyle/>
                    <a:p>
                      <a:pPr algn="ctr"/>
                      <a:endParaRPr lang="en-GB" sz="800" dirty="0">
                        <a:solidFill>
                          <a:schemeClr val="bg1"/>
                        </a:solidFill>
                      </a:endParaRPr>
                    </a:p>
                  </a:txBody>
                  <a:tcPr anchor="ctr"/>
                </a:tc>
                <a:tc hMerge="1">
                  <a:txBody>
                    <a:bodyPr/>
                    <a:lstStyle/>
                    <a:p>
                      <a:pPr algn="ctr"/>
                      <a:endParaRPr lang="en-GB" sz="800" dirty="0">
                        <a:solidFill>
                          <a:schemeClr val="bg1"/>
                        </a:solidFill>
                      </a:endParaRPr>
                    </a:p>
                  </a:txBody>
                  <a:tcPr anchor="ctr"/>
                </a:tc>
                <a:tc hMerge="1">
                  <a:txBody>
                    <a:bodyPr/>
                    <a:lstStyle/>
                    <a:p>
                      <a:pPr algn="ctr"/>
                      <a:endParaRPr lang="en-GB" sz="800" dirty="0">
                        <a:solidFill>
                          <a:schemeClr val="bg1"/>
                        </a:solidFill>
                      </a:endParaRPr>
                    </a:p>
                  </a:txBody>
                  <a:tcPr anchor="ctr"/>
                </a:tc>
                <a:tc hMerge="1">
                  <a:txBody>
                    <a:bodyPr/>
                    <a:lstStyle/>
                    <a:p>
                      <a:pPr algn="ctr"/>
                      <a:endParaRPr lang="en-GB" sz="800" dirty="0">
                        <a:solidFill>
                          <a:schemeClr val="bg1"/>
                        </a:solidFill>
                      </a:endParaRPr>
                    </a:p>
                  </a:txBody>
                  <a:tcPr anchor="ctr"/>
                </a:tc>
                <a:tc hMerge="1">
                  <a:txBody>
                    <a:bodyPr/>
                    <a:lstStyle/>
                    <a:p>
                      <a:pPr algn="ctr"/>
                      <a:endParaRPr lang="en-GB" sz="800" dirty="0">
                        <a:solidFill>
                          <a:schemeClr val="bg1"/>
                        </a:solidFill>
                      </a:endParaRPr>
                    </a:p>
                  </a:txBody>
                  <a:tcPr anchor="ctr"/>
                </a:tc>
                <a:tc hMerge="1">
                  <a:txBody>
                    <a:bodyPr/>
                    <a:lstStyle/>
                    <a:p>
                      <a:pPr algn="ctr"/>
                      <a:endParaRPr lang="en-GB" sz="800" dirty="0">
                        <a:solidFill>
                          <a:schemeClr val="bg1"/>
                        </a:solidFill>
                      </a:endParaRPr>
                    </a:p>
                  </a:txBody>
                  <a:tcPr anchor="ctr"/>
                </a:tc>
                <a:tc hMerge="1">
                  <a:txBody>
                    <a:bodyPr/>
                    <a:lstStyle/>
                    <a:p>
                      <a:pPr algn="ctr"/>
                      <a:endParaRPr lang="en-GB" sz="800" dirty="0">
                        <a:solidFill>
                          <a:schemeClr val="bg1"/>
                        </a:solidFill>
                      </a:endParaRPr>
                    </a:p>
                  </a:txBody>
                  <a:tcPr anchor="ctr"/>
                </a:tc>
              </a:tr>
              <a:tr h="288032">
                <a:tc vMerge="1">
                  <a:txBody>
                    <a:bodyPr/>
                    <a:lstStyle/>
                    <a:p>
                      <a:endParaRPr lang="en-GB" dirty="0"/>
                    </a:p>
                  </a:txBody>
                  <a:tcPr anchor="ctr">
                    <a:lnT w="12700" cap="flat" cmpd="sng" algn="ctr">
                      <a:solidFill>
                        <a:schemeClr val="bg1"/>
                      </a:solidFill>
                      <a:prstDash val="solid"/>
                      <a:round/>
                      <a:headEnd type="none" w="med" len="med"/>
                      <a:tailEnd type="none" w="med" len="med"/>
                    </a:lnT>
                    <a:noFill/>
                  </a:tcPr>
                </a:tc>
                <a:tc>
                  <a:txBody>
                    <a:bodyPr/>
                    <a:lstStyle/>
                    <a:p>
                      <a:pPr algn="ctr"/>
                      <a:r>
                        <a:rPr lang="en-GB" sz="800" dirty="0" smtClean="0">
                          <a:solidFill>
                            <a:schemeClr val="bg1"/>
                          </a:solidFill>
                        </a:rPr>
                        <a:t>Oct</a:t>
                      </a:r>
                      <a:endParaRPr lang="en-GB" sz="800" dirty="0">
                        <a:solidFill>
                          <a:schemeClr val="bg1"/>
                        </a:solidFill>
                      </a:endParaRPr>
                    </a:p>
                  </a:txBody>
                  <a:tcPr vert="vert27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solidFill>
                      <a:schemeClr val="accent1"/>
                    </a:solidFill>
                  </a:tcPr>
                </a:tc>
                <a:tc>
                  <a:txBody>
                    <a:bodyPr/>
                    <a:lstStyle/>
                    <a:p>
                      <a:pPr algn="ctr"/>
                      <a:r>
                        <a:rPr lang="en-GB" sz="800" dirty="0" smtClean="0">
                          <a:solidFill>
                            <a:schemeClr val="bg1"/>
                          </a:solidFill>
                        </a:rPr>
                        <a:t>Nov</a:t>
                      </a:r>
                      <a:endParaRPr lang="en-GB" sz="800" dirty="0">
                        <a:solidFill>
                          <a:schemeClr val="bg1"/>
                        </a:solidFill>
                      </a:endParaRPr>
                    </a:p>
                  </a:txBody>
                  <a:tcPr vert="vert27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solidFill>
                      <a:schemeClr val="accent1"/>
                    </a:solidFill>
                  </a:tcPr>
                </a:tc>
                <a:tc>
                  <a:txBody>
                    <a:bodyPr/>
                    <a:lstStyle/>
                    <a:p>
                      <a:pPr algn="ctr"/>
                      <a:r>
                        <a:rPr lang="en-GB" sz="800" dirty="0" smtClean="0">
                          <a:solidFill>
                            <a:schemeClr val="bg1"/>
                          </a:solidFill>
                        </a:rPr>
                        <a:t>Dec</a:t>
                      </a:r>
                      <a:endParaRPr lang="en-GB" sz="800" dirty="0">
                        <a:solidFill>
                          <a:schemeClr val="bg1"/>
                        </a:solidFill>
                      </a:endParaRPr>
                    </a:p>
                  </a:txBody>
                  <a:tcPr vert="vert27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solidFill>
                      <a:schemeClr val="accent1"/>
                    </a:solidFill>
                  </a:tcPr>
                </a:tc>
                <a:tc>
                  <a:txBody>
                    <a:bodyPr/>
                    <a:lstStyle/>
                    <a:p>
                      <a:pPr algn="ctr"/>
                      <a:r>
                        <a:rPr lang="en-GB" sz="800" dirty="0" smtClean="0">
                          <a:solidFill>
                            <a:schemeClr val="bg1"/>
                          </a:solidFill>
                        </a:rPr>
                        <a:t>Jan</a:t>
                      </a:r>
                      <a:endParaRPr lang="en-GB" sz="800" dirty="0">
                        <a:solidFill>
                          <a:schemeClr val="bg1"/>
                        </a:solidFill>
                      </a:endParaRPr>
                    </a:p>
                  </a:txBody>
                  <a:tcPr vert="vert27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solidFill>
                      <a:schemeClr val="accent1"/>
                    </a:solidFill>
                  </a:tcPr>
                </a:tc>
                <a:tc>
                  <a:txBody>
                    <a:bodyPr/>
                    <a:lstStyle/>
                    <a:p>
                      <a:pPr algn="ctr"/>
                      <a:r>
                        <a:rPr lang="en-GB" sz="800" dirty="0" smtClean="0">
                          <a:solidFill>
                            <a:schemeClr val="bg1"/>
                          </a:solidFill>
                        </a:rPr>
                        <a:t>Feb</a:t>
                      </a:r>
                      <a:endParaRPr lang="en-GB" sz="800" dirty="0">
                        <a:solidFill>
                          <a:schemeClr val="bg1"/>
                        </a:solidFill>
                      </a:endParaRPr>
                    </a:p>
                  </a:txBody>
                  <a:tcPr vert="vert27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solidFill>
                      <a:schemeClr val="accent1"/>
                    </a:solidFill>
                  </a:tcPr>
                </a:tc>
                <a:tc>
                  <a:txBody>
                    <a:bodyPr/>
                    <a:lstStyle/>
                    <a:p>
                      <a:pPr algn="ctr"/>
                      <a:r>
                        <a:rPr lang="en-GB" sz="800" dirty="0" smtClean="0">
                          <a:solidFill>
                            <a:schemeClr val="bg1"/>
                          </a:solidFill>
                        </a:rPr>
                        <a:t>Mar</a:t>
                      </a:r>
                      <a:endParaRPr lang="en-GB" sz="800" dirty="0">
                        <a:solidFill>
                          <a:schemeClr val="bg1"/>
                        </a:solidFill>
                      </a:endParaRPr>
                    </a:p>
                  </a:txBody>
                  <a:tcPr vert="vert27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solidFill>
                      <a:schemeClr val="accent1"/>
                    </a:solidFill>
                  </a:tcPr>
                </a:tc>
                <a:tc>
                  <a:txBody>
                    <a:bodyPr/>
                    <a:lstStyle/>
                    <a:p>
                      <a:pPr algn="ctr"/>
                      <a:r>
                        <a:rPr lang="en-GB" sz="800" dirty="0" smtClean="0">
                          <a:solidFill>
                            <a:schemeClr val="bg1"/>
                          </a:solidFill>
                        </a:rPr>
                        <a:t>Apr</a:t>
                      </a:r>
                      <a:endParaRPr lang="en-GB" sz="800" dirty="0">
                        <a:solidFill>
                          <a:schemeClr val="bg1"/>
                        </a:solidFill>
                      </a:endParaRPr>
                    </a:p>
                  </a:txBody>
                  <a:tcPr vert="vert270" anchor="ct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solidFill>
                      <a:schemeClr val="accent1"/>
                    </a:solidFill>
                  </a:tcPr>
                </a:tc>
                <a:tc>
                  <a:txBody>
                    <a:bodyPr/>
                    <a:lstStyle/>
                    <a:p>
                      <a:pPr algn="ctr"/>
                      <a:r>
                        <a:rPr lang="en-GB" sz="800" dirty="0" smtClean="0">
                          <a:solidFill>
                            <a:schemeClr val="bg1"/>
                          </a:solidFill>
                        </a:rPr>
                        <a:t>May</a:t>
                      </a:r>
                      <a:endParaRPr lang="en-GB" sz="800" dirty="0">
                        <a:solidFill>
                          <a:schemeClr val="bg1"/>
                        </a:solidFill>
                      </a:endParaRPr>
                    </a:p>
                  </a:txBody>
                  <a:tcPr vert="vert270" anchor="ctr">
                    <a:lnT w="12700" cap="flat" cmpd="sng" algn="ctr">
                      <a:solidFill>
                        <a:schemeClr val="bg1"/>
                      </a:solidFill>
                      <a:prstDash val="solid"/>
                      <a:round/>
                      <a:headEnd type="none" w="med" len="med"/>
                      <a:tailEnd type="none" w="med" len="med"/>
                    </a:lnT>
                    <a:solidFill>
                      <a:schemeClr val="accent1"/>
                    </a:solidFill>
                  </a:tcPr>
                </a:tc>
                <a:tc>
                  <a:txBody>
                    <a:bodyPr/>
                    <a:lstStyle/>
                    <a:p>
                      <a:pPr algn="ctr"/>
                      <a:r>
                        <a:rPr lang="en-GB" sz="800" dirty="0" smtClean="0">
                          <a:solidFill>
                            <a:schemeClr val="bg1"/>
                          </a:solidFill>
                        </a:rPr>
                        <a:t>Jun</a:t>
                      </a:r>
                      <a:endParaRPr lang="en-GB" sz="800" dirty="0">
                        <a:solidFill>
                          <a:schemeClr val="bg1"/>
                        </a:solidFill>
                      </a:endParaRPr>
                    </a:p>
                  </a:txBody>
                  <a:tcPr vert="vert270" anchor="ctr">
                    <a:lnT w="12700" cap="flat" cmpd="sng" algn="ctr">
                      <a:solidFill>
                        <a:schemeClr val="bg1"/>
                      </a:solidFill>
                      <a:prstDash val="solid"/>
                      <a:round/>
                      <a:headEnd type="none" w="med" len="med"/>
                      <a:tailEnd type="none" w="med" len="med"/>
                    </a:lnT>
                    <a:solidFill>
                      <a:schemeClr val="accent1"/>
                    </a:solidFill>
                  </a:tcPr>
                </a:tc>
                <a:tc>
                  <a:txBody>
                    <a:bodyPr/>
                    <a:lstStyle/>
                    <a:p>
                      <a:pPr algn="ctr"/>
                      <a:r>
                        <a:rPr lang="en-GB" sz="800" dirty="0" smtClean="0">
                          <a:solidFill>
                            <a:schemeClr val="bg1"/>
                          </a:solidFill>
                        </a:rPr>
                        <a:t>Jul</a:t>
                      </a:r>
                      <a:endParaRPr lang="en-GB" sz="800" dirty="0">
                        <a:solidFill>
                          <a:schemeClr val="bg1"/>
                        </a:solidFill>
                      </a:endParaRPr>
                    </a:p>
                  </a:txBody>
                  <a:tcPr vert="vert270" anchor="ctr">
                    <a:lnT w="12700" cap="flat" cmpd="sng" algn="ctr">
                      <a:solidFill>
                        <a:schemeClr val="bg1"/>
                      </a:solidFill>
                      <a:prstDash val="solid"/>
                      <a:round/>
                      <a:headEnd type="none" w="med" len="med"/>
                      <a:tailEnd type="none" w="med" len="med"/>
                    </a:lnT>
                    <a:solidFill>
                      <a:schemeClr val="accent1"/>
                    </a:solidFill>
                  </a:tcPr>
                </a:tc>
                <a:tc>
                  <a:txBody>
                    <a:bodyPr/>
                    <a:lstStyle/>
                    <a:p>
                      <a:pPr algn="ctr"/>
                      <a:r>
                        <a:rPr lang="en-GB" sz="800" dirty="0" smtClean="0">
                          <a:solidFill>
                            <a:schemeClr val="bg1"/>
                          </a:solidFill>
                        </a:rPr>
                        <a:t>Aug</a:t>
                      </a:r>
                      <a:endParaRPr lang="en-GB" sz="800" dirty="0">
                        <a:solidFill>
                          <a:schemeClr val="bg1"/>
                        </a:solidFill>
                      </a:endParaRPr>
                    </a:p>
                  </a:txBody>
                  <a:tcPr vert="vert270" anchor="ctr">
                    <a:lnT w="12700" cap="flat" cmpd="sng" algn="ctr">
                      <a:solidFill>
                        <a:schemeClr val="bg1"/>
                      </a:solidFill>
                      <a:prstDash val="solid"/>
                      <a:round/>
                      <a:headEnd type="none" w="med" len="med"/>
                      <a:tailEnd type="none" w="med" len="med"/>
                    </a:lnT>
                    <a:solidFill>
                      <a:schemeClr val="accent1"/>
                    </a:solidFill>
                  </a:tcPr>
                </a:tc>
                <a:tc>
                  <a:txBody>
                    <a:bodyPr/>
                    <a:lstStyle/>
                    <a:p>
                      <a:pPr algn="ctr"/>
                      <a:r>
                        <a:rPr lang="en-GB" sz="800" dirty="0" smtClean="0">
                          <a:solidFill>
                            <a:schemeClr val="bg1"/>
                          </a:solidFill>
                        </a:rPr>
                        <a:t>Sep</a:t>
                      </a:r>
                      <a:endParaRPr lang="en-GB" sz="800" dirty="0">
                        <a:solidFill>
                          <a:schemeClr val="bg1"/>
                        </a:solidFill>
                      </a:endParaRPr>
                    </a:p>
                  </a:txBody>
                  <a:tcPr vert="vert270" anchor="ctr">
                    <a:lnT w="12700" cap="flat" cmpd="sng" algn="ctr">
                      <a:solidFill>
                        <a:schemeClr val="bg1"/>
                      </a:solidFill>
                      <a:prstDash val="solid"/>
                      <a:round/>
                      <a:headEnd type="none" w="med" len="med"/>
                      <a:tailEnd type="none" w="med" len="med"/>
                    </a:lnT>
                    <a:solidFill>
                      <a:schemeClr val="accent1"/>
                    </a:solidFill>
                  </a:tcPr>
                </a:tc>
                <a:tc>
                  <a:txBody>
                    <a:bodyPr/>
                    <a:lstStyle/>
                    <a:p>
                      <a:pPr algn="ctr"/>
                      <a:r>
                        <a:rPr lang="en-GB" sz="800" dirty="0" smtClean="0">
                          <a:solidFill>
                            <a:schemeClr val="bg1"/>
                          </a:solidFill>
                        </a:rPr>
                        <a:t>Oct</a:t>
                      </a:r>
                      <a:endParaRPr lang="en-GB" sz="800" dirty="0">
                        <a:solidFill>
                          <a:schemeClr val="bg1"/>
                        </a:solidFill>
                      </a:endParaRPr>
                    </a:p>
                  </a:txBody>
                  <a:tcPr vert="vert270" anchor="ctr">
                    <a:lnT w="12700" cap="flat" cmpd="sng" algn="ctr">
                      <a:solidFill>
                        <a:schemeClr val="bg1"/>
                      </a:solidFill>
                      <a:prstDash val="solid"/>
                      <a:round/>
                      <a:headEnd type="none" w="med" len="med"/>
                      <a:tailEnd type="none" w="med" len="med"/>
                    </a:lnT>
                    <a:solidFill>
                      <a:schemeClr val="accent1"/>
                    </a:solidFill>
                  </a:tcPr>
                </a:tc>
                <a:tc>
                  <a:txBody>
                    <a:bodyPr/>
                    <a:lstStyle/>
                    <a:p>
                      <a:pPr algn="ctr"/>
                      <a:r>
                        <a:rPr lang="en-GB" sz="800" dirty="0" smtClean="0">
                          <a:solidFill>
                            <a:schemeClr val="bg1"/>
                          </a:solidFill>
                        </a:rPr>
                        <a:t>Nov</a:t>
                      </a:r>
                      <a:endParaRPr lang="en-GB" sz="800" dirty="0">
                        <a:solidFill>
                          <a:schemeClr val="bg1"/>
                        </a:solidFill>
                      </a:endParaRPr>
                    </a:p>
                  </a:txBody>
                  <a:tcPr vert="vert270" anchor="ctr">
                    <a:lnT w="12700" cap="flat" cmpd="sng" algn="ctr">
                      <a:solidFill>
                        <a:schemeClr val="bg1"/>
                      </a:solidFill>
                      <a:prstDash val="solid"/>
                      <a:round/>
                      <a:headEnd type="none" w="med" len="med"/>
                      <a:tailEnd type="none" w="med" len="med"/>
                    </a:lnT>
                    <a:solidFill>
                      <a:schemeClr val="accent1"/>
                    </a:solidFill>
                  </a:tcPr>
                </a:tc>
                <a:tc>
                  <a:txBody>
                    <a:bodyPr/>
                    <a:lstStyle/>
                    <a:p>
                      <a:pPr algn="ctr"/>
                      <a:r>
                        <a:rPr lang="en-GB" sz="800" dirty="0" smtClean="0">
                          <a:solidFill>
                            <a:schemeClr val="bg1"/>
                          </a:solidFill>
                        </a:rPr>
                        <a:t>Dec</a:t>
                      </a:r>
                      <a:endParaRPr lang="en-GB" sz="800" dirty="0">
                        <a:solidFill>
                          <a:schemeClr val="bg1"/>
                        </a:solidFill>
                      </a:endParaRPr>
                    </a:p>
                  </a:txBody>
                  <a:tcPr vert="vert270" anchor="ctr">
                    <a:lnT w="12700" cap="flat" cmpd="sng" algn="ctr">
                      <a:solidFill>
                        <a:schemeClr val="bg1"/>
                      </a:solidFill>
                      <a:prstDash val="solid"/>
                      <a:round/>
                      <a:headEnd type="none" w="med" len="med"/>
                      <a:tailEnd type="none" w="med" len="med"/>
                    </a:lnT>
                    <a:solidFill>
                      <a:schemeClr val="accent1"/>
                    </a:solidFill>
                  </a:tcPr>
                </a:tc>
                <a:tc>
                  <a:txBody>
                    <a:bodyPr/>
                    <a:lstStyle/>
                    <a:p>
                      <a:pPr algn="ctr"/>
                      <a:r>
                        <a:rPr lang="en-GB" sz="800" dirty="0" smtClean="0">
                          <a:solidFill>
                            <a:schemeClr val="bg1"/>
                          </a:solidFill>
                        </a:rPr>
                        <a:t>Jan</a:t>
                      </a:r>
                      <a:endParaRPr lang="en-GB" sz="800" dirty="0">
                        <a:solidFill>
                          <a:schemeClr val="bg1"/>
                        </a:solidFill>
                      </a:endParaRPr>
                    </a:p>
                  </a:txBody>
                  <a:tcPr vert="vert270" anchor="ctr">
                    <a:lnT w="12700" cap="flat" cmpd="sng" algn="ctr">
                      <a:solidFill>
                        <a:schemeClr val="bg1"/>
                      </a:solidFill>
                      <a:prstDash val="solid"/>
                      <a:round/>
                      <a:headEnd type="none" w="med" len="med"/>
                      <a:tailEnd type="none" w="med" len="med"/>
                    </a:lnT>
                    <a:solidFill>
                      <a:schemeClr val="accent1"/>
                    </a:solidFill>
                  </a:tcPr>
                </a:tc>
                <a:tc>
                  <a:txBody>
                    <a:bodyPr/>
                    <a:lstStyle/>
                    <a:p>
                      <a:pPr algn="ctr"/>
                      <a:r>
                        <a:rPr lang="en-GB" sz="800" dirty="0" smtClean="0">
                          <a:solidFill>
                            <a:schemeClr val="bg1"/>
                          </a:solidFill>
                        </a:rPr>
                        <a:t>Feb</a:t>
                      </a:r>
                      <a:endParaRPr lang="en-GB" sz="800" dirty="0">
                        <a:solidFill>
                          <a:schemeClr val="bg1"/>
                        </a:solidFill>
                      </a:endParaRPr>
                    </a:p>
                  </a:txBody>
                  <a:tcPr vert="vert270" anchor="ctr">
                    <a:lnT w="12700" cap="flat" cmpd="sng" algn="ctr">
                      <a:solidFill>
                        <a:schemeClr val="bg1"/>
                      </a:solidFill>
                      <a:prstDash val="solid"/>
                      <a:round/>
                      <a:headEnd type="none" w="med" len="med"/>
                      <a:tailEnd type="none" w="med" len="med"/>
                    </a:lnT>
                    <a:solidFill>
                      <a:schemeClr val="accent1"/>
                    </a:solidFill>
                  </a:tcPr>
                </a:tc>
                <a:tc>
                  <a:txBody>
                    <a:bodyPr/>
                    <a:lstStyle/>
                    <a:p>
                      <a:pPr algn="ctr"/>
                      <a:r>
                        <a:rPr lang="en-GB" sz="800" dirty="0" smtClean="0">
                          <a:solidFill>
                            <a:schemeClr val="bg1"/>
                          </a:solidFill>
                        </a:rPr>
                        <a:t>Mar</a:t>
                      </a:r>
                      <a:endParaRPr lang="en-GB" sz="800" dirty="0">
                        <a:solidFill>
                          <a:schemeClr val="bg1"/>
                        </a:solidFill>
                      </a:endParaRPr>
                    </a:p>
                  </a:txBody>
                  <a:tcPr vert="vert270" anchor="ctr">
                    <a:lnT w="12700" cap="flat" cmpd="sng" algn="ctr">
                      <a:solidFill>
                        <a:schemeClr val="bg1"/>
                      </a:solidFill>
                      <a:prstDash val="solid"/>
                      <a:round/>
                      <a:headEnd type="none" w="med" len="med"/>
                      <a:tailEnd type="none" w="med" len="med"/>
                    </a:lnT>
                    <a:solidFill>
                      <a:schemeClr val="accent1"/>
                    </a:solidFill>
                  </a:tcPr>
                </a:tc>
                <a:tc>
                  <a:txBody>
                    <a:bodyPr/>
                    <a:lstStyle/>
                    <a:p>
                      <a:pPr algn="ctr"/>
                      <a:r>
                        <a:rPr lang="en-GB" sz="800" dirty="0" smtClean="0">
                          <a:solidFill>
                            <a:schemeClr val="bg1"/>
                          </a:solidFill>
                        </a:rPr>
                        <a:t>Apr</a:t>
                      </a:r>
                      <a:endParaRPr lang="en-GB" sz="800" dirty="0">
                        <a:solidFill>
                          <a:schemeClr val="bg1"/>
                        </a:solidFill>
                      </a:endParaRPr>
                    </a:p>
                  </a:txBody>
                  <a:tcPr vert="vert270" anchor="ctr">
                    <a:lnT w="12700" cap="flat" cmpd="sng" algn="ctr">
                      <a:solidFill>
                        <a:schemeClr val="bg1"/>
                      </a:solidFill>
                      <a:prstDash val="solid"/>
                      <a:round/>
                      <a:headEnd type="none" w="med" len="med"/>
                      <a:tailEnd type="none" w="med" len="med"/>
                    </a:lnT>
                    <a:solidFill>
                      <a:schemeClr val="accent1"/>
                    </a:solidFill>
                  </a:tcPr>
                </a:tc>
                <a:tc>
                  <a:txBody>
                    <a:bodyPr/>
                    <a:lstStyle/>
                    <a:p>
                      <a:pPr algn="ctr"/>
                      <a:r>
                        <a:rPr lang="en-GB" sz="800" dirty="0" smtClean="0">
                          <a:solidFill>
                            <a:schemeClr val="bg1"/>
                          </a:solidFill>
                        </a:rPr>
                        <a:t>May</a:t>
                      </a:r>
                      <a:endParaRPr lang="en-GB" sz="800" dirty="0">
                        <a:solidFill>
                          <a:schemeClr val="bg1"/>
                        </a:solidFill>
                      </a:endParaRPr>
                    </a:p>
                  </a:txBody>
                  <a:tcPr vert="vert270" anchor="ctr">
                    <a:lnT w="12700" cap="flat" cmpd="sng" algn="ctr">
                      <a:solidFill>
                        <a:schemeClr val="bg1"/>
                      </a:solidFill>
                      <a:prstDash val="solid"/>
                      <a:round/>
                      <a:headEnd type="none" w="med" len="med"/>
                      <a:tailEnd type="none" w="med" len="med"/>
                    </a:lnT>
                    <a:solidFill>
                      <a:schemeClr val="accent1"/>
                    </a:solidFill>
                  </a:tcPr>
                </a:tc>
                <a:tc>
                  <a:txBody>
                    <a:bodyPr/>
                    <a:lstStyle/>
                    <a:p>
                      <a:pPr algn="ctr"/>
                      <a:r>
                        <a:rPr lang="en-GB" sz="800" dirty="0" smtClean="0">
                          <a:solidFill>
                            <a:schemeClr val="bg1"/>
                          </a:solidFill>
                        </a:rPr>
                        <a:t>Jun</a:t>
                      </a:r>
                      <a:endParaRPr lang="en-GB" sz="800" dirty="0">
                        <a:solidFill>
                          <a:schemeClr val="bg1"/>
                        </a:solidFill>
                      </a:endParaRPr>
                    </a:p>
                  </a:txBody>
                  <a:tcPr vert="vert270" anchor="ctr">
                    <a:lnT w="12700" cap="flat" cmpd="sng" algn="ctr">
                      <a:solidFill>
                        <a:schemeClr val="bg1"/>
                      </a:solidFill>
                      <a:prstDash val="solid"/>
                      <a:round/>
                      <a:headEnd type="none" w="med" len="med"/>
                      <a:tailEnd type="none" w="med" len="med"/>
                    </a:lnT>
                    <a:solidFill>
                      <a:schemeClr val="accent1"/>
                    </a:solidFill>
                  </a:tcPr>
                </a:tc>
                <a:tc>
                  <a:txBody>
                    <a:bodyPr/>
                    <a:lstStyle/>
                    <a:p>
                      <a:pPr algn="ctr"/>
                      <a:r>
                        <a:rPr lang="en-GB" sz="800" dirty="0" smtClean="0">
                          <a:solidFill>
                            <a:schemeClr val="bg1"/>
                          </a:solidFill>
                        </a:rPr>
                        <a:t>Jul</a:t>
                      </a:r>
                      <a:endParaRPr lang="en-GB" sz="800" dirty="0">
                        <a:solidFill>
                          <a:schemeClr val="bg1"/>
                        </a:solidFill>
                      </a:endParaRPr>
                    </a:p>
                  </a:txBody>
                  <a:tcPr vert="vert270" anchor="ctr">
                    <a:lnT w="12700" cap="flat" cmpd="sng" algn="ctr">
                      <a:solidFill>
                        <a:schemeClr val="bg1"/>
                      </a:solidFill>
                      <a:prstDash val="solid"/>
                      <a:round/>
                      <a:headEnd type="none" w="med" len="med"/>
                      <a:tailEnd type="none" w="med" len="med"/>
                    </a:lnT>
                    <a:solidFill>
                      <a:schemeClr val="accent1"/>
                    </a:solidFill>
                  </a:tcPr>
                </a:tc>
                <a:tc>
                  <a:txBody>
                    <a:bodyPr/>
                    <a:lstStyle/>
                    <a:p>
                      <a:pPr algn="ctr"/>
                      <a:r>
                        <a:rPr lang="en-GB" sz="800" dirty="0" smtClean="0">
                          <a:solidFill>
                            <a:schemeClr val="bg1"/>
                          </a:solidFill>
                        </a:rPr>
                        <a:t>Aug</a:t>
                      </a:r>
                      <a:endParaRPr lang="en-GB" sz="800" dirty="0">
                        <a:solidFill>
                          <a:schemeClr val="bg1"/>
                        </a:solidFill>
                      </a:endParaRPr>
                    </a:p>
                  </a:txBody>
                  <a:tcPr vert="vert270" anchor="ctr">
                    <a:lnT w="12700" cap="flat" cmpd="sng" algn="ctr">
                      <a:solidFill>
                        <a:schemeClr val="bg1"/>
                      </a:solidFill>
                      <a:prstDash val="solid"/>
                      <a:round/>
                      <a:headEnd type="none" w="med" len="med"/>
                      <a:tailEnd type="none" w="med" len="med"/>
                    </a:lnT>
                    <a:solidFill>
                      <a:schemeClr val="accent1"/>
                    </a:solidFill>
                  </a:tcPr>
                </a:tc>
                <a:tc>
                  <a:txBody>
                    <a:bodyPr/>
                    <a:lstStyle/>
                    <a:p>
                      <a:pPr algn="ctr"/>
                      <a:r>
                        <a:rPr lang="en-GB" sz="800" dirty="0" smtClean="0">
                          <a:solidFill>
                            <a:schemeClr val="bg1"/>
                          </a:solidFill>
                        </a:rPr>
                        <a:t>Sep</a:t>
                      </a:r>
                      <a:endParaRPr lang="en-GB" sz="800" dirty="0">
                        <a:solidFill>
                          <a:schemeClr val="bg1"/>
                        </a:solidFill>
                      </a:endParaRPr>
                    </a:p>
                  </a:txBody>
                  <a:tcPr vert="vert270" anchor="ctr">
                    <a:lnT w="12700" cap="flat" cmpd="sng" algn="ctr">
                      <a:solidFill>
                        <a:schemeClr val="bg1"/>
                      </a:solidFill>
                      <a:prstDash val="solid"/>
                      <a:round/>
                      <a:headEnd type="none" w="med" len="med"/>
                      <a:tailEnd type="none" w="med" len="med"/>
                    </a:lnT>
                    <a:solidFill>
                      <a:schemeClr val="accent1"/>
                    </a:solidFill>
                  </a:tcPr>
                </a:tc>
                <a:tc>
                  <a:txBody>
                    <a:bodyPr/>
                    <a:lstStyle/>
                    <a:p>
                      <a:pPr algn="ctr"/>
                      <a:r>
                        <a:rPr lang="en-GB" sz="800" dirty="0" smtClean="0">
                          <a:solidFill>
                            <a:schemeClr val="bg1"/>
                          </a:solidFill>
                        </a:rPr>
                        <a:t>Oct</a:t>
                      </a:r>
                      <a:endParaRPr lang="en-GB" sz="800" dirty="0">
                        <a:solidFill>
                          <a:schemeClr val="bg1"/>
                        </a:solidFill>
                      </a:endParaRPr>
                    </a:p>
                  </a:txBody>
                  <a:tcPr vert="vert270" anchor="ctr">
                    <a:lnT w="12700" cap="flat" cmpd="sng" algn="ctr">
                      <a:solidFill>
                        <a:schemeClr val="bg1"/>
                      </a:solidFill>
                      <a:prstDash val="solid"/>
                      <a:round/>
                      <a:headEnd type="none" w="med" len="med"/>
                      <a:tailEnd type="none" w="med" len="med"/>
                    </a:lnT>
                    <a:solidFill>
                      <a:schemeClr val="accent1"/>
                    </a:solidFill>
                  </a:tcPr>
                </a:tc>
                <a:tc>
                  <a:txBody>
                    <a:bodyPr/>
                    <a:lstStyle/>
                    <a:p>
                      <a:pPr algn="ctr"/>
                      <a:r>
                        <a:rPr lang="en-GB" sz="800" dirty="0" smtClean="0">
                          <a:solidFill>
                            <a:schemeClr val="bg1"/>
                          </a:solidFill>
                        </a:rPr>
                        <a:t>Nov</a:t>
                      </a:r>
                      <a:endParaRPr lang="en-GB" sz="800" dirty="0">
                        <a:solidFill>
                          <a:schemeClr val="bg1"/>
                        </a:solidFill>
                      </a:endParaRPr>
                    </a:p>
                  </a:txBody>
                  <a:tcPr vert="vert270" anchor="ctr">
                    <a:lnT w="12700" cap="flat" cmpd="sng" algn="ctr">
                      <a:solidFill>
                        <a:schemeClr val="bg1"/>
                      </a:solidFill>
                      <a:prstDash val="solid"/>
                      <a:round/>
                      <a:headEnd type="none" w="med" len="med"/>
                      <a:tailEnd type="none" w="med" len="med"/>
                    </a:lnT>
                    <a:solidFill>
                      <a:schemeClr val="accent1"/>
                    </a:solidFill>
                  </a:tcPr>
                </a:tc>
                <a:tc>
                  <a:txBody>
                    <a:bodyPr/>
                    <a:lstStyle/>
                    <a:p>
                      <a:pPr algn="ctr"/>
                      <a:r>
                        <a:rPr lang="en-GB" sz="800" dirty="0" smtClean="0">
                          <a:solidFill>
                            <a:schemeClr val="bg1"/>
                          </a:solidFill>
                        </a:rPr>
                        <a:t>Dec</a:t>
                      </a:r>
                      <a:endParaRPr lang="en-GB" sz="800" dirty="0">
                        <a:solidFill>
                          <a:schemeClr val="bg1"/>
                        </a:solidFill>
                      </a:endParaRPr>
                    </a:p>
                  </a:txBody>
                  <a:tcPr vert="vert270" anchor="ctr">
                    <a:lnT w="12700" cap="flat" cmpd="sng" algn="ctr">
                      <a:solidFill>
                        <a:schemeClr val="bg1"/>
                      </a:solidFill>
                      <a:prstDash val="solid"/>
                      <a:round/>
                      <a:headEnd type="none" w="med" len="med"/>
                      <a:tailEnd type="none" w="med" len="med"/>
                    </a:lnT>
                    <a:solidFill>
                      <a:schemeClr val="accent1"/>
                    </a:solidFill>
                  </a:tcPr>
                </a:tc>
                <a:tc>
                  <a:txBody>
                    <a:bodyPr/>
                    <a:lstStyle/>
                    <a:p>
                      <a:pPr algn="ctr"/>
                      <a:r>
                        <a:rPr lang="en-GB" sz="800" dirty="0" smtClean="0">
                          <a:solidFill>
                            <a:schemeClr val="bg1"/>
                          </a:solidFill>
                        </a:rPr>
                        <a:t>Jan</a:t>
                      </a:r>
                      <a:endParaRPr lang="en-GB" sz="800" dirty="0">
                        <a:solidFill>
                          <a:schemeClr val="bg1"/>
                        </a:solidFill>
                      </a:endParaRPr>
                    </a:p>
                  </a:txBody>
                  <a:tcPr vert="vert270" anchor="ctr">
                    <a:lnT w="12700" cap="flat" cmpd="sng" algn="ctr">
                      <a:solidFill>
                        <a:schemeClr val="bg1"/>
                      </a:solidFill>
                      <a:prstDash val="solid"/>
                      <a:round/>
                      <a:headEnd type="none" w="med" len="med"/>
                      <a:tailEnd type="none" w="med" len="med"/>
                    </a:lnT>
                    <a:solidFill>
                      <a:schemeClr val="accent1"/>
                    </a:solidFill>
                  </a:tcPr>
                </a:tc>
                <a:tc>
                  <a:txBody>
                    <a:bodyPr/>
                    <a:lstStyle/>
                    <a:p>
                      <a:pPr algn="ctr"/>
                      <a:r>
                        <a:rPr lang="en-GB" sz="800" dirty="0" smtClean="0">
                          <a:solidFill>
                            <a:schemeClr val="bg1"/>
                          </a:solidFill>
                        </a:rPr>
                        <a:t>Feb</a:t>
                      </a:r>
                      <a:endParaRPr lang="en-GB" sz="800" dirty="0">
                        <a:solidFill>
                          <a:schemeClr val="bg1"/>
                        </a:solidFill>
                      </a:endParaRPr>
                    </a:p>
                  </a:txBody>
                  <a:tcPr vert="vert270" anchor="ctr">
                    <a:lnT w="12700" cap="flat" cmpd="sng" algn="ctr">
                      <a:solidFill>
                        <a:schemeClr val="bg1"/>
                      </a:solidFill>
                      <a:prstDash val="solid"/>
                      <a:round/>
                      <a:headEnd type="none" w="med" len="med"/>
                      <a:tailEnd type="none" w="med" len="med"/>
                    </a:lnT>
                    <a:solidFill>
                      <a:schemeClr val="accent1"/>
                    </a:solidFill>
                  </a:tcPr>
                </a:tc>
                <a:tc>
                  <a:txBody>
                    <a:bodyPr/>
                    <a:lstStyle/>
                    <a:p>
                      <a:pPr algn="ctr"/>
                      <a:r>
                        <a:rPr lang="en-GB" sz="800" dirty="0" smtClean="0">
                          <a:solidFill>
                            <a:schemeClr val="bg1"/>
                          </a:solidFill>
                        </a:rPr>
                        <a:t>Mar</a:t>
                      </a:r>
                      <a:endParaRPr lang="en-GB" sz="800" dirty="0">
                        <a:solidFill>
                          <a:schemeClr val="bg1"/>
                        </a:solidFill>
                      </a:endParaRPr>
                    </a:p>
                  </a:txBody>
                  <a:tcPr vert="vert270" anchor="ctr">
                    <a:lnT w="12700" cap="flat" cmpd="sng" algn="ctr">
                      <a:solidFill>
                        <a:schemeClr val="bg1"/>
                      </a:solidFill>
                      <a:prstDash val="solid"/>
                      <a:round/>
                      <a:headEnd type="none" w="med" len="med"/>
                      <a:tailEnd type="none" w="med" len="med"/>
                    </a:lnT>
                    <a:solidFill>
                      <a:schemeClr val="accent1"/>
                    </a:solidFill>
                  </a:tcPr>
                </a:tc>
                <a:tc>
                  <a:txBody>
                    <a:bodyPr/>
                    <a:lstStyle/>
                    <a:p>
                      <a:pPr algn="ctr"/>
                      <a:r>
                        <a:rPr lang="en-GB" sz="800" dirty="0" smtClean="0">
                          <a:solidFill>
                            <a:schemeClr val="bg1"/>
                          </a:solidFill>
                        </a:rPr>
                        <a:t>Apr</a:t>
                      </a:r>
                      <a:endParaRPr lang="en-GB" sz="800" dirty="0">
                        <a:solidFill>
                          <a:schemeClr val="bg1"/>
                        </a:solidFill>
                      </a:endParaRPr>
                    </a:p>
                  </a:txBody>
                  <a:tcPr vert="vert270" anchor="ctr">
                    <a:lnT w="12700" cap="flat" cmpd="sng" algn="ctr">
                      <a:solidFill>
                        <a:schemeClr val="bg1"/>
                      </a:solidFill>
                      <a:prstDash val="solid"/>
                      <a:round/>
                      <a:headEnd type="none" w="med" len="med"/>
                      <a:tailEnd type="none" w="med" len="med"/>
                    </a:lnT>
                    <a:solidFill>
                      <a:schemeClr val="accent1"/>
                    </a:solidFill>
                  </a:tcPr>
                </a:tc>
                <a:tc>
                  <a:txBody>
                    <a:bodyPr/>
                    <a:lstStyle/>
                    <a:p>
                      <a:pPr algn="ctr"/>
                      <a:r>
                        <a:rPr lang="en-GB" sz="800" dirty="0" smtClean="0">
                          <a:solidFill>
                            <a:schemeClr val="bg1"/>
                          </a:solidFill>
                        </a:rPr>
                        <a:t>May</a:t>
                      </a:r>
                      <a:endParaRPr lang="en-GB" sz="800" dirty="0">
                        <a:solidFill>
                          <a:schemeClr val="bg1"/>
                        </a:solidFill>
                      </a:endParaRPr>
                    </a:p>
                  </a:txBody>
                  <a:tcPr vert="vert270" anchor="ctr">
                    <a:lnT w="12700" cap="flat" cmpd="sng" algn="ctr">
                      <a:solidFill>
                        <a:schemeClr val="bg1"/>
                      </a:solidFill>
                      <a:prstDash val="solid"/>
                      <a:round/>
                      <a:headEnd type="none" w="med" len="med"/>
                      <a:tailEnd type="none" w="med" len="med"/>
                    </a:lnT>
                    <a:solidFill>
                      <a:schemeClr val="accent1"/>
                    </a:solidFill>
                  </a:tcPr>
                </a:tc>
                <a:tc>
                  <a:txBody>
                    <a:bodyPr/>
                    <a:lstStyle/>
                    <a:p>
                      <a:pPr algn="ctr"/>
                      <a:r>
                        <a:rPr lang="en-GB" sz="800" dirty="0" smtClean="0">
                          <a:solidFill>
                            <a:schemeClr val="bg1"/>
                          </a:solidFill>
                        </a:rPr>
                        <a:t>Jun</a:t>
                      </a:r>
                      <a:endParaRPr lang="en-GB" sz="800" dirty="0">
                        <a:solidFill>
                          <a:schemeClr val="bg1"/>
                        </a:solidFill>
                      </a:endParaRPr>
                    </a:p>
                  </a:txBody>
                  <a:tcPr vert="vert270" anchor="ctr">
                    <a:lnT w="12700" cap="flat" cmpd="sng" algn="ctr">
                      <a:solidFill>
                        <a:schemeClr val="bg1"/>
                      </a:solidFill>
                      <a:prstDash val="solid"/>
                      <a:round/>
                      <a:headEnd type="none" w="med" len="med"/>
                      <a:tailEnd type="none" w="med" len="med"/>
                    </a:lnT>
                    <a:solidFill>
                      <a:schemeClr val="accent1"/>
                    </a:solidFill>
                  </a:tcPr>
                </a:tc>
                <a:tc>
                  <a:txBody>
                    <a:bodyPr/>
                    <a:lstStyle/>
                    <a:p>
                      <a:pPr algn="ctr"/>
                      <a:r>
                        <a:rPr lang="en-GB" sz="800" dirty="0" smtClean="0">
                          <a:solidFill>
                            <a:schemeClr val="bg1"/>
                          </a:solidFill>
                        </a:rPr>
                        <a:t>Jul</a:t>
                      </a:r>
                      <a:endParaRPr lang="en-GB" sz="800" dirty="0">
                        <a:solidFill>
                          <a:schemeClr val="bg1"/>
                        </a:solidFill>
                      </a:endParaRPr>
                    </a:p>
                  </a:txBody>
                  <a:tcPr vert="vert270" anchor="ctr">
                    <a:lnT w="12700" cap="flat" cmpd="sng" algn="ctr">
                      <a:solidFill>
                        <a:schemeClr val="bg1"/>
                      </a:solidFill>
                      <a:prstDash val="solid"/>
                      <a:round/>
                      <a:headEnd type="none" w="med" len="med"/>
                      <a:tailEnd type="none" w="med" len="med"/>
                    </a:lnT>
                    <a:solidFill>
                      <a:schemeClr val="accent1"/>
                    </a:solidFill>
                  </a:tcPr>
                </a:tc>
                <a:tc>
                  <a:txBody>
                    <a:bodyPr/>
                    <a:lstStyle/>
                    <a:p>
                      <a:pPr algn="ctr"/>
                      <a:r>
                        <a:rPr lang="en-GB" sz="800" dirty="0" smtClean="0">
                          <a:solidFill>
                            <a:schemeClr val="bg1"/>
                          </a:solidFill>
                        </a:rPr>
                        <a:t>Aug</a:t>
                      </a:r>
                      <a:endParaRPr lang="en-GB" sz="800" dirty="0">
                        <a:solidFill>
                          <a:schemeClr val="bg1"/>
                        </a:solidFill>
                      </a:endParaRPr>
                    </a:p>
                  </a:txBody>
                  <a:tcPr vert="vert270" anchor="ctr">
                    <a:lnT w="12700" cap="flat" cmpd="sng" algn="ctr">
                      <a:solidFill>
                        <a:schemeClr val="bg1"/>
                      </a:solidFill>
                      <a:prstDash val="solid"/>
                      <a:round/>
                      <a:headEnd type="none" w="med" len="med"/>
                      <a:tailEnd type="none" w="med" len="med"/>
                    </a:lnT>
                    <a:solidFill>
                      <a:schemeClr val="accent1"/>
                    </a:solidFill>
                  </a:tcPr>
                </a:tc>
                <a:tc>
                  <a:txBody>
                    <a:bodyPr/>
                    <a:lstStyle/>
                    <a:p>
                      <a:pPr algn="ctr"/>
                      <a:r>
                        <a:rPr lang="en-GB" sz="800" dirty="0" smtClean="0">
                          <a:solidFill>
                            <a:schemeClr val="bg1"/>
                          </a:solidFill>
                        </a:rPr>
                        <a:t>Sep</a:t>
                      </a:r>
                      <a:endParaRPr lang="en-GB" sz="800" dirty="0">
                        <a:solidFill>
                          <a:schemeClr val="bg1"/>
                        </a:solidFill>
                      </a:endParaRPr>
                    </a:p>
                  </a:txBody>
                  <a:tcPr vert="vert270" anchor="ctr">
                    <a:lnT w="12700" cap="flat" cmpd="sng" algn="ctr">
                      <a:solidFill>
                        <a:schemeClr val="bg1"/>
                      </a:solidFill>
                      <a:prstDash val="solid"/>
                      <a:round/>
                      <a:headEnd type="none" w="med" len="med"/>
                      <a:tailEnd type="none" w="med" len="med"/>
                    </a:lnT>
                    <a:solidFill>
                      <a:schemeClr val="accent1"/>
                    </a:solidFill>
                  </a:tcPr>
                </a:tc>
                <a:extLst>
                  <a:ext uri="{0D108BD9-81ED-4DB2-BD59-A6C34878D82A}">
                    <a16:rowId xmlns="" xmlns:a16="http://schemas.microsoft.com/office/drawing/2014/main" val="10000"/>
                  </a:ext>
                </a:extLst>
              </a:tr>
              <a:tr h="840543">
                <a:tc>
                  <a:txBody>
                    <a:bodyPr/>
                    <a:lstStyle/>
                    <a:p>
                      <a:pPr algn="ctr"/>
                      <a:r>
                        <a:rPr lang="en-GB" sz="900" dirty="0" smtClean="0">
                          <a:solidFill>
                            <a:schemeClr val="bg1"/>
                          </a:solidFill>
                        </a:rPr>
                        <a:t>Ofgem/DCC</a:t>
                      </a:r>
                      <a:endParaRPr lang="en-GB" sz="900" dirty="0">
                        <a:solidFill>
                          <a:schemeClr val="bg1"/>
                        </a:solidFill>
                      </a:endParaRPr>
                    </a:p>
                  </a:txBody>
                  <a:tcPr marL="0" marR="0" vert="vert270" anchor="ctr">
                    <a:solidFill>
                      <a:srgbClr val="3E5AA8"/>
                    </a:solidFill>
                  </a:tcPr>
                </a:tc>
                <a:tc>
                  <a:txBody>
                    <a:bodyPr/>
                    <a:lstStyle/>
                    <a:p>
                      <a:endParaRPr lang="en-GB" sz="400" dirty="0"/>
                    </a:p>
                  </a:txBody>
                  <a:tcPr anchor="ctr"/>
                </a:tc>
                <a:tc>
                  <a:txBody>
                    <a:bodyPr/>
                    <a:lstStyle/>
                    <a:p>
                      <a:endParaRPr lang="en-GB" sz="400" dirty="0"/>
                    </a:p>
                  </a:txBody>
                  <a:tcPr anchor="ctr"/>
                </a:tc>
                <a:tc>
                  <a:txBody>
                    <a:bodyPr/>
                    <a:lstStyle/>
                    <a:p>
                      <a:endParaRPr lang="en-GB" sz="400" dirty="0"/>
                    </a:p>
                  </a:txBody>
                  <a:tcPr anchor="ctr"/>
                </a:tc>
                <a:tc>
                  <a:txBody>
                    <a:bodyPr/>
                    <a:lstStyle/>
                    <a:p>
                      <a:endParaRPr lang="en-GB" sz="400" dirty="0"/>
                    </a:p>
                  </a:txBody>
                  <a:tcPr anchor="ctr"/>
                </a:tc>
                <a:tc>
                  <a:txBody>
                    <a:bodyPr/>
                    <a:lstStyle/>
                    <a:p>
                      <a:endParaRPr lang="en-GB" sz="400" dirty="0"/>
                    </a:p>
                  </a:txBody>
                  <a:tcPr anchor="ctr"/>
                </a:tc>
                <a:tc>
                  <a:txBody>
                    <a:bodyPr/>
                    <a:lstStyle/>
                    <a:p>
                      <a:endParaRPr lang="en-GB" sz="400" dirty="0"/>
                    </a:p>
                  </a:txBody>
                  <a:tcPr anchor="ctr"/>
                </a:tc>
                <a:tc>
                  <a:txBody>
                    <a:bodyPr/>
                    <a:lstStyle/>
                    <a:p>
                      <a:endParaRPr lang="en-GB" sz="400" dirty="0"/>
                    </a:p>
                  </a:txBody>
                  <a:tcPr anchor="ctr"/>
                </a:tc>
                <a:tc>
                  <a:txBody>
                    <a:bodyPr/>
                    <a:lstStyle/>
                    <a:p>
                      <a:endParaRPr lang="en-GB" sz="400" dirty="0"/>
                    </a:p>
                  </a:txBody>
                  <a:tcPr anchor="ctr"/>
                </a:tc>
                <a:tc>
                  <a:txBody>
                    <a:bodyPr/>
                    <a:lstStyle/>
                    <a:p>
                      <a:endParaRPr lang="en-GB" sz="400" dirty="0"/>
                    </a:p>
                  </a:txBody>
                  <a:tcPr anchor="ctr"/>
                </a:tc>
                <a:tc>
                  <a:txBody>
                    <a:bodyPr/>
                    <a:lstStyle/>
                    <a:p>
                      <a:endParaRPr lang="en-GB" sz="400" dirty="0"/>
                    </a:p>
                  </a:txBody>
                  <a:tcPr anchor="ctr"/>
                </a:tc>
                <a:tc>
                  <a:txBody>
                    <a:bodyPr/>
                    <a:lstStyle/>
                    <a:p>
                      <a:endParaRPr lang="en-GB" sz="400" dirty="0"/>
                    </a:p>
                  </a:txBody>
                  <a:tcPr anchor="ctr"/>
                </a:tc>
                <a:tc>
                  <a:txBody>
                    <a:bodyPr/>
                    <a:lstStyle/>
                    <a:p>
                      <a:endParaRPr lang="en-GB" sz="400" dirty="0"/>
                    </a:p>
                  </a:txBody>
                  <a:tcPr anchor="ctr"/>
                </a:tc>
                <a:tc>
                  <a:txBody>
                    <a:bodyPr/>
                    <a:lstStyle/>
                    <a:p>
                      <a:endParaRPr lang="en-GB" sz="400" dirty="0"/>
                    </a:p>
                  </a:txBody>
                  <a:tcPr anchor="ctr"/>
                </a:tc>
                <a:tc>
                  <a:txBody>
                    <a:bodyPr/>
                    <a:lstStyle/>
                    <a:p>
                      <a:endParaRPr lang="en-GB" sz="400" dirty="0"/>
                    </a:p>
                  </a:txBody>
                  <a:tcPr anchor="ctr"/>
                </a:tc>
                <a:tc>
                  <a:txBody>
                    <a:bodyPr/>
                    <a:lstStyle/>
                    <a:p>
                      <a:endParaRPr lang="en-GB" sz="400" dirty="0"/>
                    </a:p>
                  </a:txBody>
                  <a:tcPr anchor="ctr"/>
                </a:tc>
                <a:tc>
                  <a:txBody>
                    <a:bodyPr/>
                    <a:lstStyle/>
                    <a:p>
                      <a:endParaRPr lang="en-GB" sz="400" dirty="0"/>
                    </a:p>
                  </a:txBody>
                  <a:tcPr anchor="ctr"/>
                </a:tc>
                <a:tc>
                  <a:txBody>
                    <a:bodyPr/>
                    <a:lstStyle/>
                    <a:p>
                      <a:endParaRPr lang="en-GB" sz="400" dirty="0"/>
                    </a:p>
                  </a:txBody>
                  <a:tcPr anchor="ctr"/>
                </a:tc>
                <a:tc>
                  <a:txBody>
                    <a:bodyPr/>
                    <a:lstStyle/>
                    <a:p>
                      <a:endParaRPr lang="en-GB" sz="400" dirty="0"/>
                    </a:p>
                  </a:txBody>
                  <a:tcPr anchor="ctr"/>
                </a:tc>
                <a:tc>
                  <a:txBody>
                    <a:bodyPr/>
                    <a:lstStyle/>
                    <a:p>
                      <a:endParaRPr lang="en-GB" sz="400" dirty="0"/>
                    </a:p>
                  </a:txBody>
                  <a:tcPr anchor="ctr"/>
                </a:tc>
                <a:tc>
                  <a:txBody>
                    <a:bodyPr/>
                    <a:lstStyle/>
                    <a:p>
                      <a:endParaRPr lang="en-GB" sz="400" dirty="0"/>
                    </a:p>
                  </a:txBody>
                  <a:tcPr anchor="ctr"/>
                </a:tc>
                <a:tc>
                  <a:txBody>
                    <a:bodyPr/>
                    <a:lstStyle/>
                    <a:p>
                      <a:endParaRPr lang="en-GB" sz="400" dirty="0"/>
                    </a:p>
                  </a:txBody>
                  <a:tcPr anchor="ctr"/>
                </a:tc>
                <a:tc>
                  <a:txBody>
                    <a:bodyPr/>
                    <a:lstStyle/>
                    <a:p>
                      <a:endParaRPr lang="en-GB" sz="400" dirty="0"/>
                    </a:p>
                  </a:txBody>
                  <a:tcPr anchor="ctr"/>
                </a:tc>
                <a:tc>
                  <a:txBody>
                    <a:bodyPr/>
                    <a:lstStyle/>
                    <a:p>
                      <a:endParaRPr lang="en-GB" sz="400" dirty="0"/>
                    </a:p>
                  </a:txBody>
                  <a:tcPr anchor="ctr"/>
                </a:tc>
                <a:tc>
                  <a:txBody>
                    <a:bodyPr/>
                    <a:lstStyle/>
                    <a:p>
                      <a:endParaRPr lang="en-GB" sz="400" dirty="0"/>
                    </a:p>
                  </a:txBody>
                  <a:tcPr anchor="ctr"/>
                </a:tc>
                <a:tc>
                  <a:txBody>
                    <a:bodyPr/>
                    <a:lstStyle/>
                    <a:p>
                      <a:endParaRPr lang="en-GB" sz="400" dirty="0"/>
                    </a:p>
                  </a:txBody>
                  <a:tcPr anchor="ctr"/>
                </a:tc>
                <a:tc>
                  <a:txBody>
                    <a:bodyPr/>
                    <a:lstStyle/>
                    <a:p>
                      <a:endParaRPr lang="en-GB" sz="400" dirty="0"/>
                    </a:p>
                  </a:txBody>
                  <a:tcPr anchor="ctr"/>
                </a:tc>
                <a:tc>
                  <a:txBody>
                    <a:bodyPr/>
                    <a:lstStyle/>
                    <a:p>
                      <a:endParaRPr lang="en-GB" sz="400" dirty="0"/>
                    </a:p>
                  </a:txBody>
                  <a:tcPr anchor="ctr"/>
                </a:tc>
                <a:tc>
                  <a:txBody>
                    <a:bodyPr/>
                    <a:lstStyle/>
                    <a:p>
                      <a:endParaRPr lang="en-GB" sz="400" dirty="0"/>
                    </a:p>
                  </a:txBody>
                  <a:tcPr anchor="ctr"/>
                </a:tc>
                <a:tc>
                  <a:txBody>
                    <a:bodyPr/>
                    <a:lstStyle/>
                    <a:p>
                      <a:endParaRPr lang="en-GB" sz="400" dirty="0"/>
                    </a:p>
                  </a:txBody>
                  <a:tcPr anchor="ctr"/>
                </a:tc>
                <a:tc>
                  <a:txBody>
                    <a:bodyPr/>
                    <a:lstStyle/>
                    <a:p>
                      <a:endParaRPr lang="en-GB" sz="400" dirty="0"/>
                    </a:p>
                  </a:txBody>
                  <a:tcPr anchor="ctr"/>
                </a:tc>
                <a:tc>
                  <a:txBody>
                    <a:bodyPr/>
                    <a:lstStyle/>
                    <a:p>
                      <a:endParaRPr lang="en-GB" sz="400" dirty="0"/>
                    </a:p>
                  </a:txBody>
                  <a:tcPr anchor="ctr"/>
                </a:tc>
                <a:tc>
                  <a:txBody>
                    <a:bodyPr/>
                    <a:lstStyle/>
                    <a:p>
                      <a:endParaRPr lang="en-GB" sz="400" dirty="0"/>
                    </a:p>
                  </a:txBody>
                  <a:tcPr anchor="ctr"/>
                </a:tc>
                <a:tc>
                  <a:txBody>
                    <a:bodyPr/>
                    <a:lstStyle/>
                    <a:p>
                      <a:endParaRPr lang="en-GB" sz="400" dirty="0"/>
                    </a:p>
                  </a:txBody>
                  <a:tcPr anchor="ctr"/>
                </a:tc>
                <a:tc>
                  <a:txBody>
                    <a:bodyPr/>
                    <a:lstStyle/>
                    <a:p>
                      <a:endParaRPr lang="en-GB" sz="400" dirty="0"/>
                    </a:p>
                  </a:txBody>
                  <a:tcPr anchor="ctr"/>
                </a:tc>
                <a:tc>
                  <a:txBody>
                    <a:bodyPr/>
                    <a:lstStyle/>
                    <a:p>
                      <a:endParaRPr lang="en-GB" sz="400" dirty="0"/>
                    </a:p>
                  </a:txBody>
                  <a:tcPr anchor="ctr"/>
                </a:tc>
                <a:tc>
                  <a:txBody>
                    <a:bodyPr/>
                    <a:lstStyle/>
                    <a:p>
                      <a:endParaRPr lang="en-GB" sz="400" dirty="0"/>
                    </a:p>
                  </a:txBody>
                  <a:tcPr anchor="ctr"/>
                </a:tc>
                <a:extLst>
                  <a:ext uri="{0D108BD9-81ED-4DB2-BD59-A6C34878D82A}">
                    <a16:rowId xmlns="" xmlns:a16="http://schemas.microsoft.com/office/drawing/2014/main" val="10001"/>
                  </a:ext>
                </a:extLst>
              </a:tr>
              <a:tr h="1247689">
                <a:tc>
                  <a:txBody>
                    <a:bodyPr/>
                    <a:lstStyle/>
                    <a:p>
                      <a:pPr marL="0" marR="0" indent="0" algn="ctr" defTabSz="914355" rtl="0" eaLnBrk="1" fontAlgn="auto" latinLnBrk="0" hangingPunct="1">
                        <a:lnSpc>
                          <a:spcPct val="100000"/>
                        </a:lnSpc>
                        <a:spcBef>
                          <a:spcPts val="0"/>
                        </a:spcBef>
                        <a:spcAft>
                          <a:spcPts val="0"/>
                        </a:spcAft>
                        <a:buClrTx/>
                        <a:buSzTx/>
                        <a:buFontTx/>
                        <a:buNone/>
                        <a:tabLst/>
                        <a:defRPr/>
                      </a:pPr>
                      <a:r>
                        <a:rPr lang="en-GB" sz="700" dirty="0" smtClean="0">
                          <a:solidFill>
                            <a:schemeClr val="bg1"/>
                          </a:solidFill>
                        </a:rPr>
                        <a:t>UK Link (</a:t>
                      </a:r>
                      <a:r>
                        <a:rPr lang="en-GB" sz="700" dirty="0" err="1" smtClean="0">
                          <a:solidFill>
                            <a:schemeClr val="bg1"/>
                          </a:solidFill>
                        </a:rPr>
                        <a:t>ISU</a:t>
                      </a:r>
                      <a:r>
                        <a:rPr lang="en-GB" sz="700" dirty="0" smtClean="0">
                          <a:solidFill>
                            <a:schemeClr val="bg1"/>
                          </a:solidFill>
                        </a:rPr>
                        <a:t>)</a:t>
                      </a:r>
                      <a:endParaRPr lang="en-GB" sz="700" dirty="0">
                        <a:solidFill>
                          <a:schemeClr val="bg1"/>
                        </a:solidFill>
                      </a:endParaRPr>
                    </a:p>
                  </a:txBody>
                  <a:tcPr marL="0" marR="0" vert="vert270" anchor="ctr">
                    <a:solidFill>
                      <a:srgbClr val="3E5AA8"/>
                    </a:solidFill>
                  </a:tcPr>
                </a:tc>
                <a:tc>
                  <a:txBody>
                    <a:bodyPr/>
                    <a:lstStyle/>
                    <a:p>
                      <a:endParaRPr lang="en-GB" sz="400" dirty="0"/>
                    </a:p>
                  </a:txBody>
                  <a:tcPr anchor="ctr"/>
                </a:tc>
                <a:tc>
                  <a:txBody>
                    <a:bodyPr/>
                    <a:lstStyle/>
                    <a:p>
                      <a:endParaRPr lang="en-GB" sz="400" dirty="0"/>
                    </a:p>
                  </a:txBody>
                  <a:tcPr anchor="ctr"/>
                </a:tc>
                <a:tc>
                  <a:txBody>
                    <a:bodyPr/>
                    <a:lstStyle/>
                    <a:p>
                      <a:endParaRPr lang="en-GB" sz="400" dirty="0"/>
                    </a:p>
                  </a:txBody>
                  <a:tcPr anchor="ctr"/>
                </a:tc>
                <a:tc>
                  <a:txBody>
                    <a:bodyPr/>
                    <a:lstStyle/>
                    <a:p>
                      <a:endParaRPr lang="en-GB" sz="400" dirty="0"/>
                    </a:p>
                  </a:txBody>
                  <a:tcPr anchor="ctr"/>
                </a:tc>
                <a:tc>
                  <a:txBody>
                    <a:bodyPr/>
                    <a:lstStyle/>
                    <a:p>
                      <a:endParaRPr lang="en-GB" sz="400" dirty="0"/>
                    </a:p>
                  </a:txBody>
                  <a:tcPr anchor="ctr"/>
                </a:tc>
                <a:tc>
                  <a:txBody>
                    <a:bodyPr/>
                    <a:lstStyle/>
                    <a:p>
                      <a:endParaRPr lang="en-GB" sz="400" dirty="0"/>
                    </a:p>
                  </a:txBody>
                  <a:tcPr anchor="ctr"/>
                </a:tc>
                <a:tc>
                  <a:txBody>
                    <a:bodyPr/>
                    <a:lstStyle/>
                    <a:p>
                      <a:endParaRPr lang="en-GB" sz="400" dirty="0"/>
                    </a:p>
                  </a:txBody>
                  <a:tcPr anchor="ctr"/>
                </a:tc>
                <a:tc>
                  <a:txBody>
                    <a:bodyPr/>
                    <a:lstStyle/>
                    <a:p>
                      <a:endParaRPr lang="en-GB" sz="400" dirty="0"/>
                    </a:p>
                  </a:txBody>
                  <a:tcPr anchor="ctr"/>
                </a:tc>
                <a:tc>
                  <a:txBody>
                    <a:bodyPr/>
                    <a:lstStyle/>
                    <a:p>
                      <a:endParaRPr lang="en-GB" sz="400" dirty="0"/>
                    </a:p>
                  </a:txBody>
                  <a:tcPr anchor="ctr"/>
                </a:tc>
                <a:tc>
                  <a:txBody>
                    <a:bodyPr/>
                    <a:lstStyle/>
                    <a:p>
                      <a:endParaRPr lang="en-GB" sz="400" dirty="0"/>
                    </a:p>
                  </a:txBody>
                  <a:tcPr anchor="ctr"/>
                </a:tc>
                <a:tc>
                  <a:txBody>
                    <a:bodyPr/>
                    <a:lstStyle/>
                    <a:p>
                      <a:endParaRPr lang="en-GB" sz="400" dirty="0"/>
                    </a:p>
                  </a:txBody>
                  <a:tcPr anchor="ctr"/>
                </a:tc>
                <a:tc>
                  <a:txBody>
                    <a:bodyPr/>
                    <a:lstStyle/>
                    <a:p>
                      <a:endParaRPr lang="en-GB" sz="400" dirty="0"/>
                    </a:p>
                  </a:txBody>
                  <a:tcPr anchor="ctr"/>
                </a:tc>
                <a:tc>
                  <a:txBody>
                    <a:bodyPr/>
                    <a:lstStyle/>
                    <a:p>
                      <a:endParaRPr lang="en-GB" sz="400" dirty="0"/>
                    </a:p>
                  </a:txBody>
                  <a:tcPr anchor="ctr"/>
                </a:tc>
                <a:tc>
                  <a:txBody>
                    <a:bodyPr/>
                    <a:lstStyle/>
                    <a:p>
                      <a:endParaRPr lang="en-GB" sz="400" dirty="0"/>
                    </a:p>
                  </a:txBody>
                  <a:tcPr anchor="ctr"/>
                </a:tc>
                <a:tc>
                  <a:txBody>
                    <a:bodyPr/>
                    <a:lstStyle/>
                    <a:p>
                      <a:endParaRPr lang="en-GB" sz="400" dirty="0"/>
                    </a:p>
                  </a:txBody>
                  <a:tcPr anchor="ctr"/>
                </a:tc>
                <a:tc>
                  <a:txBody>
                    <a:bodyPr/>
                    <a:lstStyle/>
                    <a:p>
                      <a:endParaRPr lang="en-GB" sz="400" dirty="0"/>
                    </a:p>
                  </a:txBody>
                  <a:tcPr anchor="ctr"/>
                </a:tc>
                <a:tc>
                  <a:txBody>
                    <a:bodyPr/>
                    <a:lstStyle/>
                    <a:p>
                      <a:endParaRPr lang="en-GB" sz="400" dirty="0"/>
                    </a:p>
                  </a:txBody>
                  <a:tcPr anchor="ctr"/>
                </a:tc>
                <a:tc>
                  <a:txBody>
                    <a:bodyPr/>
                    <a:lstStyle/>
                    <a:p>
                      <a:endParaRPr lang="en-GB" sz="400" dirty="0"/>
                    </a:p>
                  </a:txBody>
                  <a:tcPr anchor="ctr"/>
                </a:tc>
                <a:tc>
                  <a:txBody>
                    <a:bodyPr/>
                    <a:lstStyle/>
                    <a:p>
                      <a:endParaRPr lang="en-GB" sz="400" dirty="0"/>
                    </a:p>
                  </a:txBody>
                  <a:tcPr anchor="ctr"/>
                </a:tc>
                <a:tc>
                  <a:txBody>
                    <a:bodyPr/>
                    <a:lstStyle/>
                    <a:p>
                      <a:endParaRPr lang="en-GB" sz="400" dirty="0"/>
                    </a:p>
                  </a:txBody>
                  <a:tcPr anchor="ctr"/>
                </a:tc>
                <a:tc>
                  <a:txBody>
                    <a:bodyPr/>
                    <a:lstStyle/>
                    <a:p>
                      <a:endParaRPr lang="en-GB" sz="400" dirty="0"/>
                    </a:p>
                  </a:txBody>
                  <a:tcPr anchor="ctr"/>
                </a:tc>
                <a:tc>
                  <a:txBody>
                    <a:bodyPr/>
                    <a:lstStyle/>
                    <a:p>
                      <a:endParaRPr lang="en-GB" sz="400" dirty="0"/>
                    </a:p>
                  </a:txBody>
                  <a:tcPr anchor="ctr"/>
                </a:tc>
                <a:tc>
                  <a:txBody>
                    <a:bodyPr/>
                    <a:lstStyle/>
                    <a:p>
                      <a:endParaRPr lang="en-GB" sz="400" dirty="0"/>
                    </a:p>
                  </a:txBody>
                  <a:tcPr anchor="ctr"/>
                </a:tc>
                <a:tc>
                  <a:txBody>
                    <a:bodyPr/>
                    <a:lstStyle/>
                    <a:p>
                      <a:endParaRPr lang="en-GB" sz="400" dirty="0"/>
                    </a:p>
                  </a:txBody>
                  <a:tcPr anchor="ctr"/>
                </a:tc>
                <a:tc>
                  <a:txBody>
                    <a:bodyPr/>
                    <a:lstStyle/>
                    <a:p>
                      <a:endParaRPr lang="en-GB" sz="400" dirty="0"/>
                    </a:p>
                  </a:txBody>
                  <a:tcPr anchor="ctr"/>
                </a:tc>
                <a:tc>
                  <a:txBody>
                    <a:bodyPr/>
                    <a:lstStyle/>
                    <a:p>
                      <a:endParaRPr lang="en-GB" sz="400" dirty="0"/>
                    </a:p>
                  </a:txBody>
                  <a:tcPr anchor="ctr"/>
                </a:tc>
                <a:tc>
                  <a:txBody>
                    <a:bodyPr/>
                    <a:lstStyle/>
                    <a:p>
                      <a:endParaRPr lang="en-GB" sz="400" dirty="0"/>
                    </a:p>
                  </a:txBody>
                  <a:tcPr anchor="ctr"/>
                </a:tc>
                <a:tc>
                  <a:txBody>
                    <a:bodyPr/>
                    <a:lstStyle/>
                    <a:p>
                      <a:endParaRPr lang="en-GB" sz="400" dirty="0"/>
                    </a:p>
                  </a:txBody>
                  <a:tcPr anchor="ctr"/>
                </a:tc>
                <a:tc>
                  <a:txBody>
                    <a:bodyPr/>
                    <a:lstStyle/>
                    <a:p>
                      <a:endParaRPr lang="en-GB" sz="400" dirty="0"/>
                    </a:p>
                  </a:txBody>
                  <a:tcPr anchor="ctr"/>
                </a:tc>
                <a:tc>
                  <a:txBody>
                    <a:bodyPr/>
                    <a:lstStyle/>
                    <a:p>
                      <a:endParaRPr lang="en-GB" sz="400" dirty="0"/>
                    </a:p>
                  </a:txBody>
                  <a:tcPr anchor="ctr"/>
                </a:tc>
                <a:tc>
                  <a:txBody>
                    <a:bodyPr/>
                    <a:lstStyle/>
                    <a:p>
                      <a:endParaRPr lang="en-GB" sz="400" dirty="0"/>
                    </a:p>
                  </a:txBody>
                  <a:tcPr anchor="ctr"/>
                </a:tc>
                <a:tc>
                  <a:txBody>
                    <a:bodyPr/>
                    <a:lstStyle/>
                    <a:p>
                      <a:endParaRPr lang="en-GB" sz="400" dirty="0"/>
                    </a:p>
                  </a:txBody>
                  <a:tcPr anchor="ctr"/>
                </a:tc>
                <a:tc>
                  <a:txBody>
                    <a:bodyPr/>
                    <a:lstStyle/>
                    <a:p>
                      <a:endParaRPr lang="en-GB" sz="400" dirty="0"/>
                    </a:p>
                  </a:txBody>
                  <a:tcPr anchor="ctr"/>
                </a:tc>
                <a:tc>
                  <a:txBody>
                    <a:bodyPr/>
                    <a:lstStyle/>
                    <a:p>
                      <a:endParaRPr lang="en-GB" sz="400" dirty="0"/>
                    </a:p>
                  </a:txBody>
                  <a:tcPr anchor="ctr"/>
                </a:tc>
                <a:tc>
                  <a:txBody>
                    <a:bodyPr/>
                    <a:lstStyle/>
                    <a:p>
                      <a:endParaRPr lang="en-GB" sz="400" dirty="0"/>
                    </a:p>
                  </a:txBody>
                  <a:tcPr anchor="ctr"/>
                </a:tc>
                <a:tc>
                  <a:txBody>
                    <a:bodyPr/>
                    <a:lstStyle/>
                    <a:p>
                      <a:endParaRPr lang="en-GB" sz="400" dirty="0"/>
                    </a:p>
                  </a:txBody>
                  <a:tcPr anchor="ctr"/>
                </a:tc>
                <a:extLst>
                  <a:ext uri="{0D108BD9-81ED-4DB2-BD59-A6C34878D82A}">
                    <a16:rowId xmlns="" xmlns:a16="http://schemas.microsoft.com/office/drawing/2014/main" val="10002"/>
                  </a:ext>
                </a:extLst>
              </a:tr>
              <a:tr h="277650">
                <a:tc>
                  <a:txBody>
                    <a:bodyPr/>
                    <a:lstStyle/>
                    <a:p>
                      <a:pPr marL="0" marR="0" indent="0" algn="ctr" defTabSz="914355" rtl="0" eaLnBrk="1" fontAlgn="auto" latinLnBrk="0" hangingPunct="1">
                        <a:lnSpc>
                          <a:spcPct val="100000"/>
                        </a:lnSpc>
                        <a:spcBef>
                          <a:spcPts val="0"/>
                        </a:spcBef>
                        <a:spcAft>
                          <a:spcPts val="0"/>
                        </a:spcAft>
                        <a:buClrTx/>
                        <a:buSzTx/>
                        <a:buFontTx/>
                        <a:buNone/>
                        <a:tabLst/>
                        <a:defRPr/>
                      </a:pPr>
                      <a:r>
                        <a:rPr lang="en-GB" sz="500" dirty="0" smtClean="0">
                          <a:solidFill>
                            <a:schemeClr val="bg1"/>
                          </a:solidFill>
                        </a:rPr>
                        <a:t>Reports</a:t>
                      </a:r>
                      <a:endParaRPr lang="en-GB" sz="700" dirty="0">
                        <a:solidFill>
                          <a:schemeClr val="bg1"/>
                        </a:solidFill>
                      </a:endParaRPr>
                    </a:p>
                  </a:txBody>
                  <a:tcPr marL="0" marR="0" anchor="ctr">
                    <a:solidFill>
                      <a:srgbClr val="3E5AA8"/>
                    </a:solidFill>
                  </a:tcPr>
                </a:tc>
                <a:tc>
                  <a:txBody>
                    <a:bodyPr/>
                    <a:lstStyle/>
                    <a:p>
                      <a:endParaRPr lang="en-GB" sz="400" dirty="0"/>
                    </a:p>
                  </a:txBody>
                  <a:tcPr anchor="ctr"/>
                </a:tc>
                <a:tc>
                  <a:txBody>
                    <a:bodyPr/>
                    <a:lstStyle/>
                    <a:p>
                      <a:endParaRPr lang="en-GB" sz="400" dirty="0"/>
                    </a:p>
                  </a:txBody>
                  <a:tcPr anchor="ctr"/>
                </a:tc>
                <a:tc>
                  <a:txBody>
                    <a:bodyPr/>
                    <a:lstStyle/>
                    <a:p>
                      <a:endParaRPr lang="en-GB" sz="400" dirty="0"/>
                    </a:p>
                  </a:txBody>
                  <a:tcPr anchor="ctr"/>
                </a:tc>
                <a:tc>
                  <a:txBody>
                    <a:bodyPr/>
                    <a:lstStyle/>
                    <a:p>
                      <a:endParaRPr lang="en-GB" sz="400" dirty="0"/>
                    </a:p>
                  </a:txBody>
                  <a:tcPr anchor="ctr"/>
                </a:tc>
                <a:tc>
                  <a:txBody>
                    <a:bodyPr/>
                    <a:lstStyle/>
                    <a:p>
                      <a:endParaRPr lang="en-GB" sz="400" dirty="0"/>
                    </a:p>
                  </a:txBody>
                  <a:tcPr anchor="ctr"/>
                </a:tc>
                <a:tc>
                  <a:txBody>
                    <a:bodyPr/>
                    <a:lstStyle/>
                    <a:p>
                      <a:endParaRPr lang="en-GB" sz="400" dirty="0"/>
                    </a:p>
                  </a:txBody>
                  <a:tcPr anchor="ctr"/>
                </a:tc>
                <a:tc>
                  <a:txBody>
                    <a:bodyPr/>
                    <a:lstStyle/>
                    <a:p>
                      <a:endParaRPr lang="en-GB" sz="400" dirty="0"/>
                    </a:p>
                  </a:txBody>
                  <a:tcPr anchor="ctr"/>
                </a:tc>
                <a:tc>
                  <a:txBody>
                    <a:bodyPr/>
                    <a:lstStyle/>
                    <a:p>
                      <a:endParaRPr lang="en-GB" sz="400" dirty="0"/>
                    </a:p>
                  </a:txBody>
                  <a:tcPr anchor="ctr"/>
                </a:tc>
                <a:tc>
                  <a:txBody>
                    <a:bodyPr/>
                    <a:lstStyle/>
                    <a:p>
                      <a:endParaRPr lang="en-GB" sz="400" dirty="0"/>
                    </a:p>
                  </a:txBody>
                  <a:tcPr anchor="ctr"/>
                </a:tc>
                <a:tc>
                  <a:txBody>
                    <a:bodyPr/>
                    <a:lstStyle/>
                    <a:p>
                      <a:endParaRPr lang="en-GB" sz="400" dirty="0"/>
                    </a:p>
                  </a:txBody>
                  <a:tcPr anchor="ctr"/>
                </a:tc>
                <a:tc>
                  <a:txBody>
                    <a:bodyPr/>
                    <a:lstStyle/>
                    <a:p>
                      <a:endParaRPr lang="en-GB" sz="400" dirty="0"/>
                    </a:p>
                  </a:txBody>
                  <a:tcPr anchor="ctr"/>
                </a:tc>
                <a:tc>
                  <a:txBody>
                    <a:bodyPr/>
                    <a:lstStyle/>
                    <a:p>
                      <a:endParaRPr lang="en-GB" sz="400" dirty="0"/>
                    </a:p>
                  </a:txBody>
                  <a:tcPr anchor="ctr"/>
                </a:tc>
                <a:tc>
                  <a:txBody>
                    <a:bodyPr/>
                    <a:lstStyle/>
                    <a:p>
                      <a:endParaRPr lang="en-GB" sz="400" dirty="0"/>
                    </a:p>
                  </a:txBody>
                  <a:tcPr anchor="ctr"/>
                </a:tc>
                <a:tc>
                  <a:txBody>
                    <a:bodyPr/>
                    <a:lstStyle/>
                    <a:p>
                      <a:endParaRPr lang="en-GB" sz="400" dirty="0"/>
                    </a:p>
                  </a:txBody>
                  <a:tcPr anchor="ctr"/>
                </a:tc>
                <a:tc>
                  <a:txBody>
                    <a:bodyPr/>
                    <a:lstStyle/>
                    <a:p>
                      <a:endParaRPr lang="en-GB" sz="400" dirty="0"/>
                    </a:p>
                  </a:txBody>
                  <a:tcPr anchor="ctr"/>
                </a:tc>
                <a:tc>
                  <a:txBody>
                    <a:bodyPr/>
                    <a:lstStyle/>
                    <a:p>
                      <a:endParaRPr lang="en-GB" sz="400" dirty="0"/>
                    </a:p>
                  </a:txBody>
                  <a:tcPr anchor="ctr"/>
                </a:tc>
                <a:tc>
                  <a:txBody>
                    <a:bodyPr/>
                    <a:lstStyle/>
                    <a:p>
                      <a:endParaRPr lang="en-GB" sz="400" dirty="0"/>
                    </a:p>
                  </a:txBody>
                  <a:tcPr anchor="ctr"/>
                </a:tc>
                <a:tc>
                  <a:txBody>
                    <a:bodyPr/>
                    <a:lstStyle/>
                    <a:p>
                      <a:endParaRPr lang="en-GB" sz="400" dirty="0"/>
                    </a:p>
                  </a:txBody>
                  <a:tcPr anchor="ctr"/>
                </a:tc>
                <a:tc>
                  <a:txBody>
                    <a:bodyPr/>
                    <a:lstStyle/>
                    <a:p>
                      <a:endParaRPr lang="en-GB" sz="400" dirty="0"/>
                    </a:p>
                  </a:txBody>
                  <a:tcPr anchor="ctr"/>
                </a:tc>
                <a:tc>
                  <a:txBody>
                    <a:bodyPr/>
                    <a:lstStyle/>
                    <a:p>
                      <a:endParaRPr lang="en-GB" sz="400" dirty="0"/>
                    </a:p>
                  </a:txBody>
                  <a:tcPr anchor="ctr"/>
                </a:tc>
                <a:tc>
                  <a:txBody>
                    <a:bodyPr/>
                    <a:lstStyle/>
                    <a:p>
                      <a:endParaRPr lang="en-GB" sz="400" dirty="0"/>
                    </a:p>
                  </a:txBody>
                  <a:tcPr anchor="ctr"/>
                </a:tc>
                <a:tc>
                  <a:txBody>
                    <a:bodyPr/>
                    <a:lstStyle/>
                    <a:p>
                      <a:endParaRPr lang="en-GB" sz="400" dirty="0"/>
                    </a:p>
                  </a:txBody>
                  <a:tcPr anchor="ctr"/>
                </a:tc>
                <a:tc>
                  <a:txBody>
                    <a:bodyPr/>
                    <a:lstStyle/>
                    <a:p>
                      <a:endParaRPr lang="en-GB" sz="400" dirty="0"/>
                    </a:p>
                  </a:txBody>
                  <a:tcPr anchor="ctr"/>
                </a:tc>
                <a:tc>
                  <a:txBody>
                    <a:bodyPr/>
                    <a:lstStyle/>
                    <a:p>
                      <a:endParaRPr lang="en-GB" sz="400" dirty="0"/>
                    </a:p>
                  </a:txBody>
                  <a:tcPr anchor="ctr"/>
                </a:tc>
                <a:tc>
                  <a:txBody>
                    <a:bodyPr/>
                    <a:lstStyle/>
                    <a:p>
                      <a:endParaRPr lang="en-GB" sz="400" dirty="0"/>
                    </a:p>
                  </a:txBody>
                  <a:tcPr anchor="ctr"/>
                </a:tc>
                <a:tc>
                  <a:txBody>
                    <a:bodyPr/>
                    <a:lstStyle/>
                    <a:p>
                      <a:endParaRPr lang="en-GB" sz="400" dirty="0"/>
                    </a:p>
                  </a:txBody>
                  <a:tcPr anchor="ctr"/>
                </a:tc>
                <a:tc>
                  <a:txBody>
                    <a:bodyPr/>
                    <a:lstStyle/>
                    <a:p>
                      <a:endParaRPr lang="en-GB" sz="400" dirty="0"/>
                    </a:p>
                  </a:txBody>
                  <a:tcPr anchor="ctr"/>
                </a:tc>
                <a:tc>
                  <a:txBody>
                    <a:bodyPr/>
                    <a:lstStyle/>
                    <a:p>
                      <a:endParaRPr lang="en-GB" sz="400" dirty="0"/>
                    </a:p>
                  </a:txBody>
                  <a:tcPr anchor="ctr"/>
                </a:tc>
                <a:tc>
                  <a:txBody>
                    <a:bodyPr/>
                    <a:lstStyle/>
                    <a:p>
                      <a:endParaRPr lang="en-GB" sz="400" dirty="0"/>
                    </a:p>
                  </a:txBody>
                  <a:tcPr anchor="ctr"/>
                </a:tc>
                <a:tc>
                  <a:txBody>
                    <a:bodyPr/>
                    <a:lstStyle/>
                    <a:p>
                      <a:endParaRPr lang="en-GB" sz="400" dirty="0"/>
                    </a:p>
                  </a:txBody>
                  <a:tcPr anchor="ctr"/>
                </a:tc>
                <a:tc>
                  <a:txBody>
                    <a:bodyPr/>
                    <a:lstStyle/>
                    <a:p>
                      <a:endParaRPr lang="en-GB" sz="400" dirty="0"/>
                    </a:p>
                  </a:txBody>
                  <a:tcPr anchor="ctr"/>
                </a:tc>
                <a:tc>
                  <a:txBody>
                    <a:bodyPr/>
                    <a:lstStyle/>
                    <a:p>
                      <a:endParaRPr lang="en-GB" sz="400" dirty="0"/>
                    </a:p>
                  </a:txBody>
                  <a:tcPr anchor="ctr"/>
                </a:tc>
                <a:tc>
                  <a:txBody>
                    <a:bodyPr/>
                    <a:lstStyle/>
                    <a:p>
                      <a:endParaRPr lang="en-GB" sz="400" dirty="0"/>
                    </a:p>
                  </a:txBody>
                  <a:tcPr anchor="ctr"/>
                </a:tc>
                <a:tc>
                  <a:txBody>
                    <a:bodyPr/>
                    <a:lstStyle/>
                    <a:p>
                      <a:endParaRPr lang="en-GB" sz="400" dirty="0"/>
                    </a:p>
                  </a:txBody>
                  <a:tcPr anchor="ctr"/>
                </a:tc>
                <a:tc>
                  <a:txBody>
                    <a:bodyPr/>
                    <a:lstStyle/>
                    <a:p>
                      <a:endParaRPr lang="en-GB" sz="400" dirty="0"/>
                    </a:p>
                  </a:txBody>
                  <a:tcPr anchor="ctr"/>
                </a:tc>
                <a:tc>
                  <a:txBody>
                    <a:bodyPr/>
                    <a:lstStyle/>
                    <a:p>
                      <a:endParaRPr lang="en-GB" sz="400" dirty="0"/>
                    </a:p>
                  </a:txBody>
                  <a:tcPr anchor="ctr"/>
                </a:tc>
              </a:tr>
              <a:tr h="267490">
                <a:tc>
                  <a:txBody>
                    <a:bodyPr/>
                    <a:lstStyle/>
                    <a:p>
                      <a:pPr marL="0" marR="0" indent="0" algn="ctr" defTabSz="914355" rtl="0" eaLnBrk="1" fontAlgn="auto" latinLnBrk="0" hangingPunct="1">
                        <a:lnSpc>
                          <a:spcPct val="100000"/>
                        </a:lnSpc>
                        <a:spcBef>
                          <a:spcPts val="0"/>
                        </a:spcBef>
                        <a:spcAft>
                          <a:spcPts val="0"/>
                        </a:spcAft>
                        <a:buClrTx/>
                        <a:buSzTx/>
                        <a:buFontTx/>
                        <a:buNone/>
                        <a:tabLst/>
                        <a:defRPr/>
                      </a:pPr>
                      <a:r>
                        <a:rPr lang="en-GB" sz="700" dirty="0" smtClean="0">
                          <a:solidFill>
                            <a:schemeClr val="bg1"/>
                          </a:solidFill>
                        </a:rPr>
                        <a:t>Data</a:t>
                      </a:r>
                    </a:p>
                    <a:p>
                      <a:pPr marL="0" marR="0" indent="0" algn="ctr" defTabSz="914355" rtl="0" eaLnBrk="1" fontAlgn="auto" latinLnBrk="0" hangingPunct="1">
                        <a:lnSpc>
                          <a:spcPct val="100000"/>
                        </a:lnSpc>
                        <a:spcBef>
                          <a:spcPts val="0"/>
                        </a:spcBef>
                        <a:spcAft>
                          <a:spcPts val="0"/>
                        </a:spcAft>
                        <a:buClrTx/>
                        <a:buSzTx/>
                        <a:buFontTx/>
                        <a:buNone/>
                        <a:tabLst/>
                        <a:defRPr/>
                      </a:pPr>
                      <a:r>
                        <a:rPr lang="en-GB" sz="700" dirty="0" err="1" smtClean="0">
                          <a:solidFill>
                            <a:schemeClr val="bg1"/>
                          </a:solidFill>
                        </a:rPr>
                        <a:t>Mig</a:t>
                      </a:r>
                      <a:r>
                        <a:rPr lang="en-GB" sz="700" dirty="0" smtClean="0">
                          <a:solidFill>
                            <a:schemeClr val="bg1"/>
                          </a:solidFill>
                        </a:rPr>
                        <a:t>.</a:t>
                      </a:r>
                      <a:endParaRPr lang="en-GB" sz="700" dirty="0">
                        <a:solidFill>
                          <a:schemeClr val="bg1"/>
                        </a:solidFill>
                      </a:endParaRPr>
                    </a:p>
                  </a:txBody>
                  <a:tcPr marL="0" marR="0" anchor="ctr">
                    <a:solidFill>
                      <a:srgbClr val="3E5AA8"/>
                    </a:solidFill>
                  </a:tcPr>
                </a:tc>
                <a:tc>
                  <a:txBody>
                    <a:bodyPr/>
                    <a:lstStyle/>
                    <a:p>
                      <a:endParaRPr lang="en-GB" sz="400" dirty="0"/>
                    </a:p>
                  </a:txBody>
                  <a:tcPr anchor="ctr"/>
                </a:tc>
                <a:tc>
                  <a:txBody>
                    <a:bodyPr/>
                    <a:lstStyle/>
                    <a:p>
                      <a:endParaRPr lang="en-GB" sz="400" dirty="0"/>
                    </a:p>
                  </a:txBody>
                  <a:tcPr anchor="ctr"/>
                </a:tc>
                <a:tc>
                  <a:txBody>
                    <a:bodyPr/>
                    <a:lstStyle/>
                    <a:p>
                      <a:endParaRPr lang="en-GB" sz="400" dirty="0"/>
                    </a:p>
                  </a:txBody>
                  <a:tcPr anchor="ctr"/>
                </a:tc>
                <a:tc>
                  <a:txBody>
                    <a:bodyPr/>
                    <a:lstStyle/>
                    <a:p>
                      <a:endParaRPr lang="en-GB" sz="400" dirty="0"/>
                    </a:p>
                  </a:txBody>
                  <a:tcPr anchor="ctr"/>
                </a:tc>
                <a:tc>
                  <a:txBody>
                    <a:bodyPr/>
                    <a:lstStyle/>
                    <a:p>
                      <a:endParaRPr lang="en-GB" sz="400" dirty="0"/>
                    </a:p>
                  </a:txBody>
                  <a:tcPr anchor="ctr"/>
                </a:tc>
                <a:tc>
                  <a:txBody>
                    <a:bodyPr/>
                    <a:lstStyle/>
                    <a:p>
                      <a:endParaRPr lang="en-GB" sz="400" dirty="0"/>
                    </a:p>
                  </a:txBody>
                  <a:tcPr anchor="ctr"/>
                </a:tc>
                <a:tc>
                  <a:txBody>
                    <a:bodyPr/>
                    <a:lstStyle/>
                    <a:p>
                      <a:endParaRPr lang="en-GB" sz="400" dirty="0"/>
                    </a:p>
                  </a:txBody>
                  <a:tcPr anchor="ctr"/>
                </a:tc>
                <a:tc>
                  <a:txBody>
                    <a:bodyPr/>
                    <a:lstStyle/>
                    <a:p>
                      <a:endParaRPr lang="en-GB" sz="400" dirty="0"/>
                    </a:p>
                  </a:txBody>
                  <a:tcPr anchor="ctr"/>
                </a:tc>
                <a:tc>
                  <a:txBody>
                    <a:bodyPr/>
                    <a:lstStyle/>
                    <a:p>
                      <a:endParaRPr lang="en-GB" sz="400" dirty="0"/>
                    </a:p>
                  </a:txBody>
                  <a:tcPr anchor="ctr"/>
                </a:tc>
                <a:tc>
                  <a:txBody>
                    <a:bodyPr/>
                    <a:lstStyle/>
                    <a:p>
                      <a:endParaRPr lang="en-GB" sz="400" dirty="0"/>
                    </a:p>
                  </a:txBody>
                  <a:tcPr anchor="ctr"/>
                </a:tc>
                <a:tc>
                  <a:txBody>
                    <a:bodyPr/>
                    <a:lstStyle/>
                    <a:p>
                      <a:endParaRPr lang="en-GB" sz="400" dirty="0"/>
                    </a:p>
                  </a:txBody>
                  <a:tcPr anchor="ctr"/>
                </a:tc>
                <a:tc>
                  <a:txBody>
                    <a:bodyPr/>
                    <a:lstStyle/>
                    <a:p>
                      <a:endParaRPr lang="en-GB" sz="400" dirty="0"/>
                    </a:p>
                  </a:txBody>
                  <a:tcPr anchor="ctr"/>
                </a:tc>
                <a:tc>
                  <a:txBody>
                    <a:bodyPr/>
                    <a:lstStyle/>
                    <a:p>
                      <a:endParaRPr lang="en-GB" sz="400" dirty="0"/>
                    </a:p>
                  </a:txBody>
                  <a:tcPr anchor="ctr"/>
                </a:tc>
                <a:tc>
                  <a:txBody>
                    <a:bodyPr/>
                    <a:lstStyle/>
                    <a:p>
                      <a:endParaRPr lang="en-GB" sz="400" dirty="0"/>
                    </a:p>
                  </a:txBody>
                  <a:tcPr anchor="ctr"/>
                </a:tc>
                <a:tc>
                  <a:txBody>
                    <a:bodyPr/>
                    <a:lstStyle/>
                    <a:p>
                      <a:endParaRPr lang="en-GB" sz="400" dirty="0"/>
                    </a:p>
                  </a:txBody>
                  <a:tcPr anchor="ctr"/>
                </a:tc>
                <a:tc>
                  <a:txBody>
                    <a:bodyPr/>
                    <a:lstStyle/>
                    <a:p>
                      <a:endParaRPr lang="en-GB" sz="400" dirty="0"/>
                    </a:p>
                  </a:txBody>
                  <a:tcPr anchor="ctr"/>
                </a:tc>
                <a:tc>
                  <a:txBody>
                    <a:bodyPr/>
                    <a:lstStyle/>
                    <a:p>
                      <a:endParaRPr lang="en-GB" sz="400" dirty="0"/>
                    </a:p>
                  </a:txBody>
                  <a:tcPr anchor="ctr"/>
                </a:tc>
                <a:tc>
                  <a:txBody>
                    <a:bodyPr/>
                    <a:lstStyle/>
                    <a:p>
                      <a:endParaRPr lang="en-GB" sz="400" dirty="0"/>
                    </a:p>
                  </a:txBody>
                  <a:tcPr anchor="ctr"/>
                </a:tc>
                <a:tc>
                  <a:txBody>
                    <a:bodyPr/>
                    <a:lstStyle/>
                    <a:p>
                      <a:endParaRPr lang="en-GB" sz="400" dirty="0"/>
                    </a:p>
                  </a:txBody>
                  <a:tcPr anchor="ctr"/>
                </a:tc>
                <a:tc>
                  <a:txBody>
                    <a:bodyPr/>
                    <a:lstStyle/>
                    <a:p>
                      <a:endParaRPr lang="en-GB" sz="400" dirty="0"/>
                    </a:p>
                  </a:txBody>
                  <a:tcPr anchor="ctr"/>
                </a:tc>
                <a:tc>
                  <a:txBody>
                    <a:bodyPr/>
                    <a:lstStyle/>
                    <a:p>
                      <a:endParaRPr lang="en-GB" sz="400" dirty="0"/>
                    </a:p>
                  </a:txBody>
                  <a:tcPr anchor="ctr"/>
                </a:tc>
                <a:tc>
                  <a:txBody>
                    <a:bodyPr/>
                    <a:lstStyle/>
                    <a:p>
                      <a:endParaRPr lang="en-GB" sz="400" dirty="0"/>
                    </a:p>
                  </a:txBody>
                  <a:tcPr anchor="ctr"/>
                </a:tc>
                <a:tc>
                  <a:txBody>
                    <a:bodyPr/>
                    <a:lstStyle/>
                    <a:p>
                      <a:endParaRPr lang="en-GB" sz="400" dirty="0"/>
                    </a:p>
                  </a:txBody>
                  <a:tcPr anchor="ctr"/>
                </a:tc>
                <a:tc>
                  <a:txBody>
                    <a:bodyPr/>
                    <a:lstStyle/>
                    <a:p>
                      <a:endParaRPr lang="en-GB" sz="400" dirty="0"/>
                    </a:p>
                  </a:txBody>
                  <a:tcPr anchor="ctr"/>
                </a:tc>
                <a:tc>
                  <a:txBody>
                    <a:bodyPr/>
                    <a:lstStyle/>
                    <a:p>
                      <a:endParaRPr lang="en-GB" sz="400" dirty="0"/>
                    </a:p>
                  </a:txBody>
                  <a:tcPr anchor="ctr"/>
                </a:tc>
                <a:tc>
                  <a:txBody>
                    <a:bodyPr/>
                    <a:lstStyle/>
                    <a:p>
                      <a:endParaRPr lang="en-GB" sz="400" dirty="0"/>
                    </a:p>
                  </a:txBody>
                  <a:tcPr anchor="ctr"/>
                </a:tc>
                <a:tc>
                  <a:txBody>
                    <a:bodyPr/>
                    <a:lstStyle/>
                    <a:p>
                      <a:endParaRPr lang="en-GB" sz="400" dirty="0"/>
                    </a:p>
                  </a:txBody>
                  <a:tcPr anchor="ctr"/>
                </a:tc>
                <a:tc>
                  <a:txBody>
                    <a:bodyPr/>
                    <a:lstStyle/>
                    <a:p>
                      <a:endParaRPr lang="en-GB" sz="400" dirty="0"/>
                    </a:p>
                  </a:txBody>
                  <a:tcPr anchor="ctr"/>
                </a:tc>
                <a:tc>
                  <a:txBody>
                    <a:bodyPr/>
                    <a:lstStyle/>
                    <a:p>
                      <a:endParaRPr lang="en-GB" sz="400" dirty="0"/>
                    </a:p>
                  </a:txBody>
                  <a:tcPr anchor="ctr"/>
                </a:tc>
                <a:tc>
                  <a:txBody>
                    <a:bodyPr/>
                    <a:lstStyle/>
                    <a:p>
                      <a:endParaRPr lang="en-GB" sz="400" dirty="0"/>
                    </a:p>
                  </a:txBody>
                  <a:tcPr anchor="ctr"/>
                </a:tc>
                <a:tc>
                  <a:txBody>
                    <a:bodyPr/>
                    <a:lstStyle/>
                    <a:p>
                      <a:endParaRPr lang="en-GB" sz="400" dirty="0"/>
                    </a:p>
                  </a:txBody>
                  <a:tcPr anchor="ctr"/>
                </a:tc>
                <a:tc>
                  <a:txBody>
                    <a:bodyPr/>
                    <a:lstStyle/>
                    <a:p>
                      <a:endParaRPr lang="en-GB" sz="400" dirty="0"/>
                    </a:p>
                  </a:txBody>
                  <a:tcPr anchor="ctr"/>
                </a:tc>
                <a:tc>
                  <a:txBody>
                    <a:bodyPr/>
                    <a:lstStyle/>
                    <a:p>
                      <a:endParaRPr lang="en-GB" sz="400" dirty="0"/>
                    </a:p>
                  </a:txBody>
                  <a:tcPr anchor="ctr"/>
                </a:tc>
                <a:tc>
                  <a:txBody>
                    <a:bodyPr/>
                    <a:lstStyle/>
                    <a:p>
                      <a:endParaRPr lang="en-GB" sz="400" dirty="0"/>
                    </a:p>
                  </a:txBody>
                  <a:tcPr anchor="ctr"/>
                </a:tc>
                <a:tc>
                  <a:txBody>
                    <a:bodyPr/>
                    <a:lstStyle/>
                    <a:p>
                      <a:endParaRPr lang="en-GB" sz="400" dirty="0"/>
                    </a:p>
                  </a:txBody>
                  <a:tcPr anchor="ctr"/>
                </a:tc>
                <a:tc>
                  <a:txBody>
                    <a:bodyPr/>
                    <a:lstStyle/>
                    <a:p>
                      <a:endParaRPr lang="en-GB" sz="400" dirty="0"/>
                    </a:p>
                  </a:txBody>
                  <a:tcPr anchor="ctr"/>
                </a:tc>
              </a:tr>
              <a:tr h="267490">
                <a:tc>
                  <a:txBody>
                    <a:bodyPr/>
                    <a:lstStyle/>
                    <a:p>
                      <a:pPr marL="0" marR="0" indent="0" algn="ctr" defTabSz="914355" rtl="0" eaLnBrk="1" fontAlgn="auto" latinLnBrk="0" hangingPunct="1">
                        <a:lnSpc>
                          <a:spcPct val="100000"/>
                        </a:lnSpc>
                        <a:spcBef>
                          <a:spcPts val="0"/>
                        </a:spcBef>
                        <a:spcAft>
                          <a:spcPts val="0"/>
                        </a:spcAft>
                        <a:buClrTx/>
                        <a:buSzTx/>
                        <a:buFontTx/>
                        <a:buNone/>
                        <a:tabLst/>
                        <a:defRPr/>
                      </a:pPr>
                      <a:r>
                        <a:rPr lang="en-GB" sz="600" dirty="0" smtClean="0">
                          <a:solidFill>
                            <a:schemeClr val="bg1"/>
                          </a:solidFill>
                        </a:rPr>
                        <a:t>Infra</a:t>
                      </a:r>
                      <a:endParaRPr lang="en-GB" sz="600" dirty="0">
                        <a:solidFill>
                          <a:schemeClr val="bg1"/>
                        </a:solidFill>
                      </a:endParaRPr>
                    </a:p>
                  </a:txBody>
                  <a:tcPr marL="0" marR="0" anchor="ctr">
                    <a:solidFill>
                      <a:srgbClr val="3E5AA8"/>
                    </a:solidFill>
                  </a:tcPr>
                </a:tc>
                <a:tc>
                  <a:txBody>
                    <a:bodyPr/>
                    <a:lstStyle/>
                    <a:p>
                      <a:endParaRPr lang="en-GB" sz="400" dirty="0"/>
                    </a:p>
                  </a:txBody>
                  <a:tcPr anchor="ctr"/>
                </a:tc>
                <a:tc>
                  <a:txBody>
                    <a:bodyPr/>
                    <a:lstStyle/>
                    <a:p>
                      <a:endParaRPr lang="en-GB" sz="400" dirty="0"/>
                    </a:p>
                  </a:txBody>
                  <a:tcPr anchor="ctr"/>
                </a:tc>
                <a:tc>
                  <a:txBody>
                    <a:bodyPr/>
                    <a:lstStyle/>
                    <a:p>
                      <a:endParaRPr lang="en-GB" sz="400" dirty="0"/>
                    </a:p>
                  </a:txBody>
                  <a:tcPr anchor="ctr"/>
                </a:tc>
                <a:tc>
                  <a:txBody>
                    <a:bodyPr/>
                    <a:lstStyle/>
                    <a:p>
                      <a:endParaRPr lang="en-GB" sz="400" dirty="0"/>
                    </a:p>
                  </a:txBody>
                  <a:tcPr anchor="ctr"/>
                </a:tc>
                <a:tc>
                  <a:txBody>
                    <a:bodyPr/>
                    <a:lstStyle/>
                    <a:p>
                      <a:endParaRPr lang="en-GB" sz="400" dirty="0"/>
                    </a:p>
                  </a:txBody>
                  <a:tcPr anchor="ctr"/>
                </a:tc>
                <a:tc>
                  <a:txBody>
                    <a:bodyPr/>
                    <a:lstStyle/>
                    <a:p>
                      <a:endParaRPr lang="en-GB" sz="400" dirty="0"/>
                    </a:p>
                  </a:txBody>
                  <a:tcPr anchor="ctr"/>
                </a:tc>
                <a:tc>
                  <a:txBody>
                    <a:bodyPr/>
                    <a:lstStyle/>
                    <a:p>
                      <a:endParaRPr lang="en-GB" sz="400" dirty="0"/>
                    </a:p>
                  </a:txBody>
                  <a:tcPr anchor="ctr"/>
                </a:tc>
                <a:tc>
                  <a:txBody>
                    <a:bodyPr/>
                    <a:lstStyle/>
                    <a:p>
                      <a:endParaRPr lang="en-GB" sz="400" dirty="0"/>
                    </a:p>
                  </a:txBody>
                  <a:tcPr anchor="ctr"/>
                </a:tc>
                <a:tc>
                  <a:txBody>
                    <a:bodyPr/>
                    <a:lstStyle/>
                    <a:p>
                      <a:endParaRPr lang="en-GB" sz="400" dirty="0"/>
                    </a:p>
                  </a:txBody>
                  <a:tcPr anchor="ctr"/>
                </a:tc>
                <a:tc>
                  <a:txBody>
                    <a:bodyPr/>
                    <a:lstStyle/>
                    <a:p>
                      <a:endParaRPr lang="en-GB" sz="400" dirty="0"/>
                    </a:p>
                  </a:txBody>
                  <a:tcPr anchor="ctr"/>
                </a:tc>
                <a:tc>
                  <a:txBody>
                    <a:bodyPr/>
                    <a:lstStyle/>
                    <a:p>
                      <a:endParaRPr lang="en-GB" sz="400" dirty="0"/>
                    </a:p>
                  </a:txBody>
                  <a:tcPr anchor="ctr"/>
                </a:tc>
                <a:tc>
                  <a:txBody>
                    <a:bodyPr/>
                    <a:lstStyle/>
                    <a:p>
                      <a:endParaRPr lang="en-GB" sz="400" dirty="0"/>
                    </a:p>
                  </a:txBody>
                  <a:tcPr anchor="ctr"/>
                </a:tc>
                <a:tc>
                  <a:txBody>
                    <a:bodyPr/>
                    <a:lstStyle/>
                    <a:p>
                      <a:endParaRPr lang="en-GB" sz="400" dirty="0"/>
                    </a:p>
                  </a:txBody>
                  <a:tcPr anchor="ctr"/>
                </a:tc>
                <a:tc>
                  <a:txBody>
                    <a:bodyPr/>
                    <a:lstStyle/>
                    <a:p>
                      <a:endParaRPr lang="en-GB" sz="400" dirty="0"/>
                    </a:p>
                  </a:txBody>
                  <a:tcPr anchor="ctr"/>
                </a:tc>
                <a:tc>
                  <a:txBody>
                    <a:bodyPr/>
                    <a:lstStyle/>
                    <a:p>
                      <a:endParaRPr lang="en-GB" sz="400" dirty="0"/>
                    </a:p>
                  </a:txBody>
                  <a:tcPr anchor="ctr"/>
                </a:tc>
                <a:tc>
                  <a:txBody>
                    <a:bodyPr/>
                    <a:lstStyle/>
                    <a:p>
                      <a:endParaRPr lang="en-GB" sz="400" dirty="0"/>
                    </a:p>
                  </a:txBody>
                  <a:tcPr anchor="ctr"/>
                </a:tc>
                <a:tc>
                  <a:txBody>
                    <a:bodyPr/>
                    <a:lstStyle/>
                    <a:p>
                      <a:endParaRPr lang="en-GB" sz="400" dirty="0"/>
                    </a:p>
                  </a:txBody>
                  <a:tcPr anchor="ctr"/>
                </a:tc>
                <a:tc>
                  <a:txBody>
                    <a:bodyPr/>
                    <a:lstStyle/>
                    <a:p>
                      <a:endParaRPr lang="en-GB" sz="400" dirty="0"/>
                    </a:p>
                  </a:txBody>
                  <a:tcPr anchor="ctr"/>
                </a:tc>
                <a:tc>
                  <a:txBody>
                    <a:bodyPr/>
                    <a:lstStyle/>
                    <a:p>
                      <a:endParaRPr lang="en-GB" sz="400" dirty="0"/>
                    </a:p>
                  </a:txBody>
                  <a:tcPr anchor="ctr"/>
                </a:tc>
                <a:tc>
                  <a:txBody>
                    <a:bodyPr/>
                    <a:lstStyle/>
                    <a:p>
                      <a:endParaRPr lang="en-GB" sz="400" dirty="0"/>
                    </a:p>
                  </a:txBody>
                  <a:tcPr anchor="ctr"/>
                </a:tc>
                <a:tc>
                  <a:txBody>
                    <a:bodyPr/>
                    <a:lstStyle/>
                    <a:p>
                      <a:endParaRPr lang="en-GB" sz="400" dirty="0"/>
                    </a:p>
                  </a:txBody>
                  <a:tcPr anchor="ctr"/>
                </a:tc>
                <a:tc>
                  <a:txBody>
                    <a:bodyPr/>
                    <a:lstStyle/>
                    <a:p>
                      <a:endParaRPr lang="en-GB" sz="400" dirty="0"/>
                    </a:p>
                  </a:txBody>
                  <a:tcPr anchor="ctr"/>
                </a:tc>
                <a:tc>
                  <a:txBody>
                    <a:bodyPr/>
                    <a:lstStyle/>
                    <a:p>
                      <a:endParaRPr lang="en-GB" sz="400" dirty="0"/>
                    </a:p>
                  </a:txBody>
                  <a:tcPr anchor="ctr"/>
                </a:tc>
                <a:tc>
                  <a:txBody>
                    <a:bodyPr/>
                    <a:lstStyle/>
                    <a:p>
                      <a:endParaRPr lang="en-GB" sz="400" dirty="0"/>
                    </a:p>
                  </a:txBody>
                  <a:tcPr anchor="ctr"/>
                </a:tc>
                <a:tc>
                  <a:txBody>
                    <a:bodyPr/>
                    <a:lstStyle/>
                    <a:p>
                      <a:endParaRPr lang="en-GB" sz="400" dirty="0"/>
                    </a:p>
                  </a:txBody>
                  <a:tcPr anchor="ctr"/>
                </a:tc>
                <a:tc>
                  <a:txBody>
                    <a:bodyPr/>
                    <a:lstStyle/>
                    <a:p>
                      <a:endParaRPr lang="en-GB" sz="400" dirty="0"/>
                    </a:p>
                  </a:txBody>
                  <a:tcPr anchor="ctr"/>
                </a:tc>
                <a:tc>
                  <a:txBody>
                    <a:bodyPr/>
                    <a:lstStyle/>
                    <a:p>
                      <a:endParaRPr lang="en-GB" sz="400" dirty="0"/>
                    </a:p>
                  </a:txBody>
                  <a:tcPr anchor="ctr"/>
                </a:tc>
                <a:tc>
                  <a:txBody>
                    <a:bodyPr/>
                    <a:lstStyle/>
                    <a:p>
                      <a:endParaRPr lang="en-GB" sz="400" dirty="0"/>
                    </a:p>
                  </a:txBody>
                  <a:tcPr anchor="ctr"/>
                </a:tc>
                <a:tc>
                  <a:txBody>
                    <a:bodyPr/>
                    <a:lstStyle/>
                    <a:p>
                      <a:endParaRPr lang="en-GB" sz="400" dirty="0"/>
                    </a:p>
                  </a:txBody>
                  <a:tcPr anchor="ctr"/>
                </a:tc>
                <a:tc>
                  <a:txBody>
                    <a:bodyPr/>
                    <a:lstStyle/>
                    <a:p>
                      <a:endParaRPr lang="en-GB" sz="400" dirty="0"/>
                    </a:p>
                  </a:txBody>
                  <a:tcPr anchor="ctr"/>
                </a:tc>
                <a:tc>
                  <a:txBody>
                    <a:bodyPr/>
                    <a:lstStyle/>
                    <a:p>
                      <a:endParaRPr lang="en-GB" sz="400" dirty="0"/>
                    </a:p>
                  </a:txBody>
                  <a:tcPr anchor="ctr"/>
                </a:tc>
                <a:tc>
                  <a:txBody>
                    <a:bodyPr/>
                    <a:lstStyle/>
                    <a:p>
                      <a:endParaRPr lang="en-GB" sz="400" dirty="0"/>
                    </a:p>
                  </a:txBody>
                  <a:tcPr anchor="ctr"/>
                </a:tc>
                <a:tc>
                  <a:txBody>
                    <a:bodyPr/>
                    <a:lstStyle/>
                    <a:p>
                      <a:endParaRPr lang="en-GB" sz="400" dirty="0"/>
                    </a:p>
                  </a:txBody>
                  <a:tcPr anchor="ctr"/>
                </a:tc>
                <a:tc>
                  <a:txBody>
                    <a:bodyPr/>
                    <a:lstStyle/>
                    <a:p>
                      <a:endParaRPr lang="en-GB" sz="400" dirty="0"/>
                    </a:p>
                  </a:txBody>
                  <a:tcPr anchor="ctr"/>
                </a:tc>
                <a:tc>
                  <a:txBody>
                    <a:bodyPr/>
                    <a:lstStyle/>
                    <a:p>
                      <a:endParaRPr lang="en-GB" sz="400" dirty="0"/>
                    </a:p>
                  </a:txBody>
                  <a:tcPr anchor="ctr"/>
                </a:tc>
                <a:tc>
                  <a:txBody>
                    <a:bodyPr/>
                    <a:lstStyle/>
                    <a:p>
                      <a:endParaRPr lang="en-GB" sz="400" dirty="0"/>
                    </a:p>
                  </a:txBody>
                  <a:tcPr anchor="ctr"/>
                </a:tc>
                <a:extLst>
                  <a:ext uri="{0D108BD9-81ED-4DB2-BD59-A6C34878D82A}">
                    <a16:rowId xmlns="" xmlns:a16="http://schemas.microsoft.com/office/drawing/2014/main" val="10005"/>
                  </a:ext>
                </a:extLst>
              </a:tr>
              <a:tr h="267490">
                <a:tc>
                  <a:txBody>
                    <a:bodyPr/>
                    <a:lstStyle/>
                    <a:p>
                      <a:pPr marL="0" marR="0" indent="0" algn="ctr" defTabSz="914355" rtl="0" eaLnBrk="1" fontAlgn="auto" latinLnBrk="0" hangingPunct="1">
                        <a:lnSpc>
                          <a:spcPct val="100000"/>
                        </a:lnSpc>
                        <a:spcBef>
                          <a:spcPts val="0"/>
                        </a:spcBef>
                        <a:spcAft>
                          <a:spcPts val="0"/>
                        </a:spcAft>
                        <a:buClrTx/>
                        <a:buSzTx/>
                        <a:buFontTx/>
                        <a:buNone/>
                        <a:tabLst/>
                        <a:defRPr/>
                      </a:pPr>
                      <a:r>
                        <a:rPr lang="en-GB" sz="600" dirty="0" smtClean="0">
                          <a:solidFill>
                            <a:schemeClr val="bg1"/>
                          </a:solidFill>
                        </a:rPr>
                        <a:t>SM</a:t>
                      </a:r>
                      <a:endParaRPr lang="en-GB" sz="600" dirty="0">
                        <a:solidFill>
                          <a:schemeClr val="bg1"/>
                        </a:solidFill>
                      </a:endParaRPr>
                    </a:p>
                  </a:txBody>
                  <a:tcPr marL="0" marR="0" anchor="ctr">
                    <a:solidFill>
                      <a:srgbClr val="3E5AA8"/>
                    </a:solidFill>
                  </a:tcPr>
                </a:tc>
                <a:tc>
                  <a:txBody>
                    <a:bodyPr/>
                    <a:lstStyle/>
                    <a:p>
                      <a:endParaRPr lang="en-GB" sz="400" dirty="0"/>
                    </a:p>
                  </a:txBody>
                  <a:tcPr anchor="ctr"/>
                </a:tc>
                <a:tc>
                  <a:txBody>
                    <a:bodyPr/>
                    <a:lstStyle/>
                    <a:p>
                      <a:endParaRPr lang="en-GB" sz="400" dirty="0"/>
                    </a:p>
                  </a:txBody>
                  <a:tcPr anchor="ctr"/>
                </a:tc>
                <a:tc>
                  <a:txBody>
                    <a:bodyPr/>
                    <a:lstStyle/>
                    <a:p>
                      <a:endParaRPr lang="en-GB" sz="400" dirty="0"/>
                    </a:p>
                  </a:txBody>
                  <a:tcPr anchor="ctr"/>
                </a:tc>
                <a:tc>
                  <a:txBody>
                    <a:bodyPr/>
                    <a:lstStyle/>
                    <a:p>
                      <a:endParaRPr lang="en-GB" sz="400" dirty="0"/>
                    </a:p>
                  </a:txBody>
                  <a:tcPr anchor="ctr"/>
                </a:tc>
                <a:tc>
                  <a:txBody>
                    <a:bodyPr/>
                    <a:lstStyle/>
                    <a:p>
                      <a:endParaRPr lang="en-GB" sz="400" dirty="0"/>
                    </a:p>
                  </a:txBody>
                  <a:tcPr anchor="ctr"/>
                </a:tc>
                <a:tc>
                  <a:txBody>
                    <a:bodyPr/>
                    <a:lstStyle/>
                    <a:p>
                      <a:endParaRPr lang="en-GB" sz="400" dirty="0"/>
                    </a:p>
                  </a:txBody>
                  <a:tcPr anchor="ctr"/>
                </a:tc>
                <a:tc>
                  <a:txBody>
                    <a:bodyPr/>
                    <a:lstStyle/>
                    <a:p>
                      <a:endParaRPr lang="en-GB" sz="400" dirty="0"/>
                    </a:p>
                  </a:txBody>
                  <a:tcPr anchor="ctr"/>
                </a:tc>
                <a:tc>
                  <a:txBody>
                    <a:bodyPr/>
                    <a:lstStyle/>
                    <a:p>
                      <a:endParaRPr lang="en-GB" sz="400" dirty="0"/>
                    </a:p>
                  </a:txBody>
                  <a:tcPr anchor="ctr"/>
                </a:tc>
                <a:tc>
                  <a:txBody>
                    <a:bodyPr/>
                    <a:lstStyle/>
                    <a:p>
                      <a:endParaRPr lang="en-GB" sz="400" dirty="0"/>
                    </a:p>
                  </a:txBody>
                  <a:tcPr anchor="ctr"/>
                </a:tc>
                <a:tc>
                  <a:txBody>
                    <a:bodyPr/>
                    <a:lstStyle/>
                    <a:p>
                      <a:endParaRPr lang="en-GB" sz="400" dirty="0"/>
                    </a:p>
                  </a:txBody>
                  <a:tcPr anchor="ctr"/>
                </a:tc>
                <a:tc>
                  <a:txBody>
                    <a:bodyPr/>
                    <a:lstStyle/>
                    <a:p>
                      <a:endParaRPr lang="en-GB" sz="400" dirty="0"/>
                    </a:p>
                  </a:txBody>
                  <a:tcPr anchor="ctr"/>
                </a:tc>
                <a:tc>
                  <a:txBody>
                    <a:bodyPr/>
                    <a:lstStyle/>
                    <a:p>
                      <a:endParaRPr lang="en-GB" sz="400" dirty="0"/>
                    </a:p>
                  </a:txBody>
                  <a:tcPr anchor="ctr"/>
                </a:tc>
                <a:tc>
                  <a:txBody>
                    <a:bodyPr/>
                    <a:lstStyle/>
                    <a:p>
                      <a:endParaRPr lang="en-GB" sz="400" dirty="0"/>
                    </a:p>
                  </a:txBody>
                  <a:tcPr anchor="ctr"/>
                </a:tc>
                <a:tc>
                  <a:txBody>
                    <a:bodyPr/>
                    <a:lstStyle/>
                    <a:p>
                      <a:endParaRPr lang="en-GB" sz="400" dirty="0"/>
                    </a:p>
                  </a:txBody>
                  <a:tcPr anchor="ctr"/>
                </a:tc>
                <a:tc>
                  <a:txBody>
                    <a:bodyPr/>
                    <a:lstStyle/>
                    <a:p>
                      <a:endParaRPr lang="en-GB" sz="400" dirty="0"/>
                    </a:p>
                  </a:txBody>
                  <a:tcPr anchor="ctr"/>
                </a:tc>
                <a:tc>
                  <a:txBody>
                    <a:bodyPr/>
                    <a:lstStyle/>
                    <a:p>
                      <a:endParaRPr lang="en-GB" sz="400" dirty="0"/>
                    </a:p>
                  </a:txBody>
                  <a:tcPr anchor="ctr"/>
                </a:tc>
                <a:tc>
                  <a:txBody>
                    <a:bodyPr/>
                    <a:lstStyle/>
                    <a:p>
                      <a:endParaRPr lang="en-GB" sz="400" dirty="0"/>
                    </a:p>
                  </a:txBody>
                  <a:tcPr anchor="ctr"/>
                </a:tc>
                <a:tc>
                  <a:txBody>
                    <a:bodyPr/>
                    <a:lstStyle/>
                    <a:p>
                      <a:endParaRPr lang="en-GB" sz="400" dirty="0"/>
                    </a:p>
                  </a:txBody>
                  <a:tcPr anchor="ctr"/>
                </a:tc>
                <a:tc>
                  <a:txBody>
                    <a:bodyPr/>
                    <a:lstStyle/>
                    <a:p>
                      <a:endParaRPr lang="en-GB" sz="400" dirty="0"/>
                    </a:p>
                  </a:txBody>
                  <a:tcPr anchor="ctr"/>
                </a:tc>
                <a:tc>
                  <a:txBody>
                    <a:bodyPr/>
                    <a:lstStyle/>
                    <a:p>
                      <a:endParaRPr lang="en-GB" sz="400" dirty="0"/>
                    </a:p>
                  </a:txBody>
                  <a:tcPr anchor="ctr"/>
                </a:tc>
                <a:tc>
                  <a:txBody>
                    <a:bodyPr/>
                    <a:lstStyle/>
                    <a:p>
                      <a:endParaRPr lang="en-GB" sz="400" dirty="0"/>
                    </a:p>
                  </a:txBody>
                  <a:tcPr anchor="ctr"/>
                </a:tc>
                <a:tc>
                  <a:txBody>
                    <a:bodyPr/>
                    <a:lstStyle/>
                    <a:p>
                      <a:endParaRPr lang="en-GB" sz="400" dirty="0"/>
                    </a:p>
                  </a:txBody>
                  <a:tcPr anchor="ctr"/>
                </a:tc>
                <a:tc>
                  <a:txBody>
                    <a:bodyPr/>
                    <a:lstStyle/>
                    <a:p>
                      <a:endParaRPr lang="en-GB" sz="400" dirty="0"/>
                    </a:p>
                  </a:txBody>
                  <a:tcPr anchor="ctr"/>
                </a:tc>
                <a:tc>
                  <a:txBody>
                    <a:bodyPr/>
                    <a:lstStyle/>
                    <a:p>
                      <a:endParaRPr lang="en-GB" sz="400" dirty="0"/>
                    </a:p>
                  </a:txBody>
                  <a:tcPr anchor="ctr"/>
                </a:tc>
                <a:tc>
                  <a:txBody>
                    <a:bodyPr/>
                    <a:lstStyle/>
                    <a:p>
                      <a:endParaRPr lang="en-GB" sz="400" dirty="0"/>
                    </a:p>
                  </a:txBody>
                  <a:tcPr anchor="ctr"/>
                </a:tc>
                <a:tc>
                  <a:txBody>
                    <a:bodyPr/>
                    <a:lstStyle/>
                    <a:p>
                      <a:endParaRPr lang="en-GB" sz="400" dirty="0"/>
                    </a:p>
                  </a:txBody>
                  <a:tcPr anchor="ctr"/>
                </a:tc>
                <a:tc>
                  <a:txBody>
                    <a:bodyPr/>
                    <a:lstStyle/>
                    <a:p>
                      <a:endParaRPr lang="en-GB" sz="400" dirty="0"/>
                    </a:p>
                  </a:txBody>
                  <a:tcPr anchor="ctr"/>
                </a:tc>
                <a:tc>
                  <a:txBody>
                    <a:bodyPr/>
                    <a:lstStyle/>
                    <a:p>
                      <a:endParaRPr lang="en-GB" sz="400" dirty="0"/>
                    </a:p>
                  </a:txBody>
                  <a:tcPr anchor="ctr"/>
                </a:tc>
                <a:tc>
                  <a:txBody>
                    <a:bodyPr/>
                    <a:lstStyle/>
                    <a:p>
                      <a:endParaRPr lang="en-GB" sz="400" dirty="0"/>
                    </a:p>
                  </a:txBody>
                  <a:tcPr anchor="ctr"/>
                </a:tc>
                <a:tc>
                  <a:txBody>
                    <a:bodyPr/>
                    <a:lstStyle/>
                    <a:p>
                      <a:endParaRPr lang="en-GB" sz="400" dirty="0"/>
                    </a:p>
                  </a:txBody>
                  <a:tcPr anchor="ctr"/>
                </a:tc>
                <a:tc>
                  <a:txBody>
                    <a:bodyPr/>
                    <a:lstStyle/>
                    <a:p>
                      <a:endParaRPr lang="en-GB" sz="400" dirty="0"/>
                    </a:p>
                  </a:txBody>
                  <a:tcPr anchor="ctr"/>
                </a:tc>
                <a:tc>
                  <a:txBody>
                    <a:bodyPr/>
                    <a:lstStyle/>
                    <a:p>
                      <a:endParaRPr lang="en-GB" sz="400" dirty="0"/>
                    </a:p>
                  </a:txBody>
                  <a:tcPr anchor="ctr"/>
                </a:tc>
                <a:tc>
                  <a:txBody>
                    <a:bodyPr/>
                    <a:lstStyle/>
                    <a:p>
                      <a:endParaRPr lang="en-GB" sz="400" dirty="0"/>
                    </a:p>
                  </a:txBody>
                  <a:tcPr anchor="ctr"/>
                </a:tc>
                <a:tc>
                  <a:txBody>
                    <a:bodyPr/>
                    <a:lstStyle/>
                    <a:p>
                      <a:endParaRPr lang="en-GB" sz="400" dirty="0"/>
                    </a:p>
                  </a:txBody>
                  <a:tcPr anchor="ctr"/>
                </a:tc>
                <a:tc>
                  <a:txBody>
                    <a:bodyPr/>
                    <a:lstStyle/>
                    <a:p>
                      <a:endParaRPr lang="en-GB" sz="400" dirty="0"/>
                    </a:p>
                  </a:txBody>
                  <a:tcPr anchor="ctr"/>
                </a:tc>
                <a:tc>
                  <a:txBody>
                    <a:bodyPr/>
                    <a:lstStyle/>
                    <a:p>
                      <a:endParaRPr lang="en-GB" sz="400" dirty="0"/>
                    </a:p>
                  </a:txBody>
                  <a:tcPr anchor="ctr"/>
                </a:tc>
              </a:tr>
              <a:tr h="432048">
                <a:tc>
                  <a:txBody>
                    <a:bodyPr/>
                    <a:lstStyle/>
                    <a:p>
                      <a:pPr marL="0" marR="0" indent="0" algn="ctr" defTabSz="914355" rtl="0" eaLnBrk="1" fontAlgn="auto" latinLnBrk="0" hangingPunct="1">
                        <a:lnSpc>
                          <a:spcPct val="100000"/>
                        </a:lnSpc>
                        <a:spcBef>
                          <a:spcPts val="0"/>
                        </a:spcBef>
                        <a:spcAft>
                          <a:spcPts val="0"/>
                        </a:spcAft>
                        <a:buClrTx/>
                        <a:buSzTx/>
                        <a:buFontTx/>
                        <a:buNone/>
                        <a:tabLst/>
                        <a:defRPr/>
                      </a:pPr>
                      <a:r>
                        <a:rPr lang="en-GB" sz="500" dirty="0" smtClean="0">
                          <a:solidFill>
                            <a:schemeClr val="bg1"/>
                          </a:solidFill>
                        </a:rPr>
                        <a:t>Gemini</a:t>
                      </a:r>
                      <a:endParaRPr lang="en-GB" sz="500" dirty="0">
                        <a:solidFill>
                          <a:schemeClr val="bg1"/>
                        </a:solidFill>
                      </a:endParaRPr>
                    </a:p>
                  </a:txBody>
                  <a:tcPr marL="0" marR="0" anchor="ctr">
                    <a:solidFill>
                      <a:srgbClr val="3E5AA8"/>
                    </a:solidFill>
                  </a:tcPr>
                </a:tc>
                <a:tc>
                  <a:txBody>
                    <a:bodyPr/>
                    <a:lstStyle/>
                    <a:p>
                      <a:endParaRPr lang="en-GB" sz="400" dirty="0"/>
                    </a:p>
                  </a:txBody>
                  <a:tcPr anchor="ctr"/>
                </a:tc>
                <a:tc>
                  <a:txBody>
                    <a:bodyPr/>
                    <a:lstStyle/>
                    <a:p>
                      <a:endParaRPr lang="en-GB" sz="400" dirty="0"/>
                    </a:p>
                  </a:txBody>
                  <a:tcPr anchor="ctr"/>
                </a:tc>
                <a:tc>
                  <a:txBody>
                    <a:bodyPr/>
                    <a:lstStyle/>
                    <a:p>
                      <a:endParaRPr lang="en-GB" sz="400" dirty="0"/>
                    </a:p>
                  </a:txBody>
                  <a:tcPr anchor="ctr"/>
                </a:tc>
                <a:tc>
                  <a:txBody>
                    <a:bodyPr/>
                    <a:lstStyle/>
                    <a:p>
                      <a:endParaRPr lang="en-GB" sz="400" dirty="0"/>
                    </a:p>
                  </a:txBody>
                  <a:tcPr anchor="ctr"/>
                </a:tc>
                <a:tc>
                  <a:txBody>
                    <a:bodyPr/>
                    <a:lstStyle/>
                    <a:p>
                      <a:endParaRPr lang="en-GB" sz="400" dirty="0"/>
                    </a:p>
                  </a:txBody>
                  <a:tcPr anchor="ctr"/>
                </a:tc>
                <a:tc>
                  <a:txBody>
                    <a:bodyPr/>
                    <a:lstStyle/>
                    <a:p>
                      <a:endParaRPr lang="en-GB" sz="400" dirty="0"/>
                    </a:p>
                  </a:txBody>
                  <a:tcPr anchor="ctr"/>
                </a:tc>
                <a:tc>
                  <a:txBody>
                    <a:bodyPr/>
                    <a:lstStyle/>
                    <a:p>
                      <a:endParaRPr lang="en-GB" sz="400" dirty="0"/>
                    </a:p>
                  </a:txBody>
                  <a:tcPr anchor="ctr"/>
                </a:tc>
                <a:tc>
                  <a:txBody>
                    <a:bodyPr/>
                    <a:lstStyle/>
                    <a:p>
                      <a:endParaRPr lang="en-GB" sz="400" dirty="0"/>
                    </a:p>
                  </a:txBody>
                  <a:tcPr anchor="ctr"/>
                </a:tc>
                <a:tc>
                  <a:txBody>
                    <a:bodyPr/>
                    <a:lstStyle/>
                    <a:p>
                      <a:endParaRPr lang="en-GB" sz="400" dirty="0"/>
                    </a:p>
                  </a:txBody>
                  <a:tcPr anchor="ctr"/>
                </a:tc>
                <a:tc>
                  <a:txBody>
                    <a:bodyPr/>
                    <a:lstStyle/>
                    <a:p>
                      <a:endParaRPr lang="en-GB" sz="400" dirty="0"/>
                    </a:p>
                  </a:txBody>
                  <a:tcPr anchor="ctr"/>
                </a:tc>
                <a:tc>
                  <a:txBody>
                    <a:bodyPr/>
                    <a:lstStyle/>
                    <a:p>
                      <a:endParaRPr lang="en-GB" sz="400" dirty="0"/>
                    </a:p>
                  </a:txBody>
                  <a:tcPr anchor="ctr"/>
                </a:tc>
                <a:tc>
                  <a:txBody>
                    <a:bodyPr/>
                    <a:lstStyle/>
                    <a:p>
                      <a:endParaRPr lang="en-GB" sz="400" dirty="0"/>
                    </a:p>
                  </a:txBody>
                  <a:tcPr anchor="ctr"/>
                </a:tc>
                <a:tc>
                  <a:txBody>
                    <a:bodyPr/>
                    <a:lstStyle/>
                    <a:p>
                      <a:endParaRPr lang="en-GB" sz="400" dirty="0"/>
                    </a:p>
                  </a:txBody>
                  <a:tcPr anchor="ctr"/>
                </a:tc>
                <a:tc>
                  <a:txBody>
                    <a:bodyPr/>
                    <a:lstStyle/>
                    <a:p>
                      <a:endParaRPr lang="en-GB" sz="400" dirty="0"/>
                    </a:p>
                  </a:txBody>
                  <a:tcPr anchor="ctr"/>
                </a:tc>
                <a:tc>
                  <a:txBody>
                    <a:bodyPr/>
                    <a:lstStyle/>
                    <a:p>
                      <a:endParaRPr lang="en-GB" sz="400" dirty="0"/>
                    </a:p>
                  </a:txBody>
                  <a:tcPr anchor="ctr"/>
                </a:tc>
                <a:tc>
                  <a:txBody>
                    <a:bodyPr/>
                    <a:lstStyle/>
                    <a:p>
                      <a:endParaRPr lang="en-GB" sz="400" dirty="0"/>
                    </a:p>
                  </a:txBody>
                  <a:tcPr anchor="ctr"/>
                </a:tc>
                <a:tc>
                  <a:txBody>
                    <a:bodyPr/>
                    <a:lstStyle/>
                    <a:p>
                      <a:endParaRPr lang="en-GB" sz="400" dirty="0"/>
                    </a:p>
                  </a:txBody>
                  <a:tcPr anchor="ctr"/>
                </a:tc>
                <a:tc>
                  <a:txBody>
                    <a:bodyPr/>
                    <a:lstStyle/>
                    <a:p>
                      <a:endParaRPr lang="en-GB" sz="400" dirty="0"/>
                    </a:p>
                  </a:txBody>
                  <a:tcPr anchor="ctr"/>
                </a:tc>
                <a:tc>
                  <a:txBody>
                    <a:bodyPr/>
                    <a:lstStyle/>
                    <a:p>
                      <a:endParaRPr lang="en-GB" sz="400" dirty="0"/>
                    </a:p>
                  </a:txBody>
                  <a:tcPr anchor="ctr"/>
                </a:tc>
                <a:tc>
                  <a:txBody>
                    <a:bodyPr/>
                    <a:lstStyle/>
                    <a:p>
                      <a:endParaRPr lang="en-GB" sz="400" dirty="0"/>
                    </a:p>
                  </a:txBody>
                  <a:tcPr anchor="ctr"/>
                </a:tc>
                <a:tc>
                  <a:txBody>
                    <a:bodyPr/>
                    <a:lstStyle/>
                    <a:p>
                      <a:endParaRPr lang="en-GB" sz="400" dirty="0"/>
                    </a:p>
                  </a:txBody>
                  <a:tcPr anchor="ctr"/>
                </a:tc>
                <a:tc>
                  <a:txBody>
                    <a:bodyPr/>
                    <a:lstStyle/>
                    <a:p>
                      <a:endParaRPr lang="en-GB" sz="400" dirty="0"/>
                    </a:p>
                  </a:txBody>
                  <a:tcPr anchor="ctr"/>
                </a:tc>
                <a:tc>
                  <a:txBody>
                    <a:bodyPr/>
                    <a:lstStyle/>
                    <a:p>
                      <a:endParaRPr lang="en-GB" sz="400" dirty="0"/>
                    </a:p>
                  </a:txBody>
                  <a:tcPr anchor="ctr"/>
                </a:tc>
                <a:tc>
                  <a:txBody>
                    <a:bodyPr/>
                    <a:lstStyle/>
                    <a:p>
                      <a:endParaRPr lang="en-GB" sz="400" dirty="0"/>
                    </a:p>
                  </a:txBody>
                  <a:tcPr anchor="ctr"/>
                </a:tc>
                <a:tc>
                  <a:txBody>
                    <a:bodyPr/>
                    <a:lstStyle/>
                    <a:p>
                      <a:endParaRPr lang="en-GB" sz="400" dirty="0"/>
                    </a:p>
                  </a:txBody>
                  <a:tcPr anchor="ctr"/>
                </a:tc>
                <a:tc>
                  <a:txBody>
                    <a:bodyPr/>
                    <a:lstStyle/>
                    <a:p>
                      <a:endParaRPr lang="en-GB" sz="400" dirty="0"/>
                    </a:p>
                  </a:txBody>
                  <a:tcPr anchor="ctr"/>
                </a:tc>
                <a:tc>
                  <a:txBody>
                    <a:bodyPr/>
                    <a:lstStyle/>
                    <a:p>
                      <a:endParaRPr lang="en-GB" sz="400" dirty="0"/>
                    </a:p>
                  </a:txBody>
                  <a:tcPr anchor="ctr"/>
                </a:tc>
                <a:tc>
                  <a:txBody>
                    <a:bodyPr/>
                    <a:lstStyle/>
                    <a:p>
                      <a:endParaRPr lang="en-GB" sz="400" dirty="0"/>
                    </a:p>
                  </a:txBody>
                  <a:tcPr anchor="ctr"/>
                </a:tc>
                <a:tc>
                  <a:txBody>
                    <a:bodyPr/>
                    <a:lstStyle/>
                    <a:p>
                      <a:endParaRPr lang="en-GB" sz="400" dirty="0"/>
                    </a:p>
                  </a:txBody>
                  <a:tcPr anchor="ctr"/>
                </a:tc>
                <a:tc>
                  <a:txBody>
                    <a:bodyPr/>
                    <a:lstStyle/>
                    <a:p>
                      <a:endParaRPr lang="en-GB" sz="400" dirty="0"/>
                    </a:p>
                  </a:txBody>
                  <a:tcPr anchor="ctr"/>
                </a:tc>
                <a:tc>
                  <a:txBody>
                    <a:bodyPr/>
                    <a:lstStyle/>
                    <a:p>
                      <a:endParaRPr lang="en-GB" sz="400" dirty="0"/>
                    </a:p>
                  </a:txBody>
                  <a:tcPr anchor="ctr"/>
                </a:tc>
                <a:tc>
                  <a:txBody>
                    <a:bodyPr/>
                    <a:lstStyle/>
                    <a:p>
                      <a:endParaRPr lang="en-GB" sz="400" dirty="0"/>
                    </a:p>
                  </a:txBody>
                  <a:tcPr anchor="ctr"/>
                </a:tc>
                <a:tc>
                  <a:txBody>
                    <a:bodyPr/>
                    <a:lstStyle/>
                    <a:p>
                      <a:endParaRPr lang="en-GB" sz="400" dirty="0"/>
                    </a:p>
                  </a:txBody>
                  <a:tcPr anchor="ctr"/>
                </a:tc>
                <a:tc>
                  <a:txBody>
                    <a:bodyPr/>
                    <a:lstStyle/>
                    <a:p>
                      <a:endParaRPr lang="en-GB" sz="400" dirty="0"/>
                    </a:p>
                  </a:txBody>
                  <a:tcPr anchor="ctr"/>
                </a:tc>
                <a:tc>
                  <a:txBody>
                    <a:bodyPr/>
                    <a:lstStyle/>
                    <a:p>
                      <a:endParaRPr lang="en-GB" sz="400" dirty="0"/>
                    </a:p>
                  </a:txBody>
                  <a:tcPr anchor="ctr"/>
                </a:tc>
                <a:tc>
                  <a:txBody>
                    <a:bodyPr/>
                    <a:lstStyle/>
                    <a:p>
                      <a:endParaRPr lang="en-GB" sz="400" dirty="0"/>
                    </a:p>
                  </a:txBody>
                  <a:tcPr anchor="ctr"/>
                </a:tc>
              </a:tr>
              <a:tr h="288032">
                <a:tc>
                  <a:txBody>
                    <a:bodyPr/>
                    <a:lstStyle/>
                    <a:p>
                      <a:pPr marL="0" marR="0" indent="0" algn="ctr" defTabSz="914355" rtl="0" eaLnBrk="1" fontAlgn="auto" latinLnBrk="0" hangingPunct="1">
                        <a:lnSpc>
                          <a:spcPct val="100000"/>
                        </a:lnSpc>
                        <a:spcBef>
                          <a:spcPts val="0"/>
                        </a:spcBef>
                        <a:spcAft>
                          <a:spcPts val="0"/>
                        </a:spcAft>
                        <a:buClrTx/>
                        <a:buSzTx/>
                        <a:buFontTx/>
                        <a:buNone/>
                        <a:tabLst/>
                        <a:defRPr/>
                      </a:pPr>
                      <a:r>
                        <a:rPr lang="en-GB" sz="400" dirty="0" smtClean="0">
                          <a:solidFill>
                            <a:schemeClr val="bg1"/>
                          </a:solidFill>
                        </a:rPr>
                        <a:t>Business</a:t>
                      </a:r>
                      <a:r>
                        <a:rPr lang="en-GB" sz="400" baseline="0" dirty="0" smtClean="0">
                          <a:solidFill>
                            <a:schemeClr val="bg1"/>
                          </a:solidFill>
                        </a:rPr>
                        <a:t> </a:t>
                      </a:r>
                      <a:r>
                        <a:rPr lang="en-GB" sz="500" baseline="0" dirty="0" smtClean="0">
                          <a:solidFill>
                            <a:schemeClr val="bg1"/>
                          </a:solidFill>
                        </a:rPr>
                        <a:t>Change</a:t>
                      </a:r>
                      <a:endParaRPr lang="en-GB" sz="500" dirty="0">
                        <a:solidFill>
                          <a:schemeClr val="bg1"/>
                        </a:solidFill>
                      </a:endParaRPr>
                    </a:p>
                  </a:txBody>
                  <a:tcPr marL="0" marR="0" anchor="ctr">
                    <a:solidFill>
                      <a:srgbClr val="3E5AA8"/>
                    </a:solidFill>
                  </a:tcPr>
                </a:tc>
                <a:tc>
                  <a:txBody>
                    <a:bodyPr/>
                    <a:lstStyle/>
                    <a:p>
                      <a:endParaRPr lang="en-GB" sz="400" dirty="0"/>
                    </a:p>
                  </a:txBody>
                  <a:tcPr anchor="ctr"/>
                </a:tc>
                <a:tc>
                  <a:txBody>
                    <a:bodyPr/>
                    <a:lstStyle/>
                    <a:p>
                      <a:endParaRPr lang="en-GB" sz="400" dirty="0"/>
                    </a:p>
                  </a:txBody>
                  <a:tcPr anchor="ctr"/>
                </a:tc>
                <a:tc>
                  <a:txBody>
                    <a:bodyPr/>
                    <a:lstStyle/>
                    <a:p>
                      <a:endParaRPr lang="en-GB" sz="400" dirty="0"/>
                    </a:p>
                  </a:txBody>
                  <a:tcPr anchor="ctr"/>
                </a:tc>
                <a:tc>
                  <a:txBody>
                    <a:bodyPr/>
                    <a:lstStyle/>
                    <a:p>
                      <a:endParaRPr lang="en-GB" sz="400" dirty="0"/>
                    </a:p>
                  </a:txBody>
                  <a:tcPr anchor="ctr"/>
                </a:tc>
                <a:tc>
                  <a:txBody>
                    <a:bodyPr/>
                    <a:lstStyle/>
                    <a:p>
                      <a:endParaRPr lang="en-GB" sz="400" dirty="0"/>
                    </a:p>
                  </a:txBody>
                  <a:tcPr anchor="ctr"/>
                </a:tc>
                <a:tc>
                  <a:txBody>
                    <a:bodyPr/>
                    <a:lstStyle/>
                    <a:p>
                      <a:endParaRPr lang="en-GB" sz="400" dirty="0"/>
                    </a:p>
                  </a:txBody>
                  <a:tcPr anchor="ctr"/>
                </a:tc>
                <a:tc>
                  <a:txBody>
                    <a:bodyPr/>
                    <a:lstStyle/>
                    <a:p>
                      <a:endParaRPr lang="en-GB" sz="400" dirty="0"/>
                    </a:p>
                  </a:txBody>
                  <a:tcPr anchor="ctr"/>
                </a:tc>
                <a:tc>
                  <a:txBody>
                    <a:bodyPr/>
                    <a:lstStyle/>
                    <a:p>
                      <a:endParaRPr lang="en-GB" sz="400" dirty="0"/>
                    </a:p>
                  </a:txBody>
                  <a:tcPr anchor="ctr"/>
                </a:tc>
                <a:tc>
                  <a:txBody>
                    <a:bodyPr/>
                    <a:lstStyle/>
                    <a:p>
                      <a:endParaRPr lang="en-GB" sz="400" dirty="0"/>
                    </a:p>
                  </a:txBody>
                  <a:tcPr anchor="ctr"/>
                </a:tc>
                <a:tc>
                  <a:txBody>
                    <a:bodyPr/>
                    <a:lstStyle/>
                    <a:p>
                      <a:endParaRPr lang="en-GB" sz="400" dirty="0"/>
                    </a:p>
                  </a:txBody>
                  <a:tcPr anchor="ctr"/>
                </a:tc>
                <a:tc>
                  <a:txBody>
                    <a:bodyPr/>
                    <a:lstStyle/>
                    <a:p>
                      <a:endParaRPr lang="en-GB" sz="400" dirty="0"/>
                    </a:p>
                  </a:txBody>
                  <a:tcPr anchor="ctr"/>
                </a:tc>
                <a:tc>
                  <a:txBody>
                    <a:bodyPr/>
                    <a:lstStyle/>
                    <a:p>
                      <a:endParaRPr lang="en-GB" sz="400" dirty="0"/>
                    </a:p>
                  </a:txBody>
                  <a:tcPr anchor="ctr"/>
                </a:tc>
                <a:tc>
                  <a:txBody>
                    <a:bodyPr/>
                    <a:lstStyle/>
                    <a:p>
                      <a:endParaRPr lang="en-GB" sz="400" dirty="0"/>
                    </a:p>
                  </a:txBody>
                  <a:tcPr anchor="ctr"/>
                </a:tc>
                <a:tc>
                  <a:txBody>
                    <a:bodyPr/>
                    <a:lstStyle/>
                    <a:p>
                      <a:endParaRPr lang="en-GB" sz="400" dirty="0"/>
                    </a:p>
                  </a:txBody>
                  <a:tcPr anchor="ctr"/>
                </a:tc>
                <a:tc>
                  <a:txBody>
                    <a:bodyPr/>
                    <a:lstStyle/>
                    <a:p>
                      <a:endParaRPr lang="en-GB" sz="400" dirty="0"/>
                    </a:p>
                  </a:txBody>
                  <a:tcPr anchor="ctr"/>
                </a:tc>
                <a:tc>
                  <a:txBody>
                    <a:bodyPr/>
                    <a:lstStyle/>
                    <a:p>
                      <a:endParaRPr lang="en-GB" sz="400" dirty="0"/>
                    </a:p>
                  </a:txBody>
                  <a:tcPr anchor="ctr"/>
                </a:tc>
                <a:tc>
                  <a:txBody>
                    <a:bodyPr/>
                    <a:lstStyle/>
                    <a:p>
                      <a:endParaRPr lang="en-GB" sz="400" dirty="0"/>
                    </a:p>
                  </a:txBody>
                  <a:tcPr anchor="ctr"/>
                </a:tc>
                <a:tc>
                  <a:txBody>
                    <a:bodyPr/>
                    <a:lstStyle/>
                    <a:p>
                      <a:endParaRPr lang="en-GB" sz="400" dirty="0"/>
                    </a:p>
                  </a:txBody>
                  <a:tcPr anchor="ctr"/>
                </a:tc>
                <a:tc>
                  <a:txBody>
                    <a:bodyPr/>
                    <a:lstStyle/>
                    <a:p>
                      <a:endParaRPr lang="en-GB" sz="400" dirty="0"/>
                    </a:p>
                  </a:txBody>
                  <a:tcPr anchor="ctr"/>
                </a:tc>
                <a:tc>
                  <a:txBody>
                    <a:bodyPr/>
                    <a:lstStyle/>
                    <a:p>
                      <a:endParaRPr lang="en-GB" sz="400" dirty="0"/>
                    </a:p>
                  </a:txBody>
                  <a:tcPr anchor="ctr"/>
                </a:tc>
                <a:tc>
                  <a:txBody>
                    <a:bodyPr/>
                    <a:lstStyle/>
                    <a:p>
                      <a:endParaRPr lang="en-GB" sz="400" dirty="0"/>
                    </a:p>
                  </a:txBody>
                  <a:tcPr anchor="ctr"/>
                </a:tc>
                <a:tc>
                  <a:txBody>
                    <a:bodyPr/>
                    <a:lstStyle/>
                    <a:p>
                      <a:endParaRPr lang="en-GB" sz="400" dirty="0"/>
                    </a:p>
                  </a:txBody>
                  <a:tcPr anchor="ctr"/>
                </a:tc>
                <a:tc>
                  <a:txBody>
                    <a:bodyPr/>
                    <a:lstStyle/>
                    <a:p>
                      <a:endParaRPr lang="en-GB" sz="400" dirty="0"/>
                    </a:p>
                  </a:txBody>
                  <a:tcPr anchor="ctr"/>
                </a:tc>
                <a:tc>
                  <a:txBody>
                    <a:bodyPr/>
                    <a:lstStyle/>
                    <a:p>
                      <a:endParaRPr lang="en-GB" sz="400" dirty="0"/>
                    </a:p>
                  </a:txBody>
                  <a:tcPr anchor="ctr"/>
                </a:tc>
                <a:tc>
                  <a:txBody>
                    <a:bodyPr/>
                    <a:lstStyle/>
                    <a:p>
                      <a:endParaRPr lang="en-GB" sz="400" dirty="0"/>
                    </a:p>
                  </a:txBody>
                  <a:tcPr anchor="ctr"/>
                </a:tc>
                <a:tc>
                  <a:txBody>
                    <a:bodyPr/>
                    <a:lstStyle/>
                    <a:p>
                      <a:endParaRPr lang="en-GB" sz="400" dirty="0"/>
                    </a:p>
                  </a:txBody>
                  <a:tcPr anchor="ctr"/>
                </a:tc>
                <a:tc>
                  <a:txBody>
                    <a:bodyPr/>
                    <a:lstStyle/>
                    <a:p>
                      <a:endParaRPr lang="en-GB" sz="400" dirty="0"/>
                    </a:p>
                  </a:txBody>
                  <a:tcPr anchor="ctr"/>
                </a:tc>
                <a:tc>
                  <a:txBody>
                    <a:bodyPr/>
                    <a:lstStyle/>
                    <a:p>
                      <a:endParaRPr lang="en-GB" sz="400" dirty="0"/>
                    </a:p>
                  </a:txBody>
                  <a:tcPr anchor="ctr"/>
                </a:tc>
                <a:tc>
                  <a:txBody>
                    <a:bodyPr/>
                    <a:lstStyle/>
                    <a:p>
                      <a:endParaRPr lang="en-GB" sz="400" dirty="0"/>
                    </a:p>
                  </a:txBody>
                  <a:tcPr anchor="ctr"/>
                </a:tc>
                <a:tc>
                  <a:txBody>
                    <a:bodyPr/>
                    <a:lstStyle/>
                    <a:p>
                      <a:endParaRPr lang="en-GB" sz="400" dirty="0"/>
                    </a:p>
                  </a:txBody>
                  <a:tcPr anchor="ctr"/>
                </a:tc>
                <a:tc>
                  <a:txBody>
                    <a:bodyPr/>
                    <a:lstStyle/>
                    <a:p>
                      <a:endParaRPr lang="en-GB" sz="400" dirty="0"/>
                    </a:p>
                  </a:txBody>
                  <a:tcPr anchor="ctr"/>
                </a:tc>
                <a:tc>
                  <a:txBody>
                    <a:bodyPr/>
                    <a:lstStyle/>
                    <a:p>
                      <a:endParaRPr lang="en-GB" sz="400" dirty="0"/>
                    </a:p>
                  </a:txBody>
                  <a:tcPr anchor="ctr"/>
                </a:tc>
                <a:tc>
                  <a:txBody>
                    <a:bodyPr/>
                    <a:lstStyle/>
                    <a:p>
                      <a:endParaRPr lang="en-GB" sz="400" dirty="0"/>
                    </a:p>
                  </a:txBody>
                  <a:tcPr anchor="ctr"/>
                </a:tc>
                <a:tc>
                  <a:txBody>
                    <a:bodyPr/>
                    <a:lstStyle/>
                    <a:p>
                      <a:endParaRPr lang="en-GB" sz="400" dirty="0"/>
                    </a:p>
                  </a:txBody>
                  <a:tcPr anchor="ctr"/>
                </a:tc>
                <a:tc>
                  <a:txBody>
                    <a:bodyPr/>
                    <a:lstStyle/>
                    <a:p>
                      <a:endParaRPr lang="en-GB" sz="400" dirty="0"/>
                    </a:p>
                  </a:txBody>
                  <a:tcPr anchor="ctr"/>
                </a:tc>
                <a:tc>
                  <a:txBody>
                    <a:bodyPr/>
                    <a:lstStyle/>
                    <a:p>
                      <a:endParaRPr lang="en-GB" sz="400" dirty="0"/>
                    </a:p>
                  </a:txBody>
                  <a:tcPr anchor="ctr"/>
                </a:tc>
              </a:tr>
              <a:tr h="288032">
                <a:tc>
                  <a:txBody>
                    <a:bodyPr/>
                    <a:lstStyle/>
                    <a:p>
                      <a:pPr marL="0" marR="0" indent="0" algn="ctr" defTabSz="914355" rtl="0" eaLnBrk="1" fontAlgn="auto" latinLnBrk="0" hangingPunct="1">
                        <a:lnSpc>
                          <a:spcPct val="100000"/>
                        </a:lnSpc>
                        <a:spcBef>
                          <a:spcPts val="0"/>
                        </a:spcBef>
                        <a:spcAft>
                          <a:spcPts val="0"/>
                        </a:spcAft>
                        <a:buClrTx/>
                        <a:buSzTx/>
                        <a:buFontTx/>
                        <a:buNone/>
                        <a:tabLst/>
                        <a:defRPr/>
                      </a:pPr>
                      <a:r>
                        <a:rPr lang="en-GB" sz="400" dirty="0" smtClean="0">
                          <a:solidFill>
                            <a:schemeClr val="bg1"/>
                          </a:solidFill>
                        </a:rPr>
                        <a:t>Transition</a:t>
                      </a:r>
                      <a:endParaRPr lang="en-GB" sz="800" dirty="0" smtClean="0">
                        <a:solidFill>
                          <a:schemeClr val="bg1"/>
                        </a:solidFill>
                      </a:endParaRPr>
                    </a:p>
                  </a:txBody>
                  <a:tcPr marL="0" marR="0" anchor="ctr">
                    <a:solidFill>
                      <a:srgbClr val="3E5AA8"/>
                    </a:solidFill>
                  </a:tcPr>
                </a:tc>
                <a:tc>
                  <a:txBody>
                    <a:bodyPr/>
                    <a:lstStyle/>
                    <a:p>
                      <a:endParaRPr lang="en-GB" sz="400" dirty="0"/>
                    </a:p>
                  </a:txBody>
                  <a:tcPr anchor="ctr"/>
                </a:tc>
                <a:tc>
                  <a:txBody>
                    <a:bodyPr/>
                    <a:lstStyle/>
                    <a:p>
                      <a:endParaRPr lang="en-GB" sz="400" dirty="0"/>
                    </a:p>
                  </a:txBody>
                  <a:tcPr anchor="ctr"/>
                </a:tc>
                <a:tc>
                  <a:txBody>
                    <a:bodyPr/>
                    <a:lstStyle/>
                    <a:p>
                      <a:endParaRPr lang="en-GB" sz="400" dirty="0"/>
                    </a:p>
                  </a:txBody>
                  <a:tcPr anchor="ctr"/>
                </a:tc>
                <a:tc>
                  <a:txBody>
                    <a:bodyPr/>
                    <a:lstStyle/>
                    <a:p>
                      <a:endParaRPr lang="en-GB" sz="400" dirty="0"/>
                    </a:p>
                  </a:txBody>
                  <a:tcPr anchor="ctr"/>
                </a:tc>
                <a:tc>
                  <a:txBody>
                    <a:bodyPr/>
                    <a:lstStyle/>
                    <a:p>
                      <a:endParaRPr lang="en-GB" sz="400" dirty="0"/>
                    </a:p>
                  </a:txBody>
                  <a:tcPr anchor="ctr"/>
                </a:tc>
                <a:tc>
                  <a:txBody>
                    <a:bodyPr/>
                    <a:lstStyle/>
                    <a:p>
                      <a:endParaRPr lang="en-GB" sz="400" dirty="0"/>
                    </a:p>
                  </a:txBody>
                  <a:tcPr anchor="ctr"/>
                </a:tc>
                <a:tc>
                  <a:txBody>
                    <a:bodyPr/>
                    <a:lstStyle/>
                    <a:p>
                      <a:endParaRPr lang="en-GB" sz="400" dirty="0"/>
                    </a:p>
                  </a:txBody>
                  <a:tcPr anchor="ctr"/>
                </a:tc>
                <a:tc>
                  <a:txBody>
                    <a:bodyPr/>
                    <a:lstStyle/>
                    <a:p>
                      <a:endParaRPr lang="en-GB" sz="400" dirty="0"/>
                    </a:p>
                  </a:txBody>
                  <a:tcPr anchor="ctr"/>
                </a:tc>
                <a:tc>
                  <a:txBody>
                    <a:bodyPr/>
                    <a:lstStyle/>
                    <a:p>
                      <a:endParaRPr lang="en-GB" sz="400" dirty="0"/>
                    </a:p>
                  </a:txBody>
                  <a:tcPr anchor="ctr"/>
                </a:tc>
                <a:tc>
                  <a:txBody>
                    <a:bodyPr/>
                    <a:lstStyle/>
                    <a:p>
                      <a:endParaRPr lang="en-GB" sz="400" dirty="0"/>
                    </a:p>
                  </a:txBody>
                  <a:tcPr anchor="ctr"/>
                </a:tc>
                <a:tc>
                  <a:txBody>
                    <a:bodyPr/>
                    <a:lstStyle/>
                    <a:p>
                      <a:endParaRPr lang="en-GB" sz="400" dirty="0"/>
                    </a:p>
                  </a:txBody>
                  <a:tcPr anchor="ctr"/>
                </a:tc>
                <a:tc>
                  <a:txBody>
                    <a:bodyPr/>
                    <a:lstStyle/>
                    <a:p>
                      <a:endParaRPr lang="en-GB" sz="400" dirty="0"/>
                    </a:p>
                  </a:txBody>
                  <a:tcPr anchor="ctr"/>
                </a:tc>
                <a:tc>
                  <a:txBody>
                    <a:bodyPr/>
                    <a:lstStyle/>
                    <a:p>
                      <a:endParaRPr lang="en-GB" sz="400" dirty="0"/>
                    </a:p>
                  </a:txBody>
                  <a:tcPr anchor="ctr"/>
                </a:tc>
                <a:tc>
                  <a:txBody>
                    <a:bodyPr/>
                    <a:lstStyle/>
                    <a:p>
                      <a:endParaRPr lang="en-GB" sz="400" dirty="0"/>
                    </a:p>
                  </a:txBody>
                  <a:tcPr anchor="ctr"/>
                </a:tc>
                <a:tc>
                  <a:txBody>
                    <a:bodyPr/>
                    <a:lstStyle/>
                    <a:p>
                      <a:endParaRPr lang="en-GB" sz="400" dirty="0"/>
                    </a:p>
                  </a:txBody>
                  <a:tcPr anchor="ctr"/>
                </a:tc>
                <a:tc>
                  <a:txBody>
                    <a:bodyPr/>
                    <a:lstStyle/>
                    <a:p>
                      <a:endParaRPr lang="en-GB" sz="400" dirty="0"/>
                    </a:p>
                  </a:txBody>
                  <a:tcPr anchor="ctr"/>
                </a:tc>
                <a:tc>
                  <a:txBody>
                    <a:bodyPr/>
                    <a:lstStyle/>
                    <a:p>
                      <a:endParaRPr lang="en-GB" sz="400" dirty="0"/>
                    </a:p>
                  </a:txBody>
                  <a:tcPr anchor="ctr"/>
                </a:tc>
                <a:tc>
                  <a:txBody>
                    <a:bodyPr/>
                    <a:lstStyle/>
                    <a:p>
                      <a:endParaRPr lang="en-GB" sz="400" dirty="0"/>
                    </a:p>
                  </a:txBody>
                  <a:tcPr anchor="ctr"/>
                </a:tc>
                <a:tc>
                  <a:txBody>
                    <a:bodyPr/>
                    <a:lstStyle/>
                    <a:p>
                      <a:endParaRPr lang="en-GB" sz="400" dirty="0"/>
                    </a:p>
                  </a:txBody>
                  <a:tcPr anchor="ctr"/>
                </a:tc>
                <a:tc>
                  <a:txBody>
                    <a:bodyPr/>
                    <a:lstStyle/>
                    <a:p>
                      <a:endParaRPr lang="en-GB" sz="400" dirty="0"/>
                    </a:p>
                  </a:txBody>
                  <a:tcPr anchor="ctr"/>
                </a:tc>
                <a:tc>
                  <a:txBody>
                    <a:bodyPr/>
                    <a:lstStyle/>
                    <a:p>
                      <a:endParaRPr lang="en-GB" sz="400" dirty="0"/>
                    </a:p>
                  </a:txBody>
                  <a:tcPr anchor="ctr"/>
                </a:tc>
                <a:tc>
                  <a:txBody>
                    <a:bodyPr/>
                    <a:lstStyle/>
                    <a:p>
                      <a:endParaRPr lang="en-GB" sz="400" dirty="0"/>
                    </a:p>
                  </a:txBody>
                  <a:tcPr anchor="ctr"/>
                </a:tc>
                <a:tc>
                  <a:txBody>
                    <a:bodyPr/>
                    <a:lstStyle/>
                    <a:p>
                      <a:endParaRPr lang="en-GB" sz="400" dirty="0"/>
                    </a:p>
                  </a:txBody>
                  <a:tcPr anchor="ctr"/>
                </a:tc>
                <a:tc>
                  <a:txBody>
                    <a:bodyPr/>
                    <a:lstStyle/>
                    <a:p>
                      <a:endParaRPr lang="en-GB" sz="400" dirty="0"/>
                    </a:p>
                  </a:txBody>
                  <a:tcPr anchor="ctr"/>
                </a:tc>
                <a:tc>
                  <a:txBody>
                    <a:bodyPr/>
                    <a:lstStyle/>
                    <a:p>
                      <a:endParaRPr lang="en-GB" sz="400" dirty="0"/>
                    </a:p>
                  </a:txBody>
                  <a:tcPr anchor="ctr"/>
                </a:tc>
                <a:tc>
                  <a:txBody>
                    <a:bodyPr/>
                    <a:lstStyle/>
                    <a:p>
                      <a:endParaRPr lang="en-GB" sz="400" dirty="0"/>
                    </a:p>
                  </a:txBody>
                  <a:tcPr anchor="ctr"/>
                </a:tc>
                <a:tc>
                  <a:txBody>
                    <a:bodyPr/>
                    <a:lstStyle/>
                    <a:p>
                      <a:endParaRPr lang="en-GB" sz="400" dirty="0"/>
                    </a:p>
                  </a:txBody>
                  <a:tcPr anchor="ctr"/>
                </a:tc>
                <a:tc>
                  <a:txBody>
                    <a:bodyPr/>
                    <a:lstStyle/>
                    <a:p>
                      <a:endParaRPr lang="en-GB" sz="400" dirty="0"/>
                    </a:p>
                  </a:txBody>
                  <a:tcPr anchor="ctr"/>
                </a:tc>
                <a:tc>
                  <a:txBody>
                    <a:bodyPr/>
                    <a:lstStyle/>
                    <a:p>
                      <a:endParaRPr lang="en-GB" sz="400" dirty="0"/>
                    </a:p>
                  </a:txBody>
                  <a:tcPr anchor="ctr"/>
                </a:tc>
                <a:tc>
                  <a:txBody>
                    <a:bodyPr/>
                    <a:lstStyle/>
                    <a:p>
                      <a:endParaRPr lang="en-GB" sz="400" dirty="0"/>
                    </a:p>
                  </a:txBody>
                  <a:tcPr anchor="ctr"/>
                </a:tc>
                <a:tc>
                  <a:txBody>
                    <a:bodyPr/>
                    <a:lstStyle/>
                    <a:p>
                      <a:endParaRPr lang="en-GB" sz="400" dirty="0"/>
                    </a:p>
                  </a:txBody>
                  <a:tcPr anchor="ctr"/>
                </a:tc>
                <a:tc>
                  <a:txBody>
                    <a:bodyPr/>
                    <a:lstStyle/>
                    <a:p>
                      <a:endParaRPr lang="en-GB" sz="400" dirty="0"/>
                    </a:p>
                  </a:txBody>
                  <a:tcPr anchor="ctr"/>
                </a:tc>
                <a:tc>
                  <a:txBody>
                    <a:bodyPr/>
                    <a:lstStyle/>
                    <a:p>
                      <a:endParaRPr lang="en-GB" sz="400" dirty="0"/>
                    </a:p>
                  </a:txBody>
                  <a:tcPr anchor="ctr"/>
                </a:tc>
                <a:tc>
                  <a:txBody>
                    <a:bodyPr/>
                    <a:lstStyle/>
                    <a:p>
                      <a:endParaRPr lang="en-GB" sz="400" dirty="0"/>
                    </a:p>
                  </a:txBody>
                  <a:tcPr anchor="ctr"/>
                </a:tc>
                <a:tc>
                  <a:txBody>
                    <a:bodyPr/>
                    <a:lstStyle/>
                    <a:p>
                      <a:endParaRPr lang="en-GB" sz="400" dirty="0"/>
                    </a:p>
                  </a:txBody>
                  <a:tcPr anchor="ctr"/>
                </a:tc>
                <a:tc>
                  <a:txBody>
                    <a:bodyPr/>
                    <a:lstStyle/>
                    <a:p>
                      <a:endParaRPr lang="en-GB" sz="400" dirty="0"/>
                    </a:p>
                  </a:txBody>
                  <a:tcPr anchor="ctr"/>
                </a:tc>
              </a:tr>
            </a:tbl>
          </a:graphicData>
        </a:graphic>
      </p:graphicFrame>
      <p:sp>
        <p:nvSpPr>
          <p:cNvPr id="8" name="TextBox 7"/>
          <p:cNvSpPr txBox="1"/>
          <p:nvPr/>
        </p:nvSpPr>
        <p:spPr>
          <a:xfrm>
            <a:off x="395536" y="897509"/>
            <a:ext cx="1657796" cy="523220"/>
          </a:xfrm>
          <a:prstGeom prst="rect">
            <a:avLst/>
          </a:prstGeom>
          <a:noFill/>
        </p:spPr>
        <p:txBody>
          <a:bodyPr wrap="square" rtlCol="0">
            <a:spAutoFit/>
          </a:bodyPr>
          <a:lstStyle/>
          <a:p>
            <a:r>
              <a:rPr lang="en-GB" sz="700" dirty="0" smtClean="0"/>
              <a:t>1: First Physical Design Baseline</a:t>
            </a:r>
          </a:p>
          <a:p>
            <a:r>
              <a:rPr lang="en-GB" sz="700" dirty="0"/>
              <a:t>2: SIT </a:t>
            </a:r>
            <a:r>
              <a:rPr lang="en-GB" sz="700" dirty="0" smtClean="0"/>
              <a:t>Entry</a:t>
            </a:r>
          </a:p>
          <a:p>
            <a:r>
              <a:rPr lang="en-GB" sz="700" dirty="0"/>
              <a:t>3: DM Test </a:t>
            </a:r>
            <a:r>
              <a:rPr lang="en-GB" sz="700" dirty="0" smtClean="0"/>
              <a:t>Entry</a:t>
            </a:r>
            <a:endParaRPr lang="en-GB" sz="700" dirty="0"/>
          </a:p>
          <a:p>
            <a:r>
              <a:rPr lang="en-GB" sz="700" dirty="0"/>
              <a:t>4: Operational Test Entry</a:t>
            </a:r>
            <a:endParaRPr lang="en-GB" sz="700" dirty="0" smtClean="0"/>
          </a:p>
        </p:txBody>
      </p:sp>
      <p:sp>
        <p:nvSpPr>
          <p:cNvPr id="12" name="TextBox 11"/>
          <p:cNvSpPr txBox="1"/>
          <p:nvPr/>
        </p:nvSpPr>
        <p:spPr>
          <a:xfrm>
            <a:off x="1756646" y="897509"/>
            <a:ext cx="1433088" cy="523220"/>
          </a:xfrm>
          <a:prstGeom prst="rect">
            <a:avLst/>
          </a:prstGeom>
          <a:noFill/>
        </p:spPr>
        <p:txBody>
          <a:bodyPr wrap="square" rtlCol="0">
            <a:spAutoFit/>
          </a:bodyPr>
          <a:lstStyle/>
          <a:p>
            <a:r>
              <a:rPr lang="en-GB" sz="700" dirty="0" smtClean="0"/>
              <a:t>5: E2E Test Entry</a:t>
            </a:r>
          </a:p>
          <a:p>
            <a:r>
              <a:rPr lang="en-GB" sz="700" dirty="0"/>
              <a:t>6: Transition Stage 1 Entry</a:t>
            </a:r>
          </a:p>
          <a:p>
            <a:r>
              <a:rPr lang="en-GB" sz="700" dirty="0" smtClean="0"/>
              <a:t>7. Go Live (cutover)</a:t>
            </a:r>
            <a:endParaRPr lang="en-GB" sz="700" dirty="0"/>
          </a:p>
          <a:p>
            <a:r>
              <a:rPr lang="en-GB" sz="700" dirty="0" smtClean="0"/>
              <a:t>8. End of PIS</a:t>
            </a:r>
          </a:p>
        </p:txBody>
      </p:sp>
      <p:sp>
        <p:nvSpPr>
          <p:cNvPr id="7" name="TextBox 6"/>
          <p:cNvSpPr txBox="1"/>
          <p:nvPr/>
        </p:nvSpPr>
        <p:spPr>
          <a:xfrm>
            <a:off x="3047369" y="1161427"/>
            <a:ext cx="154584" cy="369332"/>
          </a:xfrm>
          <a:prstGeom prst="rect">
            <a:avLst/>
          </a:prstGeom>
          <a:noFill/>
        </p:spPr>
        <p:txBody>
          <a:bodyPr wrap="none" rtlCol="0">
            <a:spAutoFit/>
          </a:bodyPr>
          <a:lstStyle/>
          <a:p>
            <a:endParaRPr lang="en-GB" dirty="0"/>
          </a:p>
        </p:txBody>
      </p:sp>
      <p:sp>
        <p:nvSpPr>
          <p:cNvPr id="66" name="Rectangle 65"/>
          <p:cNvSpPr/>
          <p:nvPr/>
        </p:nvSpPr>
        <p:spPr bwMode="auto">
          <a:xfrm>
            <a:off x="2645776" y="721151"/>
            <a:ext cx="2205332" cy="166373"/>
          </a:xfrm>
          <a:prstGeom prst="rect">
            <a:avLst/>
          </a:prstGeom>
          <a:solidFill>
            <a:schemeClr val="bg1">
              <a:lumMod val="50000"/>
              <a:alpha val="50000"/>
            </a:schemeClr>
          </a:solidFill>
          <a:ln w="12700" cap="flat" cmpd="sng" algn="ctr">
            <a:solidFill>
              <a:schemeClr val="tx1">
                <a:lumMod val="65000"/>
                <a:lumOff val="35000"/>
              </a:schemeClr>
            </a:solidFill>
            <a:prstDash val="solid"/>
            <a:round/>
            <a:headEnd type="none" w="med" len="med"/>
            <a:tailEnd type="none" w="med" len="med"/>
          </a:ln>
          <a:effectLst/>
          <a:extLst/>
        </p:spPr>
        <p:txBody>
          <a:bodyPr vert="horz" wrap="none" lIns="69056" tIns="34529" rIns="69056" bIns="34529" numCol="1" rtlCol="0" anchor="ctr" anchorCtr="0" compatLnSpc="1">
            <a:prstTxWarp prst="textNoShape">
              <a:avLst/>
            </a:prstTxWarp>
          </a:bodyPr>
          <a:lstStyle/>
          <a:p>
            <a:pPr algn="ctr" defTabSz="685800"/>
            <a:r>
              <a:rPr lang="en-GB" sz="700" b="1" dirty="0" err="1" smtClean="0">
                <a:solidFill>
                  <a:schemeClr val="bg1"/>
                </a:solidFill>
              </a:rPr>
              <a:t>DBT</a:t>
            </a:r>
            <a:endParaRPr lang="en-GB" sz="700" b="1" dirty="0">
              <a:solidFill>
                <a:schemeClr val="bg1"/>
              </a:solidFill>
            </a:endParaRPr>
          </a:p>
        </p:txBody>
      </p:sp>
      <p:sp>
        <p:nvSpPr>
          <p:cNvPr id="67" name="Rectangle 66"/>
          <p:cNvSpPr/>
          <p:nvPr/>
        </p:nvSpPr>
        <p:spPr bwMode="auto">
          <a:xfrm>
            <a:off x="1798840" y="721151"/>
            <a:ext cx="838470" cy="166373"/>
          </a:xfrm>
          <a:prstGeom prst="rect">
            <a:avLst/>
          </a:prstGeom>
          <a:solidFill>
            <a:schemeClr val="bg1">
              <a:lumMod val="50000"/>
              <a:alpha val="50000"/>
            </a:schemeClr>
          </a:solidFill>
          <a:ln w="12700" cap="flat" cmpd="sng" algn="ctr">
            <a:solidFill>
              <a:schemeClr val="tx1">
                <a:lumMod val="65000"/>
                <a:lumOff val="35000"/>
              </a:schemeClr>
            </a:solidFill>
            <a:prstDash val="solid"/>
            <a:round/>
            <a:headEnd type="none" w="med" len="med"/>
            <a:tailEnd type="none" w="med" len="med"/>
          </a:ln>
          <a:effectLst/>
          <a:extLst/>
        </p:spPr>
        <p:txBody>
          <a:bodyPr vert="horz" wrap="none" lIns="69056" tIns="34529" rIns="69056" bIns="34529" numCol="1" rtlCol="0" anchor="ctr" anchorCtr="0" compatLnSpc="1">
            <a:prstTxWarp prst="textNoShape">
              <a:avLst/>
            </a:prstTxWarp>
          </a:bodyPr>
          <a:lstStyle/>
          <a:p>
            <a:pPr algn="ctr" defTabSz="685800"/>
            <a:r>
              <a:rPr lang="en-GB" sz="700" b="1" dirty="0" smtClean="0">
                <a:solidFill>
                  <a:schemeClr val="bg1"/>
                </a:solidFill>
                <a:latin typeface="Arial" charset="0"/>
                <a:ea typeface="ＭＳ Ｐゴシック" pitchFamily="34" charset="-128"/>
              </a:rPr>
              <a:t>Physical Design</a:t>
            </a:r>
            <a:endParaRPr lang="en-GB" sz="700" b="1" dirty="0">
              <a:solidFill>
                <a:schemeClr val="bg1"/>
              </a:solidFill>
              <a:latin typeface="Arial" charset="0"/>
              <a:ea typeface="ＭＳ Ｐゴシック" pitchFamily="34" charset="-128"/>
            </a:endParaRPr>
          </a:p>
        </p:txBody>
      </p:sp>
      <p:sp>
        <p:nvSpPr>
          <p:cNvPr id="68" name="Rectangle 67"/>
          <p:cNvSpPr/>
          <p:nvPr/>
        </p:nvSpPr>
        <p:spPr bwMode="auto">
          <a:xfrm>
            <a:off x="4881662" y="720879"/>
            <a:ext cx="926881" cy="165600"/>
          </a:xfrm>
          <a:prstGeom prst="rect">
            <a:avLst/>
          </a:prstGeom>
          <a:solidFill>
            <a:schemeClr val="bg1">
              <a:lumMod val="50000"/>
              <a:alpha val="50000"/>
            </a:schemeClr>
          </a:solidFill>
          <a:ln w="12700" cap="flat" cmpd="sng" algn="ctr">
            <a:solidFill>
              <a:schemeClr val="tx1">
                <a:lumMod val="65000"/>
                <a:lumOff val="35000"/>
              </a:schemeClr>
            </a:solidFill>
            <a:prstDash val="solid"/>
            <a:round/>
            <a:headEnd type="none" w="med" len="med"/>
            <a:tailEnd type="none" w="med" len="med"/>
          </a:ln>
          <a:effectLst/>
          <a:extLst/>
        </p:spPr>
        <p:txBody>
          <a:bodyPr vert="horz" wrap="none" lIns="69056" tIns="34529" rIns="69056" bIns="34529" numCol="1" rtlCol="0" anchor="ctr" anchorCtr="0" compatLnSpc="1">
            <a:prstTxWarp prst="textNoShape">
              <a:avLst/>
            </a:prstTxWarp>
          </a:bodyPr>
          <a:lstStyle/>
          <a:p>
            <a:pPr algn="ctr" defTabSz="685800"/>
            <a:r>
              <a:rPr lang="en-GB" sz="700" b="1" dirty="0" smtClean="0">
                <a:solidFill>
                  <a:schemeClr val="bg1"/>
                </a:solidFill>
              </a:rPr>
              <a:t>SIT</a:t>
            </a:r>
            <a:endParaRPr lang="en-GB" sz="700" b="1" dirty="0">
              <a:solidFill>
                <a:schemeClr val="bg1"/>
              </a:solidFill>
            </a:endParaRPr>
          </a:p>
        </p:txBody>
      </p:sp>
      <p:sp>
        <p:nvSpPr>
          <p:cNvPr id="71" name="Rectangle 70"/>
          <p:cNvSpPr/>
          <p:nvPr/>
        </p:nvSpPr>
        <p:spPr bwMode="auto">
          <a:xfrm>
            <a:off x="5836867" y="721152"/>
            <a:ext cx="451876" cy="165600"/>
          </a:xfrm>
          <a:prstGeom prst="rect">
            <a:avLst/>
          </a:prstGeom>
          <a:solidFill>
            <a:schemeClr val="bg1">
              <a:lumMod val="50000"/>
              <a:alpha val="50000"/>
            </a:schemeClr>
          </a:solidFill>
          <a:ln w="12700" cap="flat" cmpd="sng" algn="ctr">
            <a:solidFill>
              <a:schemeClr val="tx1">
                <a:lumMod val="65000"/>
                <a:lumOff val="35000"/>
              </a:schemeClr>
            </a:solidFill>
            <a:prstDash val="solid"/>
            <a:round/>
            <a:headEnd type="none" w="med" len="med"/>
            <a:tailEnd type="none" w="med" len="med"/>
          </a:ln>
          <a:effectLst/>
          <a:extLst/>
        </p:spPr>
        <p:txBody>
          <a:bodyPr vert="horz" wrap="none" lIns="69056" tIns="34529" rIns="69056" bIns="34529" numCol="1" rtlCol="0" anchor="ctr" anchorCtr="0" compatLnSpc="1">
            <a:prstTxWarp prst="textNoShape">
              <a:avLst/>
            </a:prstTxWarp>
          </a:bodyPr>
          <a:lstStyle/>
          <a:p>
            <a:pPr algn="ctr" defTabSz="685800"/>
            <a:r>
              <a:rPr lang="en-GB" sz="700" b="1" dirty="0" err="1" smtClean="0">
                <a:solidFill>
                  <a:schemeClr val="bg1"/>
                </a:solidFill>
              </a:rPr>
              <a:t>DMT</a:t>
            </a:r>
            <a:endParaRPr lang="en-GB" sz="700" b="1" dirty="0">
              <a:solidFill>
                <a:schemeClr val="bg1"/>
              </a:solidFill>
            </a:endParaRPr>
          </a:p>
        </p:txBody>
      </p:sp>
      <p:sp>
        <p:nvSpPr>
          <p:cNvPr id="69" name="Rectangle 68"/>
          <p:cNvSpPr/>
          <p:nvPr/>
        </p:nvSpPr>
        <p:spPr bwMode="auto">
          <a:xfrm>
            <a:off x="5835983" y="919912"/>
            <a:ext cx="686851" cy="165600"/>
          </a:xfrm>
          <a:prstGeom prst="rect">
            <a:avLst/>
          </a:prstGeom>
          <a:solidFill>
            <a:schemeClr val="bg1">
              <a:lumMod val="50000"/>
              <a:alpha val="50000"/>
            </a:schemeClr>
          </a:solidFill>
          <a:ln w="12700" cap="flat" cmpd="sng" algn="ctr">
            <a:solidFill>
              <a:schemeClr val="tx1">
                <a:lumMod val="65000"/>
                <a:lumOff val="35000"/>
              </a:schemeClr>
            </a:solidFill>
            <a:prstDash val="solid"/>
            <a:round/>
            <a:headEnd type="none" w="med" len="med"/>
            <a:tailEnd type="none" w="med" len="med"/>
          </a:ln>
          <a:effectLst/>
          <a:extLst/>
        </p:spPr>
        <p:txBody>
          <a:bodyPr vert="horz" wrap="none" lIns="69056" tIns="34529" rIns="69056" bIns="34529" numCol="1" rtlCol="0" anchor="ctr" anchorCtr="0" compatLnSpc="1">
            <a:prstTxWarp prst="textNoShape">
              <a:avLst/>
            </a:prstTxWarp>
          </a:bodyPr>
          <a:lstStyle/>
          <a:p>
            <a:pPr algn="ctr" defTabSz="685800"/>
            <a:r>
              <a:rPr lang="en-GB" sz="600" b="1" dirty="0" smtClean="0">
                <a:solidFill>
                  <a:schemeClr val="bg1"/>
                </a:solidFill>
              </a:rPr>
              <a:t>Operational Test</a:t>
            </a:r>
            <a:endParaRPr lang="en-GB" sz="600" b="1" dirty="0">
              <a:solidFill>
                <a:schemeClr val="bg1"/>
              </a:solidFill>
            </a:endParaRPr>
          </a:p>
        </p:txBody>
      </p:sp>
      <p:sp>
        <p:nvSpPr>
          <p:cNvPr id="72" name="Rectangle 71"/>
          <p:cNvSpPr/>
          <p:nvPr/>
        </p:nvSpPr>
        <p:spPr bwMode="auto">
          <a:xfrm>
            <a:off x="6136348" y="1308636"/>
            <a:ext cx="451876" cy="165600"/>
          </a:xfrm>
          <a:prstGeom prst="rect">
            <a:avLst/>
          </a:prstGeom>
          <a:solidFill>
            <a:schemeClr val="bg1">
              <a:lumMod val="50000"/>
              <a:alpha val="50000"/>
            </a:schemeClr>
          </a:solidFill>
          <a:ln w="12700" cap="flat" cmpd="sng" algn="ctr">
            <a:solidFill>
              <a:schemeClr val="tx1">
                <a:lumMod val="65000"/>
                <a:lumOff val="35000"/>
              </a:schemeClr>
            </a:solidFill>
            <a:prstDash val="solid"/>
            <a:round/>
            <a:headEnd type="none" w="med" len="med"/>
            <a:tailEnd type="none" w="med" len="med"/>
          </a:ln>
          <a:effectLst/>
          <a:extLst/>
        </p:spPr>
        <p:txBody>
          <a:bodyPr vert="horz" wrap="none" lIns="69056" tIns="34529" rIns="69056" bIns="34529" numCol="1" rtlCol="0" anchor="ctr" anchorCtr="0" compatLnSpc="1">
            <a:prstTxWarp prst="textNoShape">
              <a:avLst/>
            </a:prstTxWarp>
          </a:bodyPr>
          <a:lstStyle/>
          <a:p>
            <a:pPr algn="ctr" defTabSz="685800"/>
            <a:r>
              <a:rPr lang="en-GB" sz="700" b="1" dirty="0" smtClean="0">
                <a:solidFill>
                  <a:schemeClr val="bg1"/>
                </a:solidFill>
              </a:rPr>
              <a:t>E2E Test</a:t>
            </a:r>
          </a:p>
        </p:txBody>
      </p:sp>
      <p:sp>
        <p:nvSpPr>
          <p:cNvPr id="73" name="Rectangle 72"/>
          <p:cNvSpPr/>
          <p:nvPr/>
        </p:nvSpPr>
        <p:spPr bwMode="auto">
          <a:xfrm>
            <a:off x="6708847" y="1313397"/>
            <a:ext cx="207863" cy="165600"/>
          </a:xfrm>
          <a:prstGeom prst="rect">
            <a:avLst/>
          </a:prstGeom>
          <a:solidFill>
            <a:schemeClr val="bg1">
              <a:lumMod val="50000"/>
              <a:alpha val="50000"/>
            </a:schemeClr>
          </a:solidFill>
          <a:ln w="12700" cap="flat" cmpd="sng" algn="ctr">
            <a:solidFill>
              <a:schemeClr val="tx1">
                <a:lumMod val="65000"/>
                <a:lumOff val="35000"/>
              </a:schemeClr>
            </a:solidFill>
            <a:prstDash val="solid"/>
            <a:round/>
            <a:headEnd type="none" w="med" len="med"/>
            <a:tailEnd type="none" w="med" len="med"/>
          </a:ln>
          <a:effectLst/>
          <a:extLst/>
        </p:spPr>
        <p:txBody>
          <a:bodyPr vert="horz" wrap="none" lIns="69056" tIns="34529" rIns="69056" bIns="34529" numCol="1" rtlCol="0" anchor="ctr" anchorCtr="0" compatLnSpc="1">
            <a:prstTxWarp prst="textNoShape">
              <a:avLst/>
            </a:prstTxWarp>
          </a:bodyPr>
          <a:lstStyle/>
          <a:p>
            <a:pPr algn="ctr" defTabSz="685800"/>
            <a:r>
              <a:rPr lang="en-GB" sz="700" b="1" dirty="0" smtClean="0">
                <a:solidFill>
                  <a:schemeClr val="bg1"/>
                </a:solidFill>
              </a:rPr>
              <a:t>St1</a:t>
            </a:r>
          </a:p>
        </p:txBody>
      </p:sp>
      <p:sp>
        <p:nvSpPr>
          <p:cNvPr id="74" name="Rectangle 73"/>
          <p:cNvSpPr/>
          <p:nvPr/>
        </p:nvSpPr>
        <p:spPr bwMode="auto">
          <a:xfrm>
            <a:off x="6935844" y="1311442"/>
            <a:ext cx="207863" cy="165600"/>
          </a:xfrm>
          <a:prstGeom prst="rect">
            <a:avLst/>
          </a:prstGeom>
          <a:solidFill>
            <a:schemeClr val="bg1">
              <a:lumMod val="50000"/>
              <a:alpha val="50000"/>
            </a:schemeClr>
          </a:solidFill>
          <a:ln w="12700" cap="flat" cmpd="sng" algn="ctr">
            <a:solidFill>
              <a:schemeClr val="tx1">
                <a:lumMod val="65000"/>
                <a:lumOff val="35000"/>
              </a:schemeClr>
            </a:solidFill>
            <a:prstDash val="solid"/>
            <a:round/>
            <a:headEnd type="none" w="med" len="med"/>
            <a:tailEnd type="none" w="med" len="med"/>
          </a:ln>
          <a:effectLst/>
          <a:extLst/>
        </p:spPr>
        <p:txBody>
          <a:bodyPr vert="horz" wrap="none" lIns="69056" tIns="34529" rIns="69056" bIns="34529" numCol="1" rtlCol="0" anchor="ctr" anchorCtr="0" compatLnSpc="1">
            <a:prstTxWarp prst="textNoShape">
              <a:avLst/>
            </a:prstTxWarp>
          </a:bodyPr>
          <a:lstStyle/>
          <a:p>
            <a:pPr algn="ctr" defTabSz="685800"/>
            <a:r>
              <a:rPr lang="en-GB" sz="700" b="1" dirty="0" smtClean="0">
                <a:solidFill>
                  <a:schemeClr val="bg1"/>
                </a:solidFill>
              </a:rPr>
              <a:t>St2</a:t>
            </a:r>
          </a:p>
        </p:txBody>
      </p:sp>
      <p:sp>
        <p:nvSpPr>
          <p:cNvPr id="75" name="Rectangle 74"/>
          <p:cNvSpPr/>
          <p:nvPr/>
        </p:nvSpPr>
        <p:spPr bwMode="auto">
          <a:xfrm>
            <a:off x="7161288" y="1311442"/>
            <a:ext cx="207863" cy="165600"/>
          </a:xfrm>
          <a:prstGeom prst="rect">
            <a:avLst/>
          </a:prstGeom>
          <a:solidFill>
            <a:schemeClr val="bg1">
              <a:lumMod val="50000"/>
              <a:alpha val="50000"/>
            </a:schemeClr>
          </a:solidFill>
          <a:ln w="12700" cap="flat" cmpd="sng" algn="ctr">
            <a:solidFill>
              <a:schemeClr val="tx1">
                <a:lumMod val="65000"/>
                <a:lumOff val="35000"/>
              </a:schemeClr>
            </a:solidFill>
            <a:prstDash val="solid"/>
            <a:round/>
            <a:headEnd type="none" w="med" len="med"/>
            <a:tailEnd type="none" w="med" len="med"/>
          </a:ln>
          <a:effectLst/>
          <a:extLst/>
        </p:spPr>
        <p:txBody>
          <a:bodyPr vert="horz" wrap="none" lIns="69056" tIns="34529" rIns="69056" bIns="34529" numCol="1" rtlCol="0" anchor="ctr" anchorCtr="0" compatLnSpc="1">
            <a:prstTxWarp prst="textNoShape">
              <a:avLst/>
            </a:prstTxWarp>
          </a:bodyPr>
          <a:lstStyle/>
          <a:p>
            <a:pPr algn="ctr" defTabSz="685800"/>
            <a:r>
              <a:rPr lang="en-GB" sz="700" b="1" dirty="0" err="1" smtClean="0">
                <a:solidFill>
                  <a:schemeClr val="bg1"/>
                </a:solidFill>
              </a:rPr>
              <a:t>LR</a:t>
            </a:r>
            <a:endParaRPr lang="en-GB" sz="700" b="1" dirty="0" smtClean="0">
              <a:solidFill>
                <a:schemeClr val="bg1"/>
              </a:solidFill>
            </a:endParaRPr>
          </a:p>
        </p:txBody>
      </p:sp>
      <p:sp>
        <p:nvSpPr>
          <p:cNvPr id="76" name="Rectangle 75"/>
          <p:cNvSpPr/>
          <p:nvPr/>
        </p:nvSpPr>
        <p:spPr bwMode="auto">
          <a:xfrm>
            <a:off x="7388473" y="1313397"/>
            <a:ext cx="207863" cy="165600"/>
          </a:xfrm>
          <a:prstGeom prst="rect">
            <a:avLst/>
          </a:prstGeom>
          <a:solidFill>
            <a:schemeClr val="bg1">
              <a:lumMod val="50000"/>
              <a:alpha val="50000"/>
            </a:schemeClr>
          </a:solidFill>
          <a:ln w="12700" cap="flat" cmpd="sng" algn="ctr">
            <a:solidFill>
              <a:schemeClr val="tx1">
                <a:lumMod val="65000"/>
                <a:lumOff val="35000"/>
              </a:schemeClr>
            </a:solidFill>
            <a:prstDash val="solid"/>
            <a:round/>
            <a:headEnd type="none" w="med" len="med"/>
            <a:tailEnd type="none" w="med" len="med"/>
          </a:ln>
          <a:effectLst/>
          <a:extLst/>
        </p:spPr>
        <p:txBody>
          <a:bodyPr vert="horz" wrap="none" lIns="69056" tIns="34529" rIns="69056" bIns="34529" numCol="1" rtlCol="0" anchor="ctr" anchorCtr="0" compatLnSpc="1">
            <a:prstTxWarp prst="textNoShape">
              <a:avLst/>
            </a:prstTxWarp>
          </a:bodyPr>
          <a:lstStyle/>
          <a:p>
            <a:pPr algn="ctr" defTabSz="685800"/>
            <a:r>
              <a:rPr lang="en-GB" sz="700" b="1" dirty="0" smtClean="0">
                <a:solidFill>
                  <a:schemeClr val="bg1"/>
                </a:solidFill>
              </a:rPr>
              <a:t>St3</a:t>
            </a:r>
          </a:p>
        </p:txBody>
      </p:sp>
      <p:sp>
        <p:nvSpPr>
          <p:cNvPr id="77" name="Rectangle 76"/>
          <p:cNvSpPr/>
          <p:nvPr/>
        </p:nvSpPr>
        <p:spPr bwMode="auto">
          <a:xfrm>
            <a:off x="7954644" y="1317404"/>
            <a:ext cx="686851" cy="165600"/>
          </a:xfrm>
          <a:prstGeom prst="rect">
            <a:avLst/>
          </a:prstGeom>
          <a:solidFill>
            <a:schemeClr val="bg1">
              <a:lumMod val="50000"/>
              <a:alpha val="50000"/>
            </a:schemeClr>
          </a:solidFill>
          <a:ln w="12700" cap="flat" cmpd="sng" algn="ctr">
            <a:solidFill>
              <a:schemeClr val="tx1">
                <a:lumMod val="65000"/>
                <a:lumOff val="35000"/>
              </a:schemeClr>
            </a:solidFill>
            <a:prstDash val="solid"/>
            <a:round/>
            <a:headEnd type="none" w="med" len="med"/>
            <a:tailEnd type="none" w="med" len="med"/>
          </a:ln>
          <a:effectLst/>
          <a:extLst/>
        </p:spPr>
        <p:txBody>
          <a:bodyPr vert="horz" wrap="none" lIns="69056" tIns="34529" rIns="69056" bIns="34529" numCol="1" rtlCol="0" anchor="ctr" anchorCtr="0" compatLnSpc="1">
            <a:prstTxWarp prst="textNoShape">
              <a:avLst/>
            </a:prstTxWarp>
          </a:bodyPr>
          <a:lstStyle/>
          <a:p>
            <a:pPr algn="ctr" defTabSz="685800"/>
            <a:r>
              <a:rPr lang="en-GB" sz="600" b="1" dirty="0" smtClean="0">
                <a:solidFill>
                  <a:schemeClr val="bg1"/>
                </a:solidFill>
              </a:rPr>
              <a:t>PIS</a:t>
            </a:r>
            <a:endParaRPr lang="en-GB" sz="600" b="1" dirty="0">
              <a:solidFill>
                <a:schemeClr val="bg1"/>
              </a:solidFill>
            </a:endParaRPr>
          </a:p>
        </p:txBody>
      </p:sp>
      <p:sp>
        <p:nvSpPr>
          <p:cNvPr id="79" name="Pentagon 78"/>
          <p:cNvSpPr/>
          <p:nvPr/>
        </p:nvSpPr>
        <p:spPr bwMode="auto">
          <a:xfrm>
            <a:off x="8669918" y="1311758"/>
            <a:ext cx="438586" cy="174977"/>
          </a:xfrm>
          <a:prstGeom prst="homePlate">
            <a:avLst/>
          </a:prstGeom>
          <a:solidFill>
            <a:schemeClr val="bg1">
              <a:lumMod val="50000"/>
              <a:alpha val="50000"/>
            </a:schemeClr>
          </a:solidFill>
          <a:ln w="12700" cap="flat" cmpd="sng" algn="ctr">
            <a:solidFill>
              <a:schemeClr val="tx1">
                <a:lumMod val="65000"/>
                <a:lumOff val="35000"/>
              </a:schemeClr>
            </a:solidFill>
            <a:prstDash val="solid"/>
            <a:round/>
            <a:headEnd type="none" w="med" len="med"/>
            <a:tailEnd type="none" w="med" len="med"/>
          </a:ln>
          <a:effectLst/>
          <a:extLst/>
        </p:spPr>
        <p:txBody>
          <a:bodyPr vert="horz" wrap="none" lIns="69056" tIns="34529" rIns="69056" bIns="34529" numCol="1" rtlCol="0" anchor="ctr" anchorCtr="0" compatLnSpc="1">
            <a:prstTxWarp prst="textNoShape">
              <a:avLst/>
            </a:prstTxWarp>
          </a:bodyPr>
          <a:lstStyle/>
          <a:p>
            <a:pPr algn="ctr" defTabSz="685800"/>
            <a:r>
              <a:rPr lang="en-GB" sz="600" b="1" dirty="0" smtClean="0">
                <a:solidFill>
                  <a:schemeClr val="bg1"/>
                </a:solidFill>
              </a:rPr>
              <a:t>Operate</a:t>
            </a:r>
            <a:endParaRPr lang="en-GB" sz="600" b="1" dirty="0">
              <a:solidFill>
                <a:schemeClr val="bg1"/>
              </a:solidFill>
            </a:endParaRPr>
          </a:p>
        </p:txBody>
      </p:sp>
      <p:sp>
        <p:nvSpPr>
          <p:cNvPr id="119" name="Rectangle 118"/>
          <p:cNvSpPr/>
          <p:nvPr/>
        </p:nvSpPr>
        <p:spPr bwMode="auto">
          <a:xfrm>
            <a:off x="5811793" y="1112170"/>
            <a:ext cx="1073329" cy="165600"/>
          </a:xfrm>
          <a:prstGeom prst="rect">
            <a:avLst/>
          </a:prstGeom>
          <a:solidFill>
            <a:schemeClr val="bg1">
              <a:lumMod val="50000"/>
              <a:alpha val="50000"/>
            </a:schemeClr>
          </a:solidFill>
          <a:ln w="12700" cap="flat" cmpd="sng" algn="ctr">
            <a:solidFill>
              <a:schemeClr val="tx1">
                <a:lumMod val="65000"/>
                <a:lumOff val="35000"/>
              </a:schemeClr>
            </a:solidFill>
            <a:prstDash val="solid"/>
            <a:round/>
            <a:headEnd type="none" w="med" len="med"/>
            <a:tailEnd type="none" w="med" len="med"/>
          </a:ln>
          <a:effectLst/>
          <a:extLst/>
        </p:spPr>
        <p:txBody>
          <a:bodyPr vert="horz" wrap="none" lIns="69056" tIns="34529" rIns="69056" bIns="34529" numCol="1" rtlCol="0" anchor="ctr" anchorCtr="0" compatLnSpc="1">
            <a:prstTxWarp prst="textNoShape">
              <a:avLst/>
            </a:prstTxWarp>
          </a:bodyPr>
          <a:lstStyle/>
          <a:p>
            <a:pPr algn="ctr" defTabSz="685800"/>
            <a:r>
              <a:rPr lang="en-GB" sz="700" b="1" dirty="0" smtClean="0">
                <a:solidFill>
                  <a:schemeClr val="bg1"/>
                </a:solidFill>
              </a:rPr>
              <a:t>UEPT</a:t>
            </a:r>
          </a:p>
        </p:txBody>
      </p:sp>
      <p:sp>
        <p:nvSpPr>
          <p:cNvPr id="181" name="Flowchart: Decision 180"/>
          <p:cNvSpPr/>
          <p:nvPr/>
        </p:nvSpPr>
        <p:spPr bwMode="auto">
          <a:xfrm>
            <a:off x="7628895" y="1739316"/>
            <a:ext cx="180000" cy="165600"/>
          </a:xfrm>
          <a:prstGeom prst="flowChartDecision">
            <a:avLst/>
          </a:prstGeom>
          <a:solidFill>
            <a:schemeClr val="tx1">
              <a:lumMod val="50000"/>
              <a:lumOff val="50000"/>
            </a:schemeClr>
          </a:solidFill>
          <a:ln w="19050" cap="flat" cmpd="sng" algn="ctr">
            <a:noFill/>
            <a:prstDash val="sysDot"/>
            <a:round/>
            <a:headEnd type="none" w="med" len="med"/>
            <a:tailEnd type="none" w="med" len="med"/>
          </a:ln>
          <a:effectLst/>
          <a:extLst/>
        </p:spPr>
        <p:txBody>
          <a:bodyPr vert="horz" wrap="none" lIns="69056" tIns="34529" rIns="69056" bIns="34529" numCol="1" rtlCol="0" anchor="ctr" anchorCtr="0" compatLnSpc="1">
            <a:prstTxWarp prst="textNoShape">
              <a:avLst/>
            </a:prstTxWarp>
          </a:bodyPr>
          <a:lstStyle/>
          <a:p>
            <a:pPr algn="ctr" defTabSz="685800"/>
            <a:endParaRPr lang="en-GB" b="1" dirty="0">
              <a:solidFill>
                <a:schemeClr val="bg1"/>
              </a:solidFill>
            </a:endParaRPr>
          </a:p>
        </p:txBody>
      </p:sp>
      <p:sp>
        <p:nvSpPr>
          <p:cNvPr id="182" name="Isosceles Triangle 181"/>
          <p:cNvSpPr/>
          <p:nvPr/>
        </p:nvSpPr>
        <p:spPr bwMode="auto">
          <a:xfrm>
            <a:off x="7628895" y="1961666"/>
            <a:ext cx="180000" cy="165600"/>
          </a:xfrm>
          <a:prstGeom prst="triangle">
            <a:avLst/>
          </a:prstGeom>
          <a:solidFill>
            <a:schemeClr val="tx1">
              <a:lumMod val="50000"/>
              <a:lumOff val="50000"/>
            </a:schemeClr>
          </a:solidFill>
          <a:ln w="19050" cap="flat" cmpd="sng" algn="ctr">
            <a:noFill/>
            <a:prstDash val="sysDot"/>
            <a:round/>
            <a:headEnd type="none" w="med" len="med"/>
            <a:tailEnd type="none" w="med" len="med"/>
          </a:ln>
          <a:effectLst/>
          <a:extLst/>
        </p:spPr>
        <p:txBody>
          <a:bodyPr vert="horz" wrap="none" lIns="36000" tIns="0" rIns="36000" bIns="0" numCol="1" rtlCol="0" anchor="t" anchorCtr="1" compatLnSpc="1">
            <a:prstTxWarp prst="textNoShape">
              <a:avLst/>
            </a:prstTxWarp>
          </a:bodyPr>
          <a:lstStyle/>
          <a:p>
            <a:pPr algn="ctr" defTabSz="685800"/>
            <a:endParaRPr lang="en-GB" b="1" dirty="0">
              <a:solidFill>
                <a:schemeClr val="bg1"/>
              </a:solidFill>
            </a:endParaRPr>
          </a:p>
        </p:txBody>
      </p:sp>
      <p:sp>
        <p:nvSpPr>
          <p:cNvPr id="188" name="Rectangle 187"/>
          <p:cNvSpPr/>
          <p:nvPr/>
        </p:nvSpPr>
        <p:spPr>
          <a:xfrm>
            <a:off x="7752888" y="1731528"/>
            <a:ext cx="1084121" cy="184666"/>
          </a:xfrm>
          <a:prstGeom prst="rect">
            <a:avLst/>
          </a:prstGeom>
        </p:spPr>
        <p:txBody>
          <a:bodyPr wrap="square">
            <a:spAutoFit/>
          </a:bodyPr>
          <a:lstStyle/>
          <a:p>
            <a:pPr defTabSz="685800"/>
            <a:r>
              <a:rPr lang="en-GB" sz="600" dirty="0" smtClean="0"/>
              <a:t>Milestone</a:t>
            </a:r>
          </a:p>
        </p:txBody>
      </p:sp>
      <p:sp>
        <p:nvSpPr>
          <p:cNvPr id="189" name="Rectangle 188"/>
          <p:cNvSpPr/>
          <p:nvPr/>
        </p:nvSpPr>
        <p:spPr>
          <a:xfrm>
            <a:off x="7753290" y="1959333"/>
            <a:ext cx="1084121" cy="184666"/>
          </a:xfrm>
          <a:prstGeom prst="rect">
            <a:avLst/>
          </a:prstGeom>
        </p:spPr>
        <p:txBody>
          <a:bodyPr wrap="square">
            <a:spAutoFit/>
          </a:bodyPr>
          <a:lstStyle/>
          <a:p>
            <a:pPr defTabSz="685800"/>
            <a:r>
              <a:rPr lang="en-GB" sz="600" dirty="0" smtClean="0"/>
              <a:t>Xoserve Stage Gate</a:t>
            </a:r>
          </a:p>
        </p:txBody>
      </p:sp>
      <p:sp>
        <p:nvSpPr>
          <p:cNvPr id="107" name="Rectangle 106"/>
          <p:cNvSpPr/>
          <p:nvPr/>
        </p:nvSpPr>
        <p:spPr bwMode="auto">
          <a:xfrm>
            <a:off x="1307662" y="720878"/>
            <a:ext cx="451876" cy="165600"/>
          </a:xfrm>
          <a:prstGeom prst="rect">
            <a:avLst/>
          </a:prstGeom>
          <a:solidFill>
            <a:schemeClr val="bg1">
              <a:lumMod val="50000"/>
              <a:alpha val="50000"/>
            </a:schemeClr>
          </a:solidFill>
          <a:ln w="12700" cap="flat" cmpd="sng" algn="ctr">
            <a:solidFill>
              <a:schemeClr val="tx1">
                <a:lumMod val="65000"/>
                <a:lumOff val="35000"/>
              </a:schemeClr>
            </a:solidFill>
            <a:prstDash val="solid"/>
            <a:round/>
            <a:headEnd type="none" w="med" len="med"/>
            <a:tailEnd type="none" w="med" len="med"/>
          </a:ln>
          <a:effectLst/>
          <a:extLst/>
        </p:spPr>
        <p:txBody>
          <a:bodyPr vert="horz" wrap="none" lIns="69056" tIns="34529" rIns="69056" bIns="34529" numCol="1" rtlCol="0" anchor="ctr" anchorCtr="0" compatLnSpc="1">
            <a:prstTxWarp prst="textNoShape">
              <a:avLst/>
            </a:prstTxWarp>
          </a:bodyPr>
          <a:lstStyle/>
          <a:p>
            <a:pPr algn="ctr" defTabSz="685800"/>
            <a:r>
              <a:rPr lang="en-GB" sz="700" b="1" dirty="0" smtClean="0">
                <a:solidFill>
                  <a:schemeClr val="bg1"/>
                </a:solidFill>
              </a:rPr>
              <a:t>Contract</a:t>
            </a:r>
          </a:p>
        </p:txBody>
      </p:sp>
      <p:sp>
        <p:nvSpPr>
          <p:cNvPr id="108" name="Pentagon 107"/>
          <p:cNvSpPr/>
          <p:nvPr/>
        </p:nvSpPr>
        <p:spPr bwMode="auto">
          <a:xfrm flipH="1">
            <a:off x="347338" y="721925"/>
            <a:ext cx="936472" cy="165600"/>
          </a:xfrm>
          <a:prstGeom prst="homePlate">
            <a:avLst/>
          </a:prstGeom>
          <a:solidFill>
            <a:schemeClr val="bg1">
              <a:lumMod val="50000"/>
              <a:alpha val="50000"/>
            </a:schemeClr>
          </a:solidFill>
          <a:ln w="12700" cap="flat" cmpd="sng" algn="ctr">
            <a:solidFill>
              <a:schemeClr val="tx1">
                <a:lumMod val="65000"/>
                <a:lumOff val="35000"/>
              </a:schemeClr>
            </a:solidFill>
            <a:prstDash val="solid"/>
            <a:round/>
            <a:headEnd type="none" w="med" len="med"/>
            <a:tailEnd type="none" w="med" len="med"/>
          </a:ln>
          <a:effectLst/>
          <a:extLst/>
        </p:spPr>
        <p:txBody>
          <a:bodyPr vert="horz" wrap="none" lIns="69056" tIns="34529" rIns="69056" bIns="34529" numCol="1" rtlCol="0" anchor="ctr" anchorCtr="0" compatLnSpc="1">
            <a:prstTxWarp prst="textNoShape">
              <a:avLst/>
            </a:prstTxWarp>
          </a:bodyPr>
          <a:lstStyle/>
          <a:p>
            <a:pPr algn="ctr" defTabSz="685800"/>
            <a:r>
              <a:rPr lang="en-GB" sz="600" b="1" dirty="0" smtClean="0">
                <a:solidFill>
                  <a:schemeClr val="bg1"/>
                </a:solidFill>
              </a:rPr>
              <a:t>Procurement</a:t>
            </a:r>
            <a:endParaRPr lang="en-GB" sz="600" b="1" dirty="0">
              <a:solidFill>
                <a:schemeClr val="bg1"/>
              </a:solidFill>
            </a:endParaRPr>
          </a:p>
        </p:txBody>
      </p:sp>
      <p:sp>
        <p:nvSpPr>
          <p:cNvPr id="59" name="Flowchart: Decision 58"/>
          <p:cNvSpPr/>
          <p:nvPr/>
        </p:nvSpPr>
        <p:spPr bwMode="auto">
          <a:xfrm>
            <a:off x="2555776" y="721152"/>
            <a:ext cx="180000" cy="180000"/>
          </a:xfrm>
          <a:prstGeom prst="flowChartDecision">
            <a:avLst/>
          </a:prstGeom>
          <a:solidFill>
            <a:srgbClr val="26A412"/>
          </a:solidFill>
          <a:ln w="19050" cap="flat" cmpd="sng" algn="ctr">
            <a:noFill/>
            <a:prstDash val="sysDot"/>
            <a:round/>
            <a:headEnd type="none" w="med" len="med"/>
            <a:tailEnd type="none" w="med" len="med"/>
          </a:ln>
          <a:effectLst/>
          <a:extLst/>
        </p:spPr>
        <p:txBody>
          <a:bodyPr vert="horz" wrap="none" lIns="69056" tIns="34529" rIns="69056" bIns="34529" numCol="1" rtlCol="0" anchor="ctr" anchorCtr="0" compatLnSpc="1">
            <a:prstTxWarp prst="textNoShape">
              <a:avLst/>
            </a:prstTxWarp>
          </a:bodyPr>
          <a:lstStyle/>
          <a:p>
            <a:pPr algn="ctr" defTabSz="685800"/>
            <a:r>
              <a:rPr lang="en-GB" sz="600" b="1" dirty="0" smtClean="0">
                <a:solidFill>
                  <a:schemeClr val="bg1"/>
                </a:solidFill>
              </a:rPr>
              <a:t>1</a:t>
            </a:r>
            <a:endParaRPr lang="en-GB" b="1" dirty="0">
              <a:solidFill>
                <a:schemeClr val="bg1"/>
              </a:solidFill>
            </a:endParaRPr>
          </a:p>
        </p:txBody>
      </p:sp>
      <p:sp>
        <p:nvSpPr>
          <p:cNvPr id="60" name="Flowchart: Decision 59"/>
          <p:cNvSpPr/>
          <p:nvPr/>
        </p:nvSpPr>
        <p:spPr bwMode="auto">
          <a:xfrm>
            <a:off x="4779306" y="714782"/>
            <a:ext cx="180000" cy="180000"/>
          </a:xfrm>
          <a:prstGeom prst="flowChartDecision">
            <a:avLst/>
          </a:prstGeom>
          <a:solidFill>
            <a:srgbClr val="26A412"/>
          </a:solidFill>
          <a:ln w="19050" cap="flat" cmpd="sng" algn="ctr">
            <a:noFill/>
            <a:prstDash val="sysDot"/>
            <a:round/>
            <a:headEnd type="none" w="med" len="med"/>
            <a:tailEnd type="none" w="med" len="med"/>
          </a:ln>
          <a:effectLst/>
          <a:extLst/>
        </p:spPr>
        <p:txBody>
          <a:bodyPr vert="horz" wrap="none" lIns="69056" tIns="34529" rIns="69056" bIns="34529" numCol="1" rtlCol="0" anchor="ctr" anchorCtr="0" compatLnSpc="1">
            <a:prstTxWarp prst="textNoShape">
              <a:avLst/>
            </a:prstTxWarp>
          </a:bodyPr>
          <a:lstStyle/>
          <a:p>
            <a:pPr algn="ctr" defTabSz="685800"/>
            <a:r>
              <a:rPr lang="en-GB" sz="600" b="1" smtClean="0">
                <a:solidFill>
                  <a:schemeClr val="bg1"/>
                </a:solidFill>
              </a:rPr>
              <a:t>2</a:t>
            </a:r>
            <a:endParaRPr lang="en-GB" sz="600" b="1" dirty="0">
              <a:solidFill>
                <a:schemeClr val="bg1"/>
              </a:solidFill>
            </a:endParaRPr>
          </a:p>
        </p:txBody>
      </p:sp>
      <p:sp>
        <p:nvSpPr>
          <p:cNvPr id="61" name="Flowchart: Decision 60"/>
          <p:cNvSpPr/>
          <p:nvPr/>
        </p:nvSpPr>
        <p:spPr bwMode="auto">
          <a:xfrm>
            <a:off x="5733653" y="711607"/>
            <a:ext cx="180000" cy="180000"/>
          </a:xfrm>
          <a:prstGeom prst="flowChartDecision">
            <a:avLst/>
          </a:prstGeom>
          <a:solidFill>
            <a:srgbClr val="26A412"/>
          </a:solidFill>
          <a:ln w="19050" cap="flat" cmpd="sng" algn="ctr">
            <a:noFill/>
            <a:prstDash val="sysDot"/>
            <a:round/>
            <a:headEnd type="none" w="med" len="med"/>
            <a:tailEnd type="none" w="med" len="med"/>
          </a:ln>
          <a:effectLst/>
          <a:extLst/>
        </p:spPr>
        <p:txBody>
          <a:bodyPr vert="horz" wrap="none" lIns="69056" tIns="34529" rIns="69056" bIns="34529" numCol="1" rtlCol="0" anchor="ctr" anchorCtr="0" compatLnSpc="1">
            <a:prstTxWarp prst="textNoShape">
              <a:avLst/>
            </a:prstTxWarp>
          </a:bodyPr>
          <a:lstStyle/>
          <a:p>
            <a:pPr algn="ctr" defTabSz="685800"/>
            <a:r>
              <a:rPr lang="en-GB" sz="600" b="1" dirty="0" smtClean="0">
                <a:solidFill>
                  <a:schemeClr val="bg1"/>
                </a:solidFill>
              </a:rPr>
              <a:t>3</a:t>
            </a:r>
            <a:endParaRPr lang="en-GB" sz="600" b="1" dirty="0">
              <a:solidFill>
                <a:schemeClr val="bg1"/>
              </a:solidFill>
            </a:endParaRPr>
          </a:p>
        </p:txBody>
      </p:sp>
      <p:sp>
        <p:nvSpPr>
          <p:cNvPr id="62" name="Flowchart: Decision 61"/>
          <p:cNvSpPr/>
          <p:nvPr/>
        </p:nvSpPr>
        <p:spPr bwMode="auto">
          <a:xfrm>
            <a:off x="5737089" y="909232"/>
            <a:ext cx="180000" cy="180000"/>
          </a:xfrm>
          <a:prstGeom prst="flowChartDecision">
            <a:avLst/>
          </a:prstGeom>
          <a:solidFill>
            <a:srgbClr val="26A412"/>
          </a:solidFill>
          <a:ln w="19050" cap="flat" cmpd="sng" algn="ctr">
            <a:noFill/>
            <a:prstDash val="sysDot"/>
            <a:round/>
            <a:headEnd type="none" w="med" len="med"/>
            <a:tailEnd type="none" w="med" len="med"/>
          </a:ln>
          <a:effectLst/>
          <a:extLst/>
        </p:spPr>
        <p:txBody>
          <a:bodyPr vert="horz" wrap="none" lIns="69056" tIns="34529" rIns="69056" bIns="34529" numCol="1" rtlCol="0" anchor="ctr" anchorCtr="0" compatLnSpc="1">
            <a:prstTxWarp prst="textNoShape">
              <a:avLst/>
            </a:prstTxWarp>
          </a:bodyPr>
          <a:lstStyle/>
          <a:p>
            <a:pPr algn="ctr" defTabSz="685800"/>
            <a:r>
              <a:rPr lang="en-GB" sz="600" b="1" dirty="0" smtClean="0">
                <a:solidFill>
                  <a:schemeClr val="bg1"/>
                </a:solidFill>
              </a:rPr>
              <a:t>4</a:t>
            </a:r>
            <a:endParaRPr lang="en-GB" sz="600" b="1" dirty="0">
              <a:solidFill>
                <a:schemeClr val="bg1"/>
              </a:solidFill>
            </a:endParaRPr>
          </a:p>
        </p:txBody>
      </p:sp>
      <p:sp>
        <p:nvSpPr>
          <p:cNvPr id="63" name="Flowchart: Decision 62"/>
          <p:cNvSpPr/>
          <p:nvPr/>
        </p:nvSpPr>
        <p:spPr bwMode="auto">
          <a:xfrm>
            <a:off x="6012160" y="1300371"/>
            <a:ext cx="180000" cy="180000"/>
          </a:xfrm>
          <a:prstGeom prst="flowChartDecision">
            <a:avLst/>
          </a:prstGeom>
          <a:solidFill>
            <a:srgbClr val="26A412"/>
          </a:solidFill>
          <a:ln w="19050" cap="flat" cmpd="sng" algn="ctr">
            <a:noFill/>
            <a:prstDash val="sysDot"/>
            <a:round/>
            <a:headEnd type="none" w="med" len="med"/>
            <a:tailEnd type="none" w="med" len="med"/>
          </a:ln>
          <a:effectLst/>
          <a:extLst/>
        </p:spPr>
        <p:txBody>
          <a:bodyPr vert="horz" wrap="none" lIns="69056" tIns="34529" rIns="69056" bIns="34529" numCol="1" rtlCol="0" anchor="ctr" anchorCtr="0" compatLnSpc="1">
            <a:prstTxWarp prst="textNoShape">
              <a:avLst/>
            </a:prstTxWarp>
          </a:bodyPr>
          <a:lstStyle/>
          <a:p>
            <a:pPr algn="ctr" defTabSz="685800"/>
            <a:r>
              <a:rPr lang="en-GB" sz="600" b="1" dirty="0" smtClean="0">
                <a:solidFill>
                  <a:schemeClr val="bg1"/>
                </a:solidFill>
              </a:rPr>
              <a:t>5</a:t>
            </a:r>
            <a:endParaRPr lang="en-GB" sz="600" b="1" dirty="0">
              <a:solidFill>
                <a:schemeClr val="bg1"/>
              </a:solidFill>
            </a:endParaRPr>
          </a:p>
        </p:txBody>
      </p:sp>
      <p:sp>
        <p:nvSpPr>
          <p:cNvPr id="64" name="Flowchart: Decision 63"/>
          <p:cNvSpPr/>
          <p:nvPr/>
        </p:nvSpPr>
        <p:spPr bwMode="auto">
          <a:xfrm>
            <a:off x="6563254" y="1306721"/>
            <a:ext cx="180000" cy="180000"/>
          </a:xfrm>
          <a:prstGeom prst="flowChartDecision">
            <a:avLst/>
          </a:prstGeom>
          <a:solidFill>
            <a:srgbClr val="26A412"/>
          </a:solidFill>
          <a:ln w="19050" cap="flat" cmpd="sng" algn="ctr">
            <a:noFill/>
            <a:prstDash val="sysDot"/>
            <a:round/>
            <a:headEnd type="none" w="med" len="med"/>
            <a:tailEnd type="none" w="med" len="med"/>
          </a:ln>
          <a:effectLst/>
          <a:extLst/>
        </p:spPr>
        <p:txBody>
          <a:bodyPr vert="horz" wrap="none" lIns="69056" tIns="34529" rIns="69056" bIns="34529" numCol="1" rtlCol="0" anchor="ctr" anchorCtr="0" compatLnSpc="1">
            <a:prstTxWarp prst="textNoShape">
              <a:avLst/>
            </a:prstTxWarp>
          </a:bodyPr>
          <a:lstStyle/>
          <a:p>
            <a:pPr algn="ctr" defTabSz="685800"/>
            <a:r>
              <a:rPr lang="en-GB" sz="600" b="1" dirty="0" smtClean="0">
                <a:solidFill>
                  <a:schemeClr val="bg1"/>
                </a:solidFill>
              </a:rPr>
              <a:t>6</a:t>
            </a:r>
            <a:endParaRPr lang="en-GB" sz="600" b="1" dirty="0">
              <a:solidFill>
                <a:schemeClr val="bg1"/>
              </a:solidFill>
            </a:endParaRPr>
          </a:p>
        </p:txBody>
      </p:sp>
      <p:sp>
        <p:nvSpPr>
          <p:cNvPr id="65" name="Flowchart: Decision 64"/>
          <p:cNvSpPr/>
          <p:nvPr/>
        </p:nvSpPr>
        <p:spPr bwMode="auto">
          <a:xfrm>
            <a:off x="7884368" y="1301665"/>
            <a:ext cx="180000" cy="180000"/>
          </a:xfrm>
          <a:prstGeom prst="flowChartDecision">
            <a:avLst/>
          </a:prstGeom>
          <a:solidFill>
            <a:srgbClr val="26A412"/>
          </a:solidFill>
          <a:ln w="19050" cap="flat" cmpd="sng" algn="ctr">
            <a:noFill/>
            <a:prstDash val="sysDot"/>
            <a:round/>
            <a:headEnd type="none" w="med" len="med"/>
            <a:tailEnd type="none" w="med" len="med"/>
          </a:ln>
          <a:effectLst/>
          <a:extLst/>
        </p:spPr>
        <p:txBody>
          <a:bodyPr vert="horz" wrap="none" lIns="69056" tIns="34529" rIns="69056" bIns="34529" numCol="1" rtlCol="0" anchor="ctr" anchorCtr="0" compatLnSpc="1">
            <a:prstTxWarp prst="textNoShape">
              <a:avLst/>
            </a:prstTxWarp>
          </a:bodyPr>
          <a:lstStyle/>
          <a:p>
            <a:pPr algn="ctr" defTabSz="685800"/>
            <a:r>
              <a:rPr lang="en-GB" sz="600" b="1" dirty="0" smtClean="0">
                <a:solidFill>
                  <a:schemeClr val="bg1"/>
                </a:solidFill>
              </a:rPr>
              <a:t>7</a:t>
            </a:r>
            <a:endParaRPr lang="en-GB" sz="600" b="1" dirty="0">
              <a:solidFill>
                <a:schemeClr val="bg1"/>
              </a:solidFill>
            </a:endParaRPr>
          </a:p>
        </p:txBody>
      </p:sp>
      <p:sp>
        <p:nvSpPr>
          <p:cNvPr id="78" name="Flowchart: Decision 77"/>
          <p:cNvSpPr/>
          <p:nvPr/>
        </p:nvSpPr>
        <p:spPr bwMode="auto">
          <a:xfrm>
            <a:off x="8568464" y="1306736"/>
            <a:ext cx="180000" cy="180000"/>
          </a:xfrm>
          <a:prstGeom prst="flowChartDecision">
            <a:avLst/>
          </a:prstGeom>
          <a:solidFill>
            <a:srgbClr val="26A412"/>
          </a:solidFill>
          <a:ln w="19050" cap="flat" cmpd="sng" algn="ctr">
            <a:noFill/>
            <a:prstDash val="sysDot"/>
            <a:round/>
            <a:headEnd type="none" w="med" len="med"/>
            <a:tailEnd type="none" w="med" len="med"/>
          </a:ln>
          <a:effectLst/>
          <a:extLst/>
        </p:spPr>
        <p:txBody>
          <a:bodyPr vert="horz" wrap="none" lIns="69056" tIns="34529" rIns="69056" bIns="34529" numCol="1" rtlCol="0" anchor="ctr" anchorCtr="0" compatLnSpc="1">
            <a:prstTxWarp prst="textNoShape">
              <a:avLst/>
            </a:prstTxWarp>
          </a:bodyPr>
          <a:lstStyle/>
          <a:p>
            <a:pPr algn="ctr" defTabSz="685800"/>
            <a:r>
              <a:rPr lang="en-GB" sz="600" b="1" dirty="0" smtClean="0">
                <a:solidFill>
                  <a:schemeClr val="bg1"/>
                </a:solidFill>
              </a:rPr>
              <a:t>8</a:t>
            </a:r>
            <a:endParaRPr lang="en-GB" sz="600" b="1" dirty="0">
              <a:solidFill>
                <a:schemeClr val="bg1"/>
              </a:solidFill>
            </a:endParaRPr>
          </a:p>
        </p:txBody>
      </p:sp>
      <p:sp>
        <p:nvSpPr>
          <p:cNvPr id="106" name="Rectangle 105"/>
          <p:cNvSpPr/>
          <p:nvPr/>
        </p:nvSpPr>
        <p:spPr bwMode="auto">
          <a:xfrm>
            <a:off x="4411425" y="2313916"/>
            <a:ext cx="439082" cy="165600"/>
          </a:xfrm>
          <a:prstGeom prst="rect">
            <a:avLst/>
          </a:prstGeom>
          <a:solidFill>
            <a:srgbClr val="68AEE0">
              <a:alpha val="50000"/>
            </a:srgbClr>
          </a:solidFill>
          <a:ln w="12700" cap="flat" cmpd="sng" algn="ctr">
            <a:solidFill>
              <a:schemeClr val="accent1"/>
            </a:solidFill>
            <a:prstDash val="sysDot"/>
            <a:round/>
            <a:headEnd type="none" w="med" len="med"/>
            <a:tailEnd type="none" w="med" len="med"/>
          </a:ln>
          <a:effectLst/>
          <a:extLst/>
        </p:spPr>
        <p:txBody>
          <a:bodyPr vert="horz" wrap="none" lIns="69056" tIns="34529" rIns="69056" bIns="34529" numCol="1" rtlCol="0" anchor="ctr" anchorCtr="0" compatLnSpc="1">
            <a:prstTxWarp prst="textNoShape">
              <a:avLst/>
            </a:prstTxWarp>
          </a:bodyPr>
          <a:lstStyle/>
          <a:p>
            <a:pPr algn="ctr" defTabSz="685800"/>
            <a:r>
              <a:rPr lang="en-GB" sz="600" dirty="0">
                <a:solidFill>
                  <a:schemeClr val="tx2">
                    <a:lumMod val="75000"/>
                  </a:schemeClr>
                </a:solidFill>
              </a:rPr>
              <a:t>Pen. test</a:t>
            </a:r>
          </a:p>
        </p:txBody>
      </p:sp>
      <p:sp>
        <p:nvSpPr>
          <p:cNvPr id="115" name="Rectangle 114"/>
          <p:cNvSpPr/>
          <p:nvPr/>
        </p:nvSpPr>
        <p:spPr bwMode="auto">
          <a:xfrm>
            <a:off x="4411426" y="2507743"/>
            <a:ext cx="439082" cy="165600"/>
          </a:xfrm>
          <a:prstGeom prst="rect">
            <a:avLst/>
          </a:prstGeom>
          <a:solidFill>
            <a:srgbClr val="68AEE0">
              <a:alpha val="50000"/>
            </a:srgbClr>
          </a:solidFill>
          <a:ln w="12700" cap="flat" cmpd="sng" algn="ctr">
            <a:solidFill>
              <a:schemeClr val="accent1"/>
            </a:solidFill>
            <a:prstDash val="sysDot"/>
            <a:round/>
            <a:headEnd type="none" w="med" len="med"/>
            <a:tailEnd type="none" w="med" len="med"/>
          </a:ln>
          <a:effectLst/>
          <a:extLst/>
        </p:spPr>
        <p:txBody>
          <a:bodyPr vert="horz" wrap="none" lIns="69056" tIns="34529" rIns="69056" bIns="34529" numCol="1" rtlCol="0" anchor="ctr" anchorCtr="0" compatLnSpc="1">
            <a:prstTxWarp prst="textNoShape">
              <a:avLst/>
            </a:prstTxWarp>
          </a:bodyPr>
          <a:lstStyle/>
          <a:p>
            <a:pPr algn="ctr" defTabSz="685800"/>
            <a:r>
              <a:rPr lang="en-GB" sz="600" dirty="0">
                <a:solidFill>
                  <a:schemeClr val="tx2">
                    <a:lumMod val="75000"/>
                  </a:schemeClr>
                </a:solidFill>
              </a:rPr>
              <a:t>Perf. test</a:t>
            </a:r>
          </a:p>
        </p:txBody>
      </p:sp>
      <p:sp>
        <p:nvSpPr>
          <p:cNvPr id="127" name="Rectangle 126"/>
          <p:cNvSpPr/>
          <p:nvPr/>
        </p:nvSpPr>
        <p:spPr bwMode="auto">
          <a:xfrm>
            <a:off x="4885489" y="2313916"/>
            <a:ext cx="918004" cy="165600"/>
          </a:xfrm>
          <a:prstGeom prst="rect">
            <a:avLst/>
          </a:prstGeom>
          <a:solidFill>
            <a:srgbClr val="68AEE0">
              <a:alpha val="50000"/>
            </a:srgbClr>
          </a:solidFill>
          <a:ln w="12700" cap="flat" cmpd="sng" algn="ctr">
            <a:solidFill>
              <a:schemeClr val="accent1"/>
            </a:solidFill>
            <a:prstDash val="sysDot"/>
            <a:round/>
            <a:headEnd type="none" w="med" len="med"/>
            <a:tailEnd type="none" w="med" len="med"/>
          </a:ln>
          <a:effectLst/>
          <a:extLst/>
        </p:spPr>
        <p:txBody>
          <a:bodyPr vert="horz" wrap="none" lIns="69056" tIns="34529" rIns="69056" bIns="34529" numCol="1" rtlCol="0" anchor="ctr" anchorCtr="0" compatLnSpc="1">
            <a:prstTxWarp prst="textNoShape">
              <a:avLst/>
            </a:prstTxWarp>
          </a:bodyPr>
          <a:lstStyle/>
          <a:p>
            <a:pPr algn="ctr" defTabSz="685800"/>
            <a:r>
              <a:rPr lang="en-GB" sz="600" dirty="0" smtClean="0">
                <a:solidFill>
                  <a:schemeClr val="tx2">
                    <a:lumMod val="75000"/>
                  </a:schemeClr>
                </a:solidFill>
              </a:rPr>
              <a:t>Regression </a:t>
            </a:r>
            <a:r>
              <a:rPr lang="en-GB" sz="600" dirty="0">
                <a:solidFill>
                  <a:schemeClr val="tx2">
                    <a:lumMod val="75000"/>
                  </a:schemeClr>
                </a:solidFill>
              </a:rPr>
              <a:t>test</a:t>
            </a:r>
          </a:p>
        </p:txBody>
      </p:sp>
      <p:sp>
        <p:nvSpPr>
          <p:cNvPr id="134" name="Rectangle 133"/>
          <p:cNvSpPr/>
          <p:nvPr/>
        </p:nvSpPr>
        <p:spPr bwMode="auto">
          <a:xfrm>
            <a:off x="6071827" y="2479516"/>
            <a:ext cx="448092" cy="165600"/>
          </a:xfrm>
          <a:prstGeom prst="rect">
            <a:avLst/>
          </a:prstGeom>
          <a:solidFill>
            <a:srgbClr val="68AEE0">
              <a:alpha val="50000"/>
            </a:srgbClr>
          </a:solidFill>
          <a:ln w="12700" cap="flat" cmpd="sng" algn="ctr">
            <a:solidFill>
              <a:schemeClr val="accent1"/>
            </a:solidFill>
            <a:prstDash val="sysDot"/>
            <a:round/>
            <a:headEnd type="none" w="med" len="med"/>
            <a:tailEnd type="none" w="med" len="med"/>
          </a:ln>
          <a:effectLst/>
          <a:extLst/>
        </p:spPr>
        <p:txBody>
          <a:bodyPr vert="horz" wrap="none" lIns="69056" tIns="34529" rIns="69056" bIns="34529" numCol="1" rtlCol="0" anchor="ctr" anchorCtr="0" compatLnSpc="1">
            <a:prstTxWarp prst="textNoShape">
              <a:avLst/>
            </a:prstTxWarp>
          </a:bodyPr>
          <a:lstStyle/>
          <a:p>
            <a:pPr algn="ctr" defTabSz="685800"/>
            <a:r>
              <a:rPr lang="en-GB" sz="600" dirty="0">
                <a:solidFill>
                  <a:schemeClr val="tx2">
                    <a:lumMod val="75000"/>
                  </a:schemeClr>
                </a:solidFill>
              </a:rPr>
              <a:t>E2E Test</a:t>
            </a:r>
          </a:p>
        </p:txBody>
      </p:sp>
      <p:sp>
        <p:nvSpPr>
          <p:cNvPr id="139" name="Rectangle 138"/>
          <p:cNvSpPr/>
          <p:nvPr/>
        </p:nvSpPr>
        <p:spPr bwMode="auto">
          <a:xfrm>
            <a:off x="2978184" y="3611761"/>
            <a:ext cx="450182" cy="165600"/>
          </a:xfrm>
          <a:prstGeom prst="rect">
            <a:avLst/>
          </a:prstGeom>
          <a:solidFill>
            <a:srgbClr val="68AEE0">
              <a:alpha val="50000"/>
            </a:srgbClr>
          </a:solidFill>
          <a:ln w="12700" cap="flat" cmpd="sng" algn="ctr">
            <a:solidFill>
              <a:schemeClr val="accent1"/>
            </a:solidFill>
            <a:prstDash val="sysDot"/>
            <a:round/>
            <a:headEnd type="none" w="med" len="med"/>
            <a:tailEnd type="none" w="med" len="med"/>
          </a:ln>
          <a:effectLst/>
          <a:extLst/>
        </p:spPr>
        <p:txBody>
          <a:bodyPr vert="horz" wrap="none" lIns="69056" tIns="34529" rIns="69056" bIns="34529" numCol="1" rtlCol="0" anchor="ctr" anchorCtr="0" compatLnSpc="1">
            <a:prstTxWarp prst="textNoShape">
              <a:avLst/>
            </a:prstTxWarp>
          </a:bodyPr>
          <a:lstStyle/>
          <a:p>
            <a:pPr algn="ctr" defTabSz="685800"/>
            <a:r>
              <a:rPr lang="en-GB" sz="600" dirty="0">
                <a:solidFill>
                  <a:schemeClr val="tx2">
                    <a:lumMod val="75000"/>
                  </a:schemeClr>
                </a:solidFill>
              </a:rPr>
              <a:t>SM Design</a:t>
            </a:r>
          </a:p>
        </p:txBody>
      </p:sp>
      <p:sp>
        <p:nvSpPr>
          <p:cNvPr id="140" name="Rectangle 139"/>
          <p:cNvSpPr/>
          <p:nvPr/>
        </p:nvSpPr>
        <p:spPr bwMode="auto">
          <a:xfrm>
            <a:off x="3691237" y="3611761"/>
            <a:ext cx="925559" cy="165600"/>
          </a:xfrm>
          <a:prstGeom prst="rect">
            <a:avLst/>
          </a:prstGeom>
          <a:solidFill>
            <a:srgbClr val="68AEE0">
              <a:alpha val="50000"/>
            </a:srgbClr>
          </a:solidFill>
          <a:ln w="12700" cap="flat" cmpd="sng" algn="ctr">
            <a:solidFill>
              <a:schemeClr val="accent1"/>
            </a:solidFill>
            <a:prstDash val="sysDot"/>
            <a:round/>
            <a:headEnd type="none" w="med" len="med"/>
            <a:tailEnd type="none" w="med" len="med"/>
          </a:ln>
          <a:effectLst/>
          <a:extLst/>
        </p:spPr>
        <p:txBody>
          <a:bodyPr vert="horz" wrap="none" lIns="69056" tIns="34529" rIns="69056" bIns="34529" numCol="1" rtlCol="0" anchor="ctr" anchorCtr="0" compatLnSpc="1">
            <a:prstTxWarp prst="textNoShape">
              <a:avLst/>
            </a:prstTxWarp>
          </a:bodyPr>
          <a:lstStyle/>
          <a:p>
            <a:pPr algn="ctr" defTabSz="685800"/>
            <a:r>
              <a:rPr lang="en-GB" sz="600" dirty="0">
                <a:solidFill>
                  <a:schemeClr val="tx2">
                    <a:lumMod val="75000"/>
                  </a:schemeClr>
                </a:solidFill>
              </a:rPr>
              <a:t>SM Build/Configuration</a:t>
            </a:r>
          </a:p>
        </p:txBody>
      </p:sp>
      <p:sp>
        <p:nvSpPr>
          <p:cNvPr id="141" name="Rectangle 140"/>
          <p:cNvSpPr/>
          <p:nvPr/>
        </p:nvSpPr>
        <p:spPr bwMode="auto">
          <a:xfrm>
            <a:off x="4884288" y="3611761"/>
            <a:ext cx="683216" cy="165600"/>
          </a:xfrm>
          <a:prstGeom prst="rect">
            <a:avLst/>
          </a:prstGeom>
          <a:solidFill>
            <a:srgbClr val="68AEE0">
              <a:alpha val="50000"/>
            </a:srgbClr>
          </a:solidFill>
          <a:ln w="12700" cap="flat" cmpd="sng" algn="ctr">
            <a:solidFill>
              <a:schemeClr val="accent1"/>
            </a:solidFill>
            <a:prstDash val="sysDot"/>
            <a:round/>
            <a:headEnd type="none" w="med" len="med"/>
            <a:tailEnd type="none" w="med" len="med"/>
          </a:ln>
          <a:effectLst/>
          <a:extLst/>
        </p:spPr>
        <p:txBody>
          <a:bodyPr vert="horz" wrap="none" lIns="69056" tIns="34529" rIns="69056" bIns="34529" numCol="1" rtlCol="0" anchor="ctr" anchorCtr="0" compatLnSpc="1">
            <a:prstTxWarp prst="textNoShape">
              <a:avLst/>
            </a:prstTxWarp>
          </a:bodyPr>
          <a:lstStyle/>
          <a:p>
            <a:pPr algn="ctr" defTabSz="685800"/>
            <a:r>
              <a:rPr lang="en-GB" sz="600" dirty="0">
                <a:solidFill>
                  <a:schemeClr val="tx2">
                    <a:lumMod val="75000"/>
                  </a:schemeClr>
                </a:solidFill>
              </a:rPr>
              <a:t>Internal SM Testing</a:t>
            </a:r>
          </a:p>
        </p:txBody>
      </p:sp>
      <p:sp>
        <p:nvSpPr>
          <p:cNvPr id="142" name="Rectangle 141"/>
          <p:cNvSpPr/>
          <p:nvPr/>
        </p:nvSpPr>
        <p:spPr bwMode="auto">
          <a:xfrm>
            <a:off x="6545315" y="4605500"/>
            <a:ext cx="201600" cy="165600"/>
          </a:xfrm>
          <a:prstGeom prst="rect">
            <a:avLst/>
          </a:prstGeom>
          <a:solidFill>
            <a:srgbClr val="68AEE0">
              <a:alpha val="50000"/>
            </a:srgbClr>
          </a:solidFill>
          <a:ln w="12700" cap="flat" cmpd="sng" algn="ctr">
            <a:solidFill>
              <a:schemeClr val="accent1"/>
            </a:solidFill>
            <a:prstDash val="sysDot"/>
            <a:round/>
            <a:headEnd type="none" w="med" len="med"/>
            <a:tailEnd type="none" w="med" len="med"/>
          </a:ln>
          <a:effectLst/>
          <a:extLst/>
        </p:spPr>
        <p:txBody>
          <a:bodyPr vert="horz" wrap="none" lIns="69056" tIns="34529" rIns="69056" bIns="34529" numCol="1" rtlCol="0" anchor="ctr" anchorCtr="0" compatLnSpc="1">
            <a:prstTxWarp prst="textNoShape">
              <a:avLst/>
            </a:prstTxWarp>
          </a:bodyPr>
          <a:lstStyle/>
          <a:p>
            <a:pPr algn="ctr" defTabSz="685800"/>
            <a:r>
              <a:rPr lang="en-GB" sz="600" dirty="0">
                <a:solidFill>
                  <a:schemeClr val="tx2">
                    <a:lumMod val="75000"/>
                  </a:schemeClr>
                </a:solidFill>
              </a:rPr>
              <a:t>St1</a:t>
            </a:r>
          </a:p>
        </p:txBody>
      </p:sp>
      <p:sp>
        <p:nvSpPr>
          <p:cNvPr id="143" name="Rectangle 142"/>
          <p:cNvSpPr/>
          <p:nvPr/>
        </p:nvSpPr>
        <p:spPr bwMode="auto">
          <a:xfrm>
            <a:off x="6784322" y="4605500"/>
            <a:ext cx="201600" cy="165600"/>
          </a:xfrm>
          <a:prstGeom prst="rect">
            <a:avLst/>
          </a:prstGeom>
          <a:solidFill>
            <a:srgbClr val="68AEE0">
              <a:alpha val="50000"/>
            </a:srgbClr>
          </a:solidFill>
          <a:ln w="12700" cap="flat" cmpd="sng" algn="ctr">
            <a:solidFill>
              <a:schemeClr val="accent1"/>
            </a:solidFill>
            <a:prstDash val="sysDot"/>
            <a:round/>
            <a:headEnd type="none" w="med" len="med"/>
            <a:tailEnd type="none" w="med" len="med"/>
          </a:ln>
          <a:effectLst/>
          <a:extLst/>
        </p:spPr>
        <p:txBody>
          <a:bodyPr vert="horz" wrap="none" lIns="69056" tIns="34529" rIns="69056" bIns="34529" numCol="1" rtlCol="0" anchor="ctr" anchorCtr="0" compatLnSpc="1">
            <a:prstTxWarp prst="textNoShape">
              <a:avLst/>
            </a:prstTxWarp>
          </a:bodyPr>
          <a:lstStyle/>
          <a:p>
            <a:pPr algn="ctr" defTabSz="685800"/>
            <a:r>
              <a:rPr lang="en-GB" sz="600" dirty="0">
                <a:solidFill>
                  <a:schemeClr val="tx2">
                    <a:lumMod val="75000"/>
                  </a:schemeClr>
                </a:solidFill>
              </a:rPr>
              <a:t>St2</a:t>
            </a:r>
          </a:p>
        </p:txBody>
      </p:sp>
      <p:sp>
        <p:nvSpPr>
          <p:cNvPr id="144" name="Rectangle 143"/>
          <p:cNvSpPr/>
          <p:nvPr/>
        </p:nvSpPr>
        <p:spPr bwMode="auto">
          <a:xfrm flipH="1">
            <a:off x="7260122" y="4605500"/>
            <a:ext cx="201600" cy="165600"/>
          </a:xfrm>
          <a:prstGeom prst="rect">
            <a:avLst/>
          </a:prstGeom>
          <a:solidFill>
            <a:srgbClr val="68AEE0">
              <a:alpha val="50000"/>
            </a:srgbClr>
          </a:solidFill>
          <a:ln w="12700" cap="flat" cmpd="sng" algn="ctr">
            <a:solidFill>
              <a:schemeClr val="accent1"/>
            </a:solidFill>
            <a:prstDash val="sysDot"/>
            <a:round/>
            <a:headEnd type="none" w="med" len="med"/>
            <a:tailEnd type="none" w="med" len="med"/>
          </a:ln>
          <a:effectLst/>
          <a:extLst/>
        </p:spPr>
        <p:txBody>
          <a:bodyPr vert="horz" wrap="none" lIns="69056" tIns="34529" rIns="69056" bIns="34529" numCol="1" rtlCol="0" anchor="ctr" anchorCtr="0" compatLnSpc="1">
            <a:prstTxWarp prst="textNoShape">
              <a:avLst/>
            </a:prstTxWarp>
          </a:bodyPr>
          <a:lstStyle/>
          <a:p>
            <a:pPr algn="ctr" defTabSz="685800"/>
            <a:r>
              <a:rPr lang="en-GB" sz="600" dirty="0">
                <a:solidFill>
                  <a:schemeClr val="tx2">
                    <a:lumMod val="75000"/>
                  </a:schemeClr>
                </a:solidFill>
              </a:rPr>
              <a:t>St3</a:t>
            </a:r>
          </a:p>
        </p:txBody>
      </p:sp>
      <p:sp>
        <p:nvSpPr>
          <p:cNvPr id="145" name="Rectangle 144"/>
          <p:cNvSpPr/>
          <p:nvPr/>
        </p:nvSpPr>
        <p:spPr bwMode="auto">
          <a:xfrm>
            <a:off x="6070017" y="4605500"/>
            <a:ext cx="201600" cy="165600"/>
          </a:xfrm>
          <a:prstGeom prst="rect">
            <a:avLst/>
          </a:prstGeom>
          <a:solidFill>
            <a:srgbClr val="68AEE0">
              <a:alpha val="50000"/>
            </a:srgbClr>
          </a:solidFill>
          <a:ln w="12700" cap="flat" cmpd="sng" algn="ctr">
            <a:solidFill>
              <a:schemeClr val="accent1"/>
            </a:solidFill>
            <a:prstDash val="sysDot"/>
            <a:round/>
            <a:headEnd type="none" w="med" len="med"/>
            <a:tailEnd type="none" w="med" len="med"/>
          </a:ln>
          <a:effectLst/>
          <a:extLst/>
        </p:spPr>
        <p:txBody>
          <a:bodyPr vert="horz" wrap="none" lIns="69056" tIns="34529" rIns="69056" bIns="34529" numCol="1" rtlCol="0" anchor="ctr" anchorCtr="0" compatLnSpc="1">
            <a:prstTxWarp prst="textNoShape">
              <a:avLst/>
            </a:prstTxWarp>
          </a:bodyPr>
          <a:lstStyle/>
          <a:p>
            <a:pPr algn="ctr" defTabSz="685800"/>
            <a:r>
              <a:rPr lang="en-GB" sz="600" dirty="0">
                <a:solidFill>
                  <a:schemeClr val="tx2">
                    <a:lumMod val="75000"/>
                  </a:schemeClr>
                </a:solidFill>
              </a:rPr>
              <a:t>IDR2</a:t>
            </a:r>
          </a:p>
        </p:txBody>
      </p:sp>
      <p:sp>
        <p:nvSpPr>
          <p:cNvPr id="147" name="Rectangle 146"/>
          <p:cNvSpPr/>
          <p:nvPr/>
        </p:nvSpPr>
        <p:spPr bwMode="auto">
          <a:xfrm>
            <a:off x="4637659" y="4605500"/>
            <a:ext cx="1162660" cy="165600"/>
          </a:xfrm>
          <a:prstGeom prst="rect">
            <a:avLst/>
          </a:prstGeom>
          <a:solidFill>
            <a:srgbClr val="68AEE0">
              <a:alpha val="50000"/>
            </a:srgbClr>
          </a:solidFill>
          <a:ln w="12700" cap="flat" cmpd="sng" algn="ctr">
            <a:solidFill>
              <a:schemeClr val="accent1"/>
            </a:solidFill>
            <a:prstDash val="sysDot"/>
            <a:round/>
            <a:headEnd type="none" w="med" len="med"/>
            <a:tailEnd type="none" w="med" len="med"/>
          </a:ln>
          <a:effectLst/>
          <a:extLst/>
        </p:spPr>
        <p:txBody>
          <a:bodyPr vert="horz" wrap="none" lIns="69056" tIns="34529" rIns="69056" bIns="34529" numCol="1" rtlCol="0" anchor="ctr" anchorCtr="0" compatLnSpc="1">
            <a:prstTxWarp prst="textNoShape">
              <a:avLst/>
            </a:prstTxWarp>
          </a:bodyPr>
          <a:lstStyle/>
          <a:p>
            <a:pPr algn="ctr" defTabSz="685800"/>
            <a:r>
              <a:rPr lang="en-GB" sz="600" dirty="0">
                <a:solidFill>
                  <a:schemeClr val="tx2">
                    <a:lumMod val="75000"/>
                  </a:schemeClr>
                </a:solidFill>
              </a:rPr>
              <a:t>Cutover planning</a:t>
            </a:r>
          </a:p>
        </p:txBody>
      </p:sp>
      <p:sp>
        <p:nvSpPr>
          <p:cNvPr id="148" name="Rectangle 147"/>
          <p:cNvSpPr/>
          <p:nvPr/>
        </p:nvSpPr>
        <p:spPr bwMode="auto">
          <a:xfrm>
            <a:off x="3688353" y="4605500"/>
            <a:ext cx="450000" cy="165600"/>
          </a:xfrm>
          <a:prstGeom prst="rect">
            <a:avLst/>
          </a:prstGeom>
          <a:solidFill>
            <a:srgbClr val="68AEE0">
              <a:alpha val="50000"/>
            </a:srgbClr>
          </a:solidFill>
          <a:ln w="12700" cap="flat" cmpd="sng" algn="ctr">
            <a:solidFill>
              <a:schemeClr val="accent1"/>
            </a:solidFill>
            <a:prstDash val="sysDot"/>
            <a:round/>
            <a:headEnd type="none" w="med" len="med"/>
            <a:tailEnd type="none" w="med" len="med"/>
          </a:ln>
          <a:effectLst/>
          <a:extLst/>
        </p:spPr>
        <p:txBody>
          <a:bodyPr vert="horz" wrap="none" lIns="69056" tIns="34529" rIns="69056" bIns="34529" numCol="1" rtlCol="0" anchor="ctr" anchorCtr="0" compatLnSpc="1">
            <a:prstTxWarp prst="textNoShape">
              <a:avLst/>
            </a:prstTxWarp>
          </a:bodyPr>
          <a:lstStyle/>
          <a:p>
            <a:pPr algn="ctr" defTabSz="685800"/>
            <a:r>
              <a:rPr lang="en-GB" sz="600" dirty="0">
                <a:solidFill>
                  <a:schemeClr val="tx2">
                    <a:lumMod val="75000"/>
                  </a:schemeClr>
                </a:solidFill>
              </a:rPr>
              <a:t>C/O Strategy</a:t>
            </a:r>
          </a:p>
        </p:txBody>
      </p:sp>
      <p:sp>
        <p:nvSpPr>
          <p:cNvPr id="149" name="Rectangle 148"/>
          <p:cNvSpPr/>
          <p:nvPr/>
        </p:nvSpPr>
        <p:spPr bwMode="auto">
          <a:xfrm>
            <a:off x="5828699" y="2313916"/>
            <a:ext cx="926397" cy="165600"/>
          </a:xfrm>
          <a:prstGeom prst="rect">
            <a:avLst/>
          </a:prstGeom>
          <a:solidFill>
            <a:srgbClr val="68AEE0">
              <a:alpha val="50000"/>
            </a:srgbClr>
          </a:solidFill>
          <a:ln w="12700" cap="flat" cmpd="sng" algn="ctr">
            <a:solidFill>
              <a:schemeClr val="accent1"/>
            </a:solidFill>
            <a:prstDash val="sysDot"/>
            <a:round/>
            <a:headEnd type="none" w="med" len="med"/>
            <a:tailEnd type="none" w="med" len="med"/>
          </a:ln>
          <a:effectLst/>
          <a:extLst/>
        </p:spPr>
        <p:txBody>
          <a:bodyPr vert="horz" wrap="none" lIns="69056" tIns="34529" rIns="69056" bIns="34529" numCol="1" rtlCol="0" anchor="ctr" anchorCtr="0" compatLnSpc="1">
            <a:prstTxWarp prst="textNoShape">
              <a:avLst/>
            </a:prstTxWarp>
          </a:bodyPr>
          <a:lstStyle/>
          <a:p>
            <a:pPr algn="ctr" defTabSz="685800"/>
            <a:r>
              <a:rPr lang="en-GB" sz="600" dirty="0">
                <a:solidFill>
                  <a:schemeClr val="tx2">
                    <a:lumMod val="75000"/>
                  </a:schemeClr>
                </a:solidFill>
              </a:rPr>
              <a:t>UEPT</a:t>
            </a:r>
          </a:p>
        </p:txBody>
      </p:sp>
      <p:sp>
        <p:nvSpPr>
          <p:cNvPr id="152" name="Rectangle 151"/>
          <p:cNvSpPr/>
          <p:nvPr/>
        </p:nvSpPr>
        <p:spPr bwMode="auto">
          <a:xfrm>
            <a:off x="7914777" y="4622478"/>
            <a:ext cx="689671" cy="165600"/>
          </a:xfrm>
          <a:prstGeom prst="rect">
            <a:avLst/>
          </a:prstGeom>
          <a:solidFill>
            <a:srgbClr val="68AEE0">
              <a:alpha val="50000"/>
            </a:srgbClr>
          </a:solidFill>
          <a:ln w="12700" cap="flat" cmpd="sng" algn="ctr">
            <a:solidFill>
              <a:schemeClr val="accent1"/>
            </a:solidFill>
            <a:prstDash val="sysDot"/>
            <a:round/>
            <a:headEnd type="none" w="med" len="med"/>
            <a:tailEnd type="none" w="med" len="med"/>
          </a:ln>
          <a:effectLst/>
          <a:extLst/>
        </p:spPr>
        <p:txBody>
          <a:bodyPr vert="horz" wrap="none" lIns="69056" tIns="34529" rIns="69056" bIns="34529" numCol="1" rtlCol="0" anchor="ctr" anchorCtr="0" compatLnSpc="1">
            <a:prstTxWarp prst="textNoShape">
              <a:avLst/>
            </a:prstTxWarp>
          </a:bodyPr>
          <a:lstStyle/>
          <a:p>
            <a:pPr algn="ctr" defTabSz="685800"/>
            <a:r>
              <a:rPr lang="en-GB" sz="600" dirty="0">
                <a:solidFill>
                  <a:schemeClr val="tx2">
                    <a:lumMod val="75000"/>
                  </a:schemeClr>
                </a:solidFill>
              </a:rPr>
              <a:t>PIS</a:t>
            </a:r>
          </a:p>
        </p:txBody>
      </p:sp>
      <p:sp>
        <p:nvSpPr>
          <p:cNvPr id="155" name="Rectangle 154"/>
          <p:cNvSpPr/>
          <p:nvPr/>
        </p:nvSpPr>
        <p:spPr bwMode="auto">
          <a:xfrm>
            <a:off x="3927103" y="2806657"/>
            <a:ext cx="926865" cy="165600"/>
          </a:xfrm>
          <a:prstGeom prst="rect">
            <a:avLst/>
          </a:prstGeom>
          <a:solidFill>
            <a:srgbClr val="68AEE0">
              <a:alpha val="50000"/>
            </a:srgbClr>
          </a:solidFill>
          <a:ln w="12700" cap="flat" cmpd="sng" algn="ctr">
            <a:solidFill>
              <a:schemeClr val="accent1"/>
            </a:solidFill>
            <a:prstDash val="sysDot"/>
            <a:round/>
            <a:headEnd type="none" w="med" len="med"/>
            <a:tailEnd type="none" w="med" len="med"/>
          </a:ln>
          <a:effectLst/>
          <a:extLst/>
        </p:spPr>
        <p:txBody>
          <a:bodyPr vert="horz" wrap="none" lIns="69056" tIns="34529" rIns="69056" bIns="34529" numCol="1" rtlCol="0" anchor="ctr" anchorCtr="0" compatLnSpc="1">
            <a:prstTxWarp prst="textNoShape">
              <a:avLst/>
            </a:prstTxWarp>
          </a:bodyPr>
          <a:lstStyle/>
          <a:p>
            <a:pPr algn="ctr" defTabSz="685800"/>
            <a:r>
              <a:rPr lang="en-GB" sz="600" dirty="0">
                <a:solidFill>
                  <a:schemeClr val="tx2">
                    <a:lumMod val="75000"/>
                  </a:schemeClr>
                </a:solidFill>
              </a:rPr>
              <a:t>Report Testing</a:t>
            </a:r>
          </a:p>
        </p:txBody>
      </p:sp>
      <p:sp>
        <p:nvSpPr>
          <p:cNvPr id="156" name="Rectangle 155"/>
          <p:cNvSpPr/>
          <p:nvPr/>
        </p:nvSpPr>
        <p:spPr bwMode="auto">
          <a:xfrm>
            <a:off x="3451622" y="4321284"/>
            <a:ext cx="680728" cy="165600"/>
          </a:xfrm>
          <a:prstGeom prst="rect">
            <a:avLst/>
          </a:prstGeom>
          <a:solidFill>
            <a:srgbClr val="68AEE0">
              <a:alpha val="50000"/>
            </a:srgbClr>
          </a:solidFill>
          <a:ln w="12700" cap="flat" cmpd="sng" algn="ctr">
            <a:solidFill>
              <a:schemeClr val="accent1"/>
            </a:solidFill>
            <a:prstDash val="sysDot"/>
            <a:round/>
            <a:headEnd type="none" w="med" len="med"/>
            <a:tailEnd type="none" w="med" len="med"/>
          </a:ln>
          <a:effectLst/>
          <a:extLst/>
        </p:spPr>
        <p:txBody>
          <a:bodyPr vert="horz" wrap="none" lIns="69056" tIns="34529" rIns="69056" bIns="34529" numCol="1" rtlCol="0" anchor="ctr" anchorCtr="0" compatLnSpc="1">
            <a:prstTxWarp prst="textNoShape">
              <a:avLst/>
            </a:prstTxWarp>
          </a:bodyPr>
          <a:lstStyle/>
          <a:p>
            <a:pPr algn="ctr" defTabSz="685800"/>
            <a:r>
              <a:rPr lang="en-GB" sz="600" dirty="0">
                <a:solidFill>
                  <a:schemeClr val="tx2">
                    <a:lumMod val="75000"/>
                  </a:schemeClr>
                </a:solidFill>
              </a:rPr>
              <a:t>Analyse</a:t>
            </a:r>
          </a:p>
        </p:txBody>
      </p:sp>
      <p:sp>
        <p:nvSpPr>
          <p:cNvPr id="157" name="Rectangle 156"/>
          <p:cNvSpPr/>
          <p:nvPr/>
        </p:nvSpPr>
        <p:spPr bwMode="auto">
          <a:xfrm>
            <a:off x="5114156" y="4321284"/>
            <a:ext cx="686162" cy="165600"/>
          </a:xfrm>
          <a:prstGeom prst="rect">
            <a:avLst/>
          </a:prstGeom>
          <a:solidFill>
            <a:srgbClr val="68AEE0">
              <a:alpha val="50000"/>
            </a:srgbClr>
          </a:solidFill>
          <a:ln w="12700" cap="flat" cmpd="sng" algn="ctr">
            <a:solidFill>
              <a:schemeClr val="accent1"/>
            </a:solidFill>
            <a:prstDash val="sysDot"/>
            <a:round/>
            <a:headEnd type="none" w="med" len="med"/>
            <a:tailEnd type="none" w="med" len="med"/>
          </a:ln>
          <a:effectLst/>
          <a:extLst/>
        </p:spPr>
        <p:txBody>
          <a:bodyPr vert="horz" wrap="none" lIns="69056" tIns="34529" rIns="69056" bIns="34529" numCol="1" rtlCol="0" anchor="ctr" anchorCtr="0" compatLnSpc="1">
            <a:prstTxWarp prst="textNoShape">
              <a:avLst/>
            </a:prstTxWarp>
          </a:bodyPr>
          <a:lstStyle/>
          <a:p>
            <a:pPr algn="ctr" defTabSz="685800"/>
            <a:r>
              <a:rPr lang="en-GB" sz="500" dirty="0">
                <a:solidFill>
                  <a:schemeClr val="tx2">
                    <a:lumMod val="75000"/>
                  </a:schemeClr>
                </a:solidFill>
              </a:rPr>
              <a:t>Knowledge Transfer</a:t>
            </a:r>
          </a:p>
        </p:txBody>
      </p:sp>
      <p:sp>
        <p:nvSpPr>
          <p:cNvPr id="158" name="Rectangle 157"/>
          <p:cNvSpPr/>
          <p:nvPr/>
        </p:nvSpPr>
        <p:spPr bwMode="auto">
          <a:xfrm>
            <a:off x="5831062" y="4321284"/>
            <a:ext cx="919896" cy="165600"/>
          </a:xfrm>
          <a:prstGeom prst="rect">
            <a:avLst/>
          </a:prstGeom>
          <a:solidFill>
            <a:srgbClr val="68AEE0">
              <a:alpha val="50000"/>
            </a:srgbClr>
          </a:solidFill>
          <a:ln w="12700" cap="flat" cmpd="sng" algn="ctr">
            <a:solidFill>
              <a:schemeClr val="accent1"/>
            </a:solidFill>
            <a:prstDash val="sysDot"/>
            <a:round/>
            <a:headEnd type="none" w="med" len="med"/>
            <a:tailEnd type="none" w="med" len="med"/>
          </a:ln>
          <a:effectLst/>
          <a:extLst/>
        </p:spPr>
        <p:txBody>
          <a:bodyPr vert="horz" wrap="none" lIns="69056" tIns="34529" rIns="69056" bIns="34529" numCol="1" rtlCol="0" anchor="ctr" anchorCtr="0" compatLnSpc="1">
            <a:prstTxWarp prst="textNoShape">
              <a:avLst/>
            </a:prstTxWarp>
          </a:bodyPr>
          <a:lstStyle/>
          <a:p>
            <a:pPr algn="ctr" defTabSz="685800"/>
            <a:r>
              <a:rPr lang="en-GB" sz="600" dirty="0">
                <a:solidFill>
                  <a:schemeClr val="tx2">
                    <a:lumMod val="75000"/>
                  </a:schemeClr>
                </a:solidFill>
              </a:rPr>
              <a:t>Prepare &amp; Assess</a:t>
            </a:r>
          </a:p>
        </p:txBody>
      </p:sp>
      <p:sp>
        <p:nvSpPr>
          <p:cNvPr id="159" name="Rectangle 158"/>
          <p:cNvSpPr/>
          <p:nvPr/>
        </p:nvSpPr>
        <p:spPr bwMode="auto">
          <a:xfrm>
            <a:off x="6782023" y="4321284"/>
            <a:ext cx="1875383" cy="165600"/>
          </a:xfrm>
          <a:prstGeom prst="rect">
            <a:avLst/>
          </a:prstGeom>
          <a:solidFill>
            <a:srgbClr val="68AEE0">
              <a:alpha val="50000"/>
            </a:srgbClr>
          </a:solidFill>
          <a:ln w="12700" cap="flat" cmpd="sng" algn="ctr">
            <a:solidFill>
              <a:schemeClr val="accent1"/>
            </a:solidFill>
            <a:prstDash val="sysDot"/>
            <a:round/>
            <a:headEnd type="none" w="med" len="med"/>
            <a:tailEnd type="none" w="med" len="med"/>
          </a:ln>
          <a:effectLst/>
          <a:extLst/>
        </p:spPr>
        <p:txBody>
          <a:bodyPr vert="horz" wrap="none" lIns="69056" tIns="34529" rIns="69056" bIns="34529" numCol="1" rtlCol="0" anchor="ctr" anchorCtr="0" compatLnSpc="1">
            <a:prstTxWarp prst="textNoShape">
              <a:avLst/>
            </a:prstTxWarp>
          </a:bodyPr>
          <a:lstStyle/>
          <a:p>
            <a:pPr algn="ctr" defTabSz="685800"/>
            <a:r>
              <a:rPr lang="en-GB" sz="600" dirty="0" smtClean="0">
                <a:solidFill>
                  <a:schemeClr val="tx2">
                    <a:lumMod val="75000"/>
                  </a:schemeClr>
                </a:solidFill>
              </a:rPr>
              <a:t>Training and adoption</a:t>
            </a:r>
            <a:endParaRPr lang="en-GB" sz="600" dirty="0">
              <a:solidFill>
                <a:schemeClr val="tx2">
                  <a:lumMod val="75000"/>
                </a:schemeClr>
              </a:solidFill>
            </a:endParaRPr>
          </a:p>
        </p:txBody>
      </p:sp>
      <p:sp>
        <p:nvSpPr>
          <p:cNvPr id="160" name="Rectangle 159"/>
          <p:cNvSpPr/>
          <p:nvPr/>
        </p:nvSpPr>
        <p:spPr bwMode="auto">
          <a:xfrm>
            <a:off x="5831760" y="4605500"/>
            <a:ext cx="201600" cy="165600"/>
          </a:xfrm>
          <a:prstGeom prst="rect">
            <a:avLst/>
          </a:prstGeom>
          <a:solidFill>
            <a:srgbClr val="68AEE0">
              <a:alpha val="50000"/>
            </a:srgbClr>
          </a:solidFill>
          <a:ln w="12700" cap="flat" cmpd="sng" algn="ctr">
            <a:solidFill>
              <a:schemeClr val="accent1"/>
            </a:solidFill>
            <a:prstDash val="sysDot"/>
            <a:round/>
            <a:headEnd type="none" w="med" len="med"/>
            <a:tailEnd type="none" w="med" len="med"/>
          </a:ln>
          <a:effectLst/>
          <a:extLst/>
        </p:spPr>
        <p:txBody>
          <a:bodyPr vert="horz" wrap="none" lIns="69056" tIns="34529" rIns="69056" bIns="34529" numCol="1" rtlCol="0" anchor="ctr" anchorCtr="0" compatLnSpc="1">
            <a:prstTxWarp prst="textNoShape">
              <a:avLst/>
            </a:prstTxWarp>
          </a:bodyPr>
          <a:lstStyle/>
          <a:p>
            <a:pPr algn="ctr" defTabSz="685800"/>
            <a:r>
              <a:rPr lang="en-GB" sz="600" dirty="0">
                <a:solidFill>
                  <a:schemeClr val="tx2">
                    <a:lumMod val="75000"/>
                  </a:schemeClr>
                </a:solidFill>
              </a:rPr>
              <a:t>IDR1</a:t>
            </a:r>
          </a:p>
        </p:txBody>
      </p:sp>
      <p:sp>
        <p:nvSpPr>
          <p:cNvPr id="161" name="Rectangle 160"/>
          <p:cNvSpPr/>
          <p:nvPr/>
        </p:nvSpPr>
        <p:spPr bwMode="auto">
          <a:xfrm>
            <a:off x="4164354" y="4321284"/>
            <a:ext cx="917290" cy="165600"/>
          </a:xfrm>
          <a:prstGeom prst="rect">
            <a:avLst/>
          </a:prstGeom>
          <a:solidFill>
            <a:srgbClr val="68AEE0">
              <a:alpha val="50000"/>
            </a:srgbClr>
          </a:solidFill>
          <a:ln w="12700" cap="flat" cmpd="sng" algn="ctr">
            <a:solidFill>
              <a:schemeClr val="accent1"/>
            </a:solidFill>
            <a:prstDash val="sysDot"/>
            <a:round/>
            <a:headEnd type="none" w="med" len="med"/>
            <a:tailEnd type="none" w="med" len="med"/>
          </a:ln>
          <a:effectLst/>
          <a:extLst/>
        </p:spPr>
        <p:txBody>
          <a:bodyPr vert="horz" wrap="none" lIns="69056" tIns="34529" rIns="69056" bIns="34529" numCol="1" rtlCol="0" anchor="ctr" anchorCtr="0" compatLnSpc="1">
            <a:prstTxWarp prst="textNoShape">
              <a:avLst/>
            </a:prstTxWarp>
          </a:bodyPr>
          <a:lstStyle/>
          <a:p>
            <a:pPr algn="ctr" defTabSz="685800"/>
            <a:r>
              <a:rPr lang="en-GB" sz="600" dirty="0">
                <a:solidFill>
                  <a:schemeClr val="tx2">
                    <a:lumMod val="75000"/>
                  </a:schemeClr>
                </a:solidFill>
              </a:rPr>
              <a:t>Develop</a:t>
            </a:r>
          </a:p>
        </p:txBody>
      </p:sp>
      <p:sp>
        <p:nvSpPr>
          <p:cNvPr id="164" name="Rectangle 163"/>
          <p:cNvSpPr/>
          <p:nvPr/>
        </p:nvSpPr>
        <p:spPr bwMode="auto">
          <a:xfrm>
            <a:off x="4391796" y="3368069"/>
            <a:ext cx="615119" cy="120457"/>
          </a:xfrm>
          <a:prstGeom prst="rect">
            <a:avLst/>
          </a:prstGeom>
          <a:solidFill>
            <a:schemeClr val="bg1">
              <a:lumMod val="50000"/>
            </a:schemeClr>
          </a:solidFill>
          <a:ln w="12700" cap="flat" cmpd="sng" algn="ctr">
            <a:solidFill>
              <a:schemeClr val="tx1">
                <a:lumMod val="50000"/>
                <a:lumOff val="50000"/>
              </a:schemeClr>
            </a:solidFill>
            <a:prstDash val="sysDot"/>
            <a:round/>
            <a:headEnd type="none" w="med" len="med"/>
            <a:tailEnd type="none" w="med" len="med"/>
          </a:ln>
          <a:effectLst/>
          <a:extLst/>
        </p:spPr>
        <p:txBody>
          <a:bodyPr vert="horz" wrap="none" lIns="69056" tIns="34529" rIns="69056" bIns="34529" numCol="1" rtlCol="0" anchor="ctr" anchorCtr="0" compatLnSpc="1">
            <a:prstTxWarp prst="textNoShape">
              <a:avLst/>
            </a:prstTxWarp>
          </a:bodyPr>
          <a:lstStyle/>
          <a:p>
            <a:pPr algn="ctr" defTabSz="685800"/>
            <a:r>
              <a:rPr lang="en-GB" sz="600" dirty="0" err="1" smtClean="0">
                <a:solidFill>
                  <a:schemeClr val="bg1"/>
                </a:solidFill>
              </a:rPr>
              <a:t>NFR</a:t>
            </a:r>
            <a:r>
              <a:rPr lang="en-GB" sz="600" dirty="0" smtClean="0">
                <a:solidFill>
                  <a:schemeClr val="bg1"/>
                </a:solidFill>
              </a:rPr>
              <a:t> Test Cont.</a:t>
            </a:r>
            <a:endParaRPr lang="en-GB" sz="600" dirty="0">
              <a:solidFill>
                <a:schemeClr val="bg1"/>
              </a:solidFill>
            </a:endParaRPr>
          </a:p>
        </p:txBody>
      </p:sp>
      <p:sp>
        <p:nvSpPr>
          <p:cNvPr id="165" name="Rectangle 164"/>
          <p:cNvSpPr/>
          <p:nvPr/>
        </p:nvSpPr>
        <p:spPr bwMode="auto">
          <a:xfrm>
            <a:off x="5594962" y="3611761"/>
            <a:ext cx="688028" cy="165600"/>
          </a:xfrm>
          <a:prstGeom prst="rect">
            <a:avLst/>
          </a:prstGeom>
          <a:solidFill>
            <a:srgbClr val="68AEE0">
              <a:alpha val="50000"/>
            </a:srgbClr>
          </a:solidFill>
          <a:ln w="12700" cap="flat" cmpd="sng" algn="ctr">
            <a:solidFill>
              <a:schemeClr val="accent1"/>
            </a:solidFill>
            <a:prstDash val="sysDot"/>
            <a:round/>
            <a:headEnd type="none" w="med" len="med"/>
            <a:tailEnd type="none" w="med" len="med"/>
          </a:ln>
          <a:effectLst/>
          <a:extLst/>
        </p:spPr>
        <p:txBody>
          <a:bodyPr vert="horz" wrap="none" lIns="69056" tIns="34529" rIns="69056" bIns="34529" numCol="1" rtlCol="0" anchor="ctr" anchorCtr="0" compatLnSpc="1">
            <a:prstTxWarp prst="textNoShape">
              <a:avLst/>
            </a:prstTxWarp>
          </a:bodyPr>
          <a:lstStyle/>
          <a:p>
            <a:pPr algn="ctr" defTabSz="685800"/>
            <a:r>
              <a:rPr lang="en-GB" sz="600" dirty="0">
                <a:solidFill>
                  <a:schemeClr val="tx2">
                    <a:lumMod val="75000"/>
                  </a:schemeClr>
                </a:solidFill>
              </a:rPr>
              <a:t>Operational Testing</a:t>
            </a:r>
          </a:p>
        </p:txBody>
      </p:sp>
      <p:sp>
        <p:nvSpPr>
          <p:cNvPr id="186" name="TextBox 185"/>
          <p:cNvSpPr txBox="1"/>
          <p:nvPr/>
        </p:nvSpPr>
        <p:spPr>
          <a:xfrm>
            <a:off x="494253" y="2120790"/>
            <a:ext cx="651876" cy="300082"/>
          </a:xfrm>
          <a:prstGeom prst="rect">
            <a:avLst/>
          </a:prstGeom>
          <a:noFill/>
        </p:spPr>
        <p:txBody>
          <a:bodyPr wrap="square" lIns="68580" tIns="34290" rIns="68580" bIns="34290" rtlCol="0">
            <a:spAutoFit/>
          </a:bodyPr>
          <a:lstStyle/>
          <a:p>
            <a:pPr algn="ctr"/>
            <a:r>
              <a:rPr lang="en-GB" sz="500" dirty="0" smtClean="0"/>
              <a:t>1/12</a:t>
            </a:r>
          </a:p>
          <a:p>
            <a:pPr algn="ctr"/>
            <a:r>
              <a:rPr lang="en-GB" sz="500" dirty="0" smtClean="0"/>
              <a:t>Assumed Physical Design</a:t>
            </a:r>
            <a:endParaRPr lang="en-GB" sz="500" dirty="0"/>
          </a:p>
        </p:txBody>
      </p:sp>
      <p:sp>
        <p:nvSpPr>
          <p:cNvPr id="194" name="Rectangle 193"/>
          <p:cNvSpPr/>
          <p:nvPr/>
        </p:nvSpPr>
        <p:spPr bwMode="auto">
          <a:xfrm>
            <a:off x="2037455" y="2133031"/>
            <a:ext cx="446313" cy="150687"/>
          </a:xfrm>
          <a:prstGeom prst="rect">
            <a:avLst/>
          </a:prstGeom>
          <a:solidFill>
            <a:srgbClr val="68AEE0">
              <a:alpha val="50000"/>
            </a:srgbClr>
          </a:solidFill>
          <a:ln w="12700" cap="flat" cmpd="sng" algn="ctr">
            <a:solidFill>
              <a:schemeClr val="accent1"/>
            </a:solidFill>
            <a:prstDash val="sysDot"/>
            <a:round/>
            <a:headEnd type="none" w="med" len="med"/>
            <a:tailEnd type="none" w="med" len="med"/>
          </a:ln>
          <a:effectLst/>
          <a:extLst/>
        </p:spPr>
        <p:txBody>
          <a:bodyPr vert="horz" wrap="none" lIns="69056" tIns="34529" rIns="69056" bIns="34529" numCol="1" rtlCol="0" anchor="ctr" anchorCtr="0" compatLnSpc="1">
            <a:prstTxWarp prst="textNoShape">
              <a:avLst/>
            </a:prstTxWarp>
          </a:bodyPr>
          <a:lstStyle/>
          <a:p>
            <a:pPr algn="ctr" defTabSz="685800"/>
            <a:r>
              <a:rPr lang="en-GB" sz="600" dirty="0">
                <a:solidFill>
                  <a:schemeClr val="tx2">
                    <a:lumMod val="75000"/>
                  </a:schemeClr>
                </a:solidFill>
              </a:rPr>
              <a:t>Test </a:t>
            </a:r>
            <a:r>
              <a:rPr lang="en-GB" sz="600" dirty="0" smtClean="0">
                <a:solidFill>
                  <a:schemeClr val="tx2">
                    <a:lumMod val="75000"/>
                  </a:schemeClr>
                </a:solidFill>
              </a:rPr>
              <a:t>Strategy</a:t>
            </a:r>
            <a:endParaRPr lang="en-GB" sz="600" dirty="0">
              <a:solidFill>
                <a:schemeClr val="tx2">
                  <a:lumMod val="75000"/>
                </a:schemeClr>
              </a:solidFill>
            </a:endParaRPr>
          </a:p>
        </p:txBody>
      </p:sp>
      <p:sp>
        <p:nvSpPr>
          <p:cNvPr id="196" name="Rectangle 195"/>
          <p:cNvSpPr/>
          <p:nvPr/>
        </p:nvSpPr>
        <p:spPr bwMode="auto">
          <a:xfrm>
            <a:off x="2263106" y="3078097"/>
            <a:ext cx="450000" cy="165600"/>
          </a:xfrm>
          <a:prstGeom prst="rect">
            <a:avLst/>
          </a:prstGeom>
          <a:solidFill>
            <a:srgbClr val="68AEE0">
              <a:alpha val="50000"/>
            </a:srgbClr>
          </a:solidFill>
          <a:ln w="12700" cap="flat" cmpd="sng" algn="ctr">
            <a:solidFill>
              <a:schemeClr val="accent1"/>
            </a:solidFill>
            <a:prstDash val="sysDot"/>
            <a:round/>
            <a:headEnd type="none" w="med" len="med"/>
            <a:tailEnd type="none" w="med" len="med"/>
          </a:ln>
          <a:effectLst/>
          <a:extLst/>
        </p:spPr>
        <p:txBody>
          <a:bodyPr vert="horz" wrap="none" lIns="69056" tIns="34529" rIns="69056" bIns="34529" numCol="1" rtlCol="0" anchor="ctr" anchorCtr="0" compatLnSpc="1">
            <a:prstTxWarp prst="textNoShape">
              <a:avLst/>
            </a:prstTxWarp>
          </a:bodyPr>
          <a:lstStyle/>
          <a:p>
            <a:pPr algn="ctr" defTabSz="685800"/>
            <a:r>
              <a:rPr lang="en-GB" sz="600" dirty="0">
                <a:solidFill>
                  <a:schemeClr val="tx2">
                    <a:lumMod val="75000"/>
                  </a:schemeClr>
                </a:solidFill>
              </a:rPr>
              <a:t>Data HLD</a:t>
            </a:r>
          </a:p>
        </p:txBody>
      </p:sp>
      <p:sp>
        <p:nvSpPr>
          <p:cNvPr id="197" name="Rectangle 196"/>
          <p:cNvSpPr/>
          <p:nvPr/>
        </p:nvSpPr>
        <p:spPr bwMode="auto">
          <a:xfrm>
            <a:off x="2736465" y="3078097"/>
            <a:ext cx="450000" cy="165600"/>
          </a:xfrm>
          <a:prstGeom prst="rect">
            <a:avLst/>
          </a:prstGeom>
          <a:solidFill>
            <a:srgbClr val="68AEE0">
              <a:alpha val="50000"/>
            </a:srgbClr>
          </a:solidFill>
          <a:ln w="12700" cap="flat" cmpd="sng" algn="ctr">
            <a:solidFill>
              <a:schemeClr val="accent1"/>
            </a:solidFill>
            <a:prstDash val="sysDot"/>
            <a:round/>
            <a:headEnd type="none" w="med" len="med"/>
            <a:tailEnd type="none" w="med" len="med"/>
          </a:ln>
          <a:effectLst/>
          <a:extLst/>
        </p:spPr>
        <p:txBody>
          <a:bodyPr vert="horz" wrap="none" lIns="69056" tIns="34529" rIns="69056" bIns="34529" numCol="1" rtlCol="0" anchor="ctr" anchorCtr="0" compatLnSpc="1">
            <a:prstTxWarp prst="textNoShape">
              <a:avLst/>
            </a:prstTxWarp>
          </a:bodyPr>
          <a:lstStyle/>
          <a:p>
            <a:pPr algn="ctr" defTabSz="685800"/>
            <a:r>
              <a:rPr lang="en-GB" sz="600" dirty="0">
                <a:solidFill>
                  <a:schemeClr val="tx2">
                    <a:lumMod val="75000"/>
                  </a:schemeClr>
                </a:solidFill>
              </a:rPr>
              <a:t>Data S2T</a:t>
            </a:r>
          </a:p>
        </p:txBody>
      </p:sp>
      <p:sp>
        <p:nvSpPr>
          <p:cNvPr id="198" name="Rectangle 197"/>
          <p:cNvSpPr/>
          <p:nvPr/>
        </p:nvSpPr>
        <p:spPr bwMode="auto">
          <a:xfrm>
            <a:off x="3689952" y="3078097"/>
            <a:ext cx="450000" cy="165600"/>
          </a:xfrm>
          <a:prstGeom prst="rect">
            <a:avLst/>
          </a:prstGeom>
          <a:solidFill>
            <a:srgbClr val="68AEE0">
              <a:alpha val="50000"/>
            </a:srgbClr>
          </a:solidFill>
          <a:ln w="12700" cap="flat" cmpd="sng" algn="ctr">
            <a:solidFill>
              <a:schemeClr val="accent1"/>
            </a:solidFill>
            <a:prstDash val="sysDot"/>
            <a:round/>
            <a:headEnd type="none" w="med" len="med"/>
            <a:tailEnd type="none" w="med" len="med"/>
          </a:ln>
          <a:effectLst/>
          <a:extLst/>
        </p:spPr>
        <p:txBody>
          <a:bodyPr vert="horz" wrap="none" lIns="69056" tIns="34529" rIns="69056" bIns="34529" numCol="1" rtlCol="0" anchor="ctr" anchorCtr="0" compatLnSpc="1">
            <a:prstTxWarp prst="textNoShape">
              <a:avLst/>
            </a:prstTxWarp>
          </a:bodyPr>
          <a:lstStyle/>
          <a:p>
            <a:pPr algn="ctr" defTabSz="685800"/>
            <a:r>
              <a:rPr lang="en-GB" sz="600" dirty="0">
                <a:solidFill>
                  <a:schemeClr val="tx2">
                    <a:lumMod val="75000"/>
                  </a:schemeClr>
                </a:solidFill>
              </a:rPr>
              <a:t>Data TC1</a:t>
            </a:r>
          </a:p>
        </p:txBody>
      </p:sp>
      <p:sp>
        <p:nvSpPr>
          <p:cNvPr id="199" name="Rectangle 198"/>
          <p:cNvSpPr/>
          <p:nvPr/>
        </p:nvSpPr>
        <p:spPr bwMode="auto">
          <a:xfrm>
            <a:off x="3214771" y="3078097"/>
            <a:ext cx="450000" cy="165600"/>
          </a:xfrm>
          <a:prstGeom prst="rect">
            <a:avLst/>
          </a:prstGeom>
          <a:solidFill>
            <a:srgbClr val="68AEE0">
              <a:alpha val="50000"/>
            </a:srgbClr>
          </a:solidFill>
          <a:ln w="12700" cap="flat" cmpd="sng" algn="ctr">
            <a:solidFill>
              <a:schemeClr val="accent1"/>
            </a:solidFill>
            <a:prstDash val="sysDot"/>
            <a:round/>
            <a:headEnd type="none" w="med" len="med"/>
            <a:tailEnd type="none" w="med" len="med"/>
          </a:ln>
          <a:effectLst/>
          <a:extLst/>
        </p:spPr>
        <p:txBody>
          <a:bodyPr vert="horz" wrap="none" lIns="69056" tIns="34529" rIns="69056" bIns="34529" numCol="1" rtlCol="0" anchor="ctr" anchorCtr="0" compatLnSpc="1">
            <a:prstTxWarp prst="textNoShape">
              <a:avLst/>
            </a:prstTxWarp>
          </a:bodyPr>
          <a:lstStyle/>
          <a:p>
            <a:pPr algn="ctr" defTabSz="685800"/>
            <a:r>
              <a:rPr lang="en-GB" sz="600" dirty="0">
                <a:solidFill>
                  <a:schemeClr val="tx2">
                    <a:lumMod val="75000"/>
                  </a:schemeClr>
                </a:solidFill>
              </a:rPr>
              <a:t>Data BUT</a:t>
            </a:r>
          </a:p>
        </p:txBody>
      </p:sp>
      <p:sp>
        <p:nvSpPr>
          <p:cNvPr id="200" name="Rectangle 199"/>
          <p:cNvSpPr/>
          <p:nvPr/>
        </p:nvSpPr>
        <p:spPr bwMode="auto">
          <a:xfrm>
            <a:off x="4166796" y="3078097"/>
            <a:ext cx="450000" cy="165600"/>
          </a:xfrm>
          <a:prstGeom prst="rect">
            <a:avLst/>
          </a:prstGeom>
          <a:solidFill>
            <a:srgbClr val="68AEE0">
              <a:alpha val="50000"/>
            </a:srgbClr>
          </a:solidFill>
          <a:ln w="12700" cap="flat" cmpd="sng" algn="ctr">
            <a:solidFill>
              <a:schemeClr val="accent1"/>
            </a:solidFill>
            <a:prstDash val="sysDot"/>
            <a:round/>
            <a:headEnd type="none" w="med" len="med"/>
            <a:tailEnd type="none" w="med" len="med"/>
          </a:ln>
          <a:effectLst/>
          <a:extLst/>
        </p:spPr>
        <p:txBody>
          <a:bodyPr vert="horz" wrap="none" lIns="69056" tIns="34529" rIns="69056" bIns="34529" numCol="1" rtlCol="0" anchor="ctr" anchorCtr="0" compatLnSpc="1">
            <a:prstTxWarp prst="textNoShape">
              <a:avLst/>
            </a:prstTxWarp>
          </a:bodyPr>
          <a:lstStyle/>
          <a:p>
            <a:pPr algn="ctr" defTabSz="685800"/>
            <a:r>
              <a:rPr lang="en-GB" sz="600" dirty="0">
                <a:solidFill>
                  <a:schemeClr val="tx2">
                    <a:lumMod val="75000"/>
                  </a:schemeClr>
                </a:solidFill>
              </a:rPr>
              <a:t>DataTC2</a:t>
            </a:r>
          </a:p>
        </p:txBody>
      </p:sp>
      <p:sp>
        <p:nvSpPr>
          <p:cNvPr id="201" name="Rectangle 200"/>
          <p:cNvSpPr/>
          <p:nvPr/>
        </p:nvSpPr>
        <p:spPr bwMode="auto">
          <a:xfrm>
            <a:off x="4643641" y="3078097"/>
            <a:ext cx="1870624" cy="165600"/>
          </a:xfrm>
          <a:prstGeom prst="rect">
            <a:avLst/>
          </a:prstGeom>
          <a:solidFill>
            <a:srgbClr val="B1D6E8">
              <a:alpha val="50000"/>
            </a:srgbClr>
          </a:solidFill>
          <a:ln w="12700" cap="flat" cmpd="sng" algn="ctr">
            <a:solidFill>
              <a:schemeClr val="accent1">
                <a:lumMod val="40000"/>
                <a:lumOff val="60000"/>
              </a:schemeClr>
            </a:solidFill>
            <a:prstDash val="sysDot"/>
            <a:round/>
            <a:headEnd type="none" w="med" len="med"/>
            <a:tailEnd type="none" w="med" len="med"/>
          </a:ln>
          <a:effectLst/>
          <a:extLst/>
        </p:spPr>
        <p:txBody>
          <a:bodyPr vert="horz" wrap="none" lIns="69056" tIns="34529" rIns="69056" bIns="34529" numCol="1" rtlCol="0" anchor="ctr" anchorCtr="0" compatLnSpc="1">
            <a:prstTxWarp prst="textNoShape">
              <a:avLst/>
            </a:prstTxWarp>
          </a:bodyPr>
          <a:lstStyle/>
          <a:p>
            <a:pPr algn="ctr" defTabSz="685800"/>
            <a:r>
              <a:rPr lang="en-GB" sz="600" dirty="0" smtClean="0">
                <a:solidFill>
                  <a:schemeClr val="tx1">
                    <a:lumMod val="65000"/>
                    <a:lumOff val="35000"/>
                  </a:schemeClr>
                </a:solidFill>
              </a:rPr>
              <a:t>Potential further </a:t>
            </a:r>
            <a:r>
              <a:rPr lang="en-GB" sz="600" dirty="0">
                <a:solidFill>
                  <a:schemeClr val="tx1">
                    <a:lumMod val="65000"/>
                    <a:lumOff val="35000"/>
                  </a:schemeClr>
                </a:solidFill>
              </a:rPr>
              <a:t>cycles</a:t>
            </a:r>
          </a:p>
        </p:txBody>
      </p:sp>
      <p:sp>
        <p:nvSpPr>
          <p:cNvPr id="202" name="Rectangle 201"/>
          <p:cNvSpPr/>
          <p:nvPr/>
        </p:nvSpPr>
        <p:spPr bwMode="auto">
          <a:xfrm>
            <a:off x="4165359" y="4605500"/>
            <a:ext cx="450074" cy="165600"/>
          </a:xfrm>
          <a:prstGeom prst="rect">
            <a:avLst/>
          </a:prstGeom>
          <a:solidFill>
            <a:srgbClr val="68AEE0">
              <a:alpha val="50000"/>
            </a:srgbClr>
          </a:solidFill>
          <a:ln w="12700" cap="flat" cmpd="sng" algn="ctr">
            <a:solidFill>
              <a:schemeClr val="accent1"/>
            </a:solidFill>
            <a:prstDash val="sysDot"/>
            <a:round/>
            <a:headEnd type="none" w="med" len="med"/>
            <a:tailEnd type="none" w="med" len="med"/>
          </a:ln>
          <a:effectLst/>
          <a:extLst/>
        </p:spPr>
        <p:txBody>
          <a:bodyPr vert="horz" wrap="none" lIns="69056" tIns="34529" rIns="69056" bIns="34529" numCol="1" rtlCol="0" anchor="ctr" anchorCtr="0" compatLnSpc="1">
            <a:prstTxWarp prst="textNoShape">
              <a:avLst/>
            </a:prstTxWarp>
          </a:bodyPr>
          <a:lstStyle/>
          <a:p>
            <a:pPr algn="ctr" defTabSz="685800"/>
            <a:r>
              <a:rPr lang="en-GB" sz="600" dirty="0">
                <a:solidFill>
                  <a:schemeClr val="tx2">
                    <a:lumMod val="75000"/>
                  </a:schemeClr>
                </a:solidFill>
              </a:rPr>
              <a:t>C/O App</a:t>
            </a:r>
          </a:p>
        </p:txBody>
      </p:sp>
      <p:sp>
        <p:nvSpPr>
          <p:cNvPr id="204" name="Rectangle 203"/>
          <p:cNvSpPr/>
          <p:nvPr/>
        </p:nvSpPr>
        <p:spPr bwMode="auto">
          <a:xfrm>
            <a:off x="6309605" y="4605500"/>
            <a:ext cx="201600" cy="165600"/>
          </a:xfrm>
          <a:prstGeom prst="rect">
            <a:avLst/>
          </a:prstGeom>
          <a:solidFill>
            <a:srgbClr val="68AEE0">
              <a:alpha val="50000"/>
            </a:srgbClr>
          </a:solidFill>
          <a:ln w="12700" cap="flat" cmpd="sng" algn="ctr">
            <a:solidFill>
              <a:schemeClr val="accent1"/>
            </a:solidFill>
            <a:prstDash val="sysDot"/>
            <a:round/>
            <a:headEnd type="none" w="med" len="med"/>
            <a:tailEnd type="none" w="med" len="med"/>
          </a:ln>
          <a:effectLst/>
          <a:extLst/>
        </p:spPr>
        <p:txBody>
          <a:bodyPr vert="horz" wrap="none" lIns="69056" tIns="34529" rIns="69056" bIns="34529" numCol="1" rtlCol="0" anchor="ctr" anchorCtr="0" compatLnSpc="1">
            <a:prstTxWarp prst="textNoShape">
              <a:avLst/>
            </a:prstTxWarp>
          </a:bodyPr>
          <a:lstStyle/>
          <a:p>
            <a:pPr algn="ctr" defTabSz="685800"/>
            <a:r>
              <a:rPr lang="en-GB" sz="600" dirty="0">
                <a:solidFill>
                  <a:schemeClr val="tx2">
                    <a:lumMod val="75000"/>
                  </a:schemeClr>
                </a:solidFill>
              </a:rPr>
              <a:t>IDR3</a:t>
            </a:r>
          </a:p>
        </p:txBody>
      </p:sp>
      <p:sp>
        <p:nvSpPr>
          <p:cNvPr id="205" name="Rectangle 204"/>
          <p:cNvSpPr/>
          <p:nvPr/>
        </p:nvSpPr>
        <p:spPr bwMode="auto">
          <a:xfrm>
            <a:off x="7023555" y="4605500"/>
            <a:ext cx="201600" cy="165600"/>
          </a:xfrm>
          <a:prstGeom prst="rect">
            <a:avLst/>
          </a:prstGeom>
          <a:solidFill>
            <a:srgbClr val="68AEE0">
              <a:alpha val="50000"/>
            </a:srgbClr>
          </a:solidFill>
          <a:ln w="12700" cap="flat" cmpd="sng" algn="ctr">
            <a:solidFill>
              <a:schemeClr val="accent1"/>
            </a:solidFill>
            <a:prstDash val="sysDot"/>
            <a:round/>
            <a:headEnd type="none" w="med" len="med"/>
            <a:tailEnd type="none" w="med" len="med"/>
          </a:ln>
          <a:effectLst/>
          <a:extLst/>
        </p:spPr>
        <p:txBody>
          <a:bodyPr vert="horz" wrap="none" lIns="69056" tIns="34529" rIns="69056" bIns="34529" numCol="1" rtlCol="0" anchor="ctr" anchorCtr="0" compatLnSpc="1">
            <a:prstTxWarp prst="textNoShape">
              <a:avLst/>
            </a:prstTxWarp>
          </a:bodyPr>
          <a:lstStyle/>
          <a:p>
            <a:pPr algn="ctr" defTabSz="685800"/>
            <a:r>
              <a:rPr lang="en-GB" sz="600" dirty="0">
                <a:solidFill>
                  <a:schemeClr val="tx2">
                    <a:lumMod val="75000"/>
                  </a:schemeClr>
                </a:solidFill>
              </a:rPr>
              <a:t>LR</a:t>
            </a:r>
          </a:p>
        </p:txBody>
      </p:sp>
      <p:sp>
        <p:nvSpPr>
          <p:cNvPr id="206" name="Rectangle 205"/>
          <p:cNvSpPr/>
          <p:nvPr/>
        </p:nvSpPr>
        <p:spPr bwMode="auto">
          <a:xfrm>
            <a:off x="2740832" y="3345497"/>
            <a:ext cx="681421" cy="165600"/>
          </a:xfrm>
          <a:prstGeom prst="rect">
            <a:avLst/>
          </a:prstGeom>
          <a:solidFill>
            <a:srgbClr val="68AEE0">
              <a:alpha val="50000"/>
            </a:srgbClr>
          </a:solidFill>
          <a:ln w="12700" cap="flat" cmpd="sng" algn="ctr">
            <a:solidFill>
              <a:schemeClr val="accent1"/>
            </a:solidFill>
            <a:prstDash val="sysDot"/>
            <a:round/>
            <a:headEnd type="none" w="med" len="med"/>
            <a:tailEnd type="none" w="med" len="med"/>
          </a:ln>
          <a:effectLst/>
          <a:extLst/>
        </p:spPr>
        <p:txBody>
          <a:bodyPr vert="horz" wrap="none" lIns="69056" tIns="34529" rIns="69056" bIns="34529" numCol="1" rtlCol="0" anchor="ctr" anchorCtr="0" compatLnSpc="1">
            <a:prstTxWarp prst="textNoShape">
              <a:avLst/>
            </a:prstTxWarp>
          </a:bodyPr>
          <a:lstStyle/>
          <a:p>
            <a:pPr algn="ctr" defTabSz="685800"/>
            <a:r>
              <a:rPr lang="en-GB" sz="600" dirty="0" err="1">
                <a:solidFill>
                  <a:schemeClr val="tx2">
                    <a:lumMod val="75000"/>
                  </a:schemeClr>
                </a:solidFill>
              </a:rPr>
              <a:t>NFR</a:t>
            </a:r>
            <a:r>
              <a:rPr lang="en-GB" sz="600" dirty="0">
                <a:solidFill>
                  <a:schemeClr val="tx2">
                    <a:lumMod val="75000"/>
                  </a:schemeClr>
                </a:solidFill>
              </a:rPr>
              <a:t> BUT</a:t>
            </a:r>
          </a:p>
        </p:txBody>
      </p:sp>
      <p:sp>
        <p:nvSpPr>
          <p:cNvPr id="207" name="Rectangle 206"/>
          <p:cNvSpPr/>
          <p:nvPr/>
        </p:nvSpPr>
        <p:spPr bwMode="auto">
          <a:xfrm>
            <a:off x="3453981" y="3345497"/>
            <a:ext cx="926996" cy="165600"/>
          </a:xfrm>
          <a:prstGeom prst="rect">
            <a:avLst/>
          </a:prstGeom>
          <a:solidFill>
            <a:srgbClr val="68AEE0">
              <a:alpha val="50000"/>
            </a:srgbClr>
          </a:solidFill>
          <a:ln w="12700" cap="flat" cmpd="sng" algn="ctr">
            <a:solidFill>
              <a:schemeClr val="accent1"/>
            </a:solidFill>
            <a:prstDash val="sysDot"/>
            <a:round/>
            <a:headEnd type="none" w="med" len="med"/>
            <a:tailEnd type="none" w="med" len="med"/>
          </a:ln>
          <a:effectLst/>
          <a:extLst/>
        </p:spPr>
        <p:txBody>
          <a:bodyPr vert="horz" wrap="none" lIns="69056" tIns="34529" rIns="69056" bIns="34529" numCol="1" rtlCol="0" anchor="ctr" anchorCtr="0" compatLnSpc="1">
            <a:prstTxWarp prst="textNoShape">
              <a:avLst/>
            </a:prstTxWarp>
          </a:bodyPr>
          <a:lstStyle/>
          <a:p>
            <a:pPr algn="ctr" defTabSz="685800"/>
            <a:r>
              <a:rPr lang="en-GB" sz="600" dirty="0" err="1">
                <a:solidFill>
                  <a:schemeClr val="tx2">
                    <a:lumMod val="75000"/>
                  </a:schemeClr>
                </a:solidFill>
              </a:rPr>
              <a:t>NFR</a:t>
            </a:r>
            <a:r>
              <a:rPr lang="en-GB" sz="600" dirty="0">
                <a:solidFill>
                  <a:schemeClr val="tx2">
                    <a:lumMod val="75000"/>
                  </a:schemeClr>
                </a:solidFill>
              </a:rPr>
              <a:t> OAT</a:t>
            </a:r>
          </a:p>
        </p:txBody>
      </p:sp>
      <p:sp>
        <p:nvSpPr>
          <p:cNvPr id="208" name="Rectangle 207"/>
          <p:cNvSpPr/>
          <p:nvPr/>
        </p:nvSpPr>
        <p:spPr bwMode="auto">
          <a:xfrm>
            <a:off x="2265362" y="3345497"/>
            <a:ext cx="450000" cy="165600"/>
          </a:xfrm>
          <a:prstGeom prst="rect">
            <a:avLst/>
          </a:prstGeom>
          <a:solidFill>
            <a:srgbClr val="68AEE0">
              <a:alpha val="50000"/>
            </a:srgbClr>
          </a:solidFill>
          <a:ln w="12700" cap="flat" cmpd="sng" algn="ctr">
            <a:solidFill>
              <a:schemeClr val="accent1"/>
            </a:solidFill>
            <a:prstDash val="sysDot"/>
            <a:round/>
            <a:headEnd type="none" w="med" len="med"/>
            <a:tailEnd type="none" w="med" len="med"/>
          </a:ln>
          <a:effectLst/>
          <a:extLst/>
        </p:spPr>
        <p:txBody>
          <a:bodyPr vert="horz" wrap="none" lIns="69056" tIns="34529" rIns="69056" bIns="34529" numCol="1" rtlCol="0" anchor="ctr" anchorCtr="0" compatLnSpc="1">
            <a:prstTxWarp prst="textNoShape">
              <a:avLst/>
            </a:prstTxWarp>
          </a:bodyPr>
          <a:lstStyle/>
          <a:p>
            <a:pPr algn="ctr" defTabSz="685800"/>
            <a:r>
              <a:rPr lang="en-GB" sz="600" dirty="0">
                <a:solidFill>
                  <a:schemeClr val="tx2">
                    <a:lumMod val="75000"/>
                  </a:schemeClr>
                </a:solidFill>
              </a:rPr>
              <a:t>NFR DD</a:t>
            </a:r>
          </a:p>
        </p:txBody>
      </p:sp>
      <p:sp>
        <p:nvSpPr>
          <p:cNvPr id="209" name="Rectangle 208"/>
          <p:cNvSpPr/>
          <p:nvPr/>
        </p:nvSpPr>
        <p:spPr bwMode="auto">
          <a:xfrm>
            <a:off x="2260611" y="3879853"/>
            <a:ext cx="583197" cy="165601"/>
          </a:xfrm>
          <a:prstGeom prst="rect">
            <a:avLst/>
          </a:prstGeom>
          <a:solidFill>
            <a:srgbClr val="68AEE0">
              <a:alpha val="50000"/>
            </a:srgbClr>
          </a:solidFill>
          <a:ln w="12700" cap="flat" cmpd="sng" algn="ctr">
            <a:solidFill>
              <a:schemeClr val="accent1"/>
            </a:solidFill>
            <a:prstDash val="sysDot"/>
            <a:round/>
            <a:headEnd type="none" w="med" len="med"/>
            <a:tailEnd type="none" w="med" len="med"/>
          </a:ln>
          <a:effectLst/>
          <a:extLst/>
        </p:spPr>
        <p:txBody>
          <a:bodyPr vert="horz" wrap="none" lIns="69056" tIns="34529" rIns="69056" bIns="34529" numCol="1" rtlCol="0" anchor="ctr" anchorCtr="0" compatLnSpc="1">
            <a:prstTxWarp prst="textNoShape">
              <a:avLst/>
            </a:prstTxWarp>
          </a:bodyPr>
          <a:lstStyle/>
          <a:p>
            <a:pPr algn="ctr" defTabSz="685800"/>
            <a:r>
              <a:rPr lang="en-GB" sz="600" dirty="0" smtClean="0">
                <a:solidFill>
                  <a:schemeClr val="tx2">
                    <a:lumMod val="75000"/>
                  </a:schemeClr>
                </a:solidFill>
              </a:rPr>
              <a:t>BUT</a:t>
            </a:r>
            <a:endParaRPr lang="en-GB" sz="600" dirty="0">
              <a:solidFill>
                <a:schemeClr val="tx2">
                  <a:lumMod val="75000"/>
                </a:schemeClr>
              </a:solidFill>
            </a:endParaRPr>
          </a:p>
        </p:txBody>
      </p:sp>
      <p:sp>
        <p:nvSpPr>
          <p:cNvPr id="210" name="Rectangle 209"/>
          <p:cNvSpPr/>
          <p:nvPr/>
        </p:nvSpPr>
        <p:spPr bwMode="auto">
          <a:xfrm>
            <a:off x="2836696" y="3879854"/>
            <a:ext cx="439160" cy="165600"/>
          </a:xfrm>
          <a:prstGeom prst="rect">
            <a:avLst/>
          </a:prstGeom>
          <a:solidFill>
            <a:srgbClr val="68AEE0">
              <a:alpha val="50000"/>
            </a:srgbClr>
          </a:solidFill>
          <a:ln w="12700" cap="flat" cmpd="sng" algn="ctr">
            <a:solidFill>
              <a:schemeClr val="accent1"/>
            </a:solidFill>
            <a:prstDash val="sysDot"/>
            <a:round/>
            <a:headEnd type="none" w="med" len="med"/>
            <a:tailEnd type="none" w="med" len="med"/>
          </a:ln>
          <a:effectLst/>
          <a:extLst/>
        </p:spPr>
        <p:txBody>
          <a:bodyPr vert="horz" wrap="none" lIns="69056" tIns="34529" rIns="69056" bIns="34529" numCol="1" rtlCol="0" anchor="ctr" anchorCtr="0" compatLnSpc="1">
            <a:prstTxWarp prst="textNoShape">
              <a:avLst/>
            </a:prstTxWarp>
          </a:bodyPr>
          <a:lstStyle/>
          <a:p>
            <a:pPr algn="ctr" defTabSz="685800"/>
            <a:r>
              <a:rPr lang="en-GB" sz="600" dirty="0" smtClean="0">
                <a:solidFill>
                  <a:schemeClr val="tx2">
                    <a:lumMod val="75000"/>
                  </a:schemeClr>
                </a:solidFill>
              </a:rPr>
              <a:t>ST</a:t>
            </a:r>
            <a:endParaRPr lang="en-GB" sz="600" dirty="0">
              <a:solidFill>
                <a:schemeClr val="tx2">
                  <a:lumMod val="75000"/>
                </a:schemeClr>
              </a:solidFill>
            </a:endParaRPr>
          </a:p>
        </p:txBody>
      </p:sp>
      <p:sp>
        <p:nvSpPr>
          <p:cNvPr id="211" name="Rectangle 210"/>
          <p:cNvSpPr/>
          <p:nvPr/>
        </p:nvSpPr>
        <p:spPr bwMode="auto">
          <a:xfrm>
            <a:off x="3275856" y="3879854"/>
            <a:ext cx="627162" cy="165600"/>
          </a:xfrm>
          <a:prstGeom prst="rect">
            <a:avLst/>
          </a:prstGeom>
          <a:solidFill>
            <a:srgbClr val="68AEE0">
              <a:alpha val="50000"/>
            </a:srgbClr>
          </a:solidFill>
          <a:ln w="12700" cap="flat" cmpd="sng" algn="ctr">
            <a:solidFill>
              <a:schemeClr val="accent1"/>
            </a:solidFill>
            <a:prstDash val="sysDot"/>
            <a:round/>
            <a:headEnd type="none" w="med" len="med"/>
            <a:tailEnd type="none" w="med" len="med"/>
          </a:ln>
          <a:effectLst/>
          <a:extLst/>
        </p:spPr>
        <p:txBody>
          <a:bodyPr vert="horz" wrap="none" lIns="69056" tIns="34529" rIns="69056" bIns="34529" numCol="1" rtlCol="0" anchor="ctr" anchorCtr="0" compatLnSpc="1">
            <a:prstTxWarp prst="textNoShape">
              <a:avLst/>
            </a:prstTxWarp>
          </a:bodyPr>
          <a:lstStyle/>
          <a:p>
            <a:pPr algn="ctr" defTabSz="685800"/>
            <a:r>
              <a:rPr lang="en-GB" sz="600" dirty="0" err="1" smtClean="0">
                <a:solidFill>
                  <a:schemeClr val="tx2">
                    <a:lumMod val="75000"/>
                  </a:schemeClr>
                </a:solidFill>
              </a:rPr>
              <a:t>UAT</a:t>
            </a:r>
            <a:endParaRPr lang="en-GB" sz="600" dirty="0">
              <a:solidFill>
                <a:schemeClr val="tx2">
                  <a:lumMod val="75000"/>
                </a:schemeClr>
              </a:solidFill>
            </a:endParaRPr>
          </a:p>
        </p:txBody>
      </p:sp>
      <p:sp>
        <p:nvSpPr>
          <p:cNvPr id="212" name="Rectangle 211"/>
          <p:cNvSpPr/>
          <p:nvPr/>
        </p:nvSpPr>
        <p:spPr bwMode="auto">
          <a:xfrm>
            <a:off x="5114152" y="3879854"/>
            <a:ext cx="916774" cy="165600"/>
          </a:xfrm>
          <a:prstGeom prst="rect">
            <a:avLst/>
          </a:prstGeom>
          <a:solidFill>
            <a:srgbClr val="68AEE0">
              <a:alpha val="50000"/>
            </a:srgbClr>
          </a:solidFill>
          <a:ln w="12700" cap="flat" cmpd="sng" algn="ctr">
            <a:solidFill>
              <a:schemeClr val="accent1"/>
            </a:solidFill>
            <a:prstDash val="sysDot"/>
            <a:round/>
            <a:headEnd type="none" w="med" len="med"/>
            <a:tailEnd type="none" w="med" len="med"/>
          </a:ln>
          <a:effectLst/>
          <a:extLst/>
        </p:spPr>
        <p:txBody>
          <a:bodyPr vert="horz" wrap="none" lIns="69056" tIns="34529" rIns="69056" bIns="34529" numCol="1" rtlCol="0" anchor="ctr" anchorCtr="0" compatLnSpc="1">
            <a:prstTxWarp prst="textNoShape">
              <a:avLst/>
            </a:prstTxWarp>
          </a:bodyPr>
          <a:lstStyle/>
          <a:p>
            <a:pPr algn="ctr" defTabSz="685800"/>
            <a:r>
              <a:rPr lang="en-GB" sz="600" dirty="0" smtClean="0">
                <a:solidFill>
                  <a:schemeClr val="tx2">
                    <a:lumMod val="75000"/>
                  </a:schemeClr>
                </a:solidFill>
              </a:rPr>
              <a:t>MT</a:t>
            </a:r>
            <a:endParaRPr lang="en-GB" sz="600" dirty="0">
              <a:solidFill>
                <a:schemeClr val="tx2">
                  <a:lumMod val="75000"/>
                </a:schemeClr>
              </a:solidFill>
            </a:endParaRPr>
          </a:p>
        </p:txBody>
      </p:sp>
      <p:sp>
        <p:nvSpPr>
          <p:cNvPr id="213" name="Rectangle 212"/>
          <p:cNvSpPr/>
          <p:nvPr/>
        </p:nvSpPr>
        <p:spPr bwMode="auto">
          <a:xfrm>
            <a:off x="1782738" y="3879854"/>
            <a:ext cx="445838" cy="165600"/>
          </a:xfrm>
          <a:prstGeom prst="rect">
            <a:avLst/>
          </a:prstGeom>
          <a:solidFill>
            <a:srgbClr val="68AEE0">
              <a:alpha val="50000"/>
            </a:srgbClr>
          </a:solidFill>
          <a:ln w="12700" cap="flat" cmpd="sng" algn="ctr">
            <a:solidFill>
              <a:schemeClr val="accent1"/>
            </a:solidFill>
            <a:prstDash val="solid"/>
            <a:round/>
            <a:headEnd type="none" w="med" len="med"/>
            <a:tailEnd type="none" w="med" len="med"/>
          </a:ln>
          <a:effectLst/>
          <a:extLst/>
        </p:spPr>
        <p:txBody>
          <a:bodyPr vert="horz" wrap="none" lIns="69056" tIns="34529" rIns="69056" bIns="34529" numCol="1" rtlCol="0" anchor="ctr" anchorCtr="0" compatLnSpc="1">
            <a:prstTxWarp prst="textNoShape">
              <a:avLst/>
            </a:prstTxWarp>
          </a:bodyPr>
          <a:lstStyle/>
          <a:p>
            <a:pPr algn="ctr" defTabSz="685800"/>
            <a:r>
              <a:rPr lang="en-GB" sz="600" dirty="0">
                <a:solidFill>
                  <a:schemeClr val="tx2">
                    <a:lumMod val="75000"/>
                  </a:schemeClr>
                </a:solidFill>
              </a:rPr>
              <a:t>Design</a:t>
            </a:r>
          </a:p>
        </p:txBody>
      </p:sp>
      <p:sp>
        <p:nvSpPr>
          <p:cNvPr id="214" name="Rectangle 213"/>
          <p:cNvSpPr/>
          <p:nvPr/>
        </p:nvSpPr>
        <p:spPr bwMode="auto">
          <a:xfrm>
            <a:off x="3926929" y="3879854"/>
            <a:ext cx="450000" cy="165600"/>
          </a:xfrm>
          <a:prstGeom prst="rect">
            <a:avLst/>
          </a:prstGeom>
          <a:solidFill>
            <a:srgbClr val="68AEE0">
              <a:alpha val="50000"/>
            </a:srgbClr>
          </a:solidFill>
          <a:ln w="12700" cap="flat" cmpd="sng" algn="ctr">
            <a:solidFill>
              <a:schemeClr val="accent1"/>
            </a:solidFill>
            <a:prstDash val="sysDot"/>
            <a:round/>
            <a:headEnd type="none" w="med" len="med"/>
            <a:tailEnd type="none" w="med" len="med"/>
          </a:ln>
          <a:effectLst/>
          <a:extLst/>
        </p:spPr>
        <p:txBody>
          <a:bodyPr vert="horz" wrap="none" lIns="69056" tIns="34529" rIns="69056" bIns="34529" numCol="1" rtlCol="0" anchor="ctr" anchorCtr="0" compatLnSpc="1">
            <a:prstTxWarp prst="textNoShape">
              <a:avLst/>
            </a:prstTxWarp>
          </a:bodyPr>
          <a:lstStyle/>
          <a:p>
            <a:pPr algn="ctr" defTabSz="685800"/>
            <a:r>
              <a:rPr lang="en-GB" sz="400" dirty="0" smtClean="0">
                <a:solidFill>
                  <a:schemeClr val="tx2">
                    <a:lumMod val="75000"/>
                  </a:schemeClr>
                </a:solidFill>
              </a:rPr>
              <a:t>Integration test</a:t>
            </a:r>
            <a:endParaRPr lang="en-GB" sz="400" dirty="0">
              <a:solidFill>
                <a:schemeClr val="tx2">
                  <a:lumMod val="75000"/>
                </a:schemeClr>
              </a:solidFill>
            </a:endParaRPr>
          </a:p>
        </p:txBody>
      </p:sp>
      <p:sp>
        <p:nvSpPr>
          <p:cNvPr id="215" name="Rectangle 214"/>
          <p:cNvSpPr/>
          <p:nvPr/>
        </p:nvSpPr>
        <p:spPr bwMode="auto">
          <a:xfrm>
            <a:off x="4876995" y="4072547"/>
            <a:ext cx="1153932" cy="165600"/>
          </a:xfrm>
          <a:prstGeom prst="rect">
            <a:avLst/>
          </a:prstGeom>
          <a:solidFill>
            <a:srgbClr val="68AEE0">
              <a:alpha val="50000"/>
            </a:srgbClr>
          </a:solidFill>
          <a:ln w="12700" cap="flat" cmpd="sng" algn="ctr">
            <a:solidFill>
              <a:schemeClr val="accent1"/>
            </a:solidFill>
            <a:prstDash val="sysDot"/>
            <a:round/>
            <a:headEnd type="none" w="med" len="med"/>
            <a:tailEnd type="none" w="med" len="med"/>
          </a:ln>
          <a:effectLst/>
          <a:extLst/>
        </p:spPr>
        <p:txBody>
          <a:bodyPr vert="horz" wrap="none" lIns="69056" tIns="34529" rIns="69056" bIns="34529" numCol="1" rtlCol="0" anchor="ctr" anchorCtr="0" compatLnSpc="1">
            <a:prstTxWarp prst="textNoShape">
              <a:avLst/>
            </a:prstTxWarp>
          </a:bodyPr>
          <a:lstStyle/>
          <a:p>
            <a:pPr algn="ctr" defTabSz="685800"/>
            <a:r>
              <a:rPr lang="en-GB" sz="600" dirty="0" smtClean="0">
                <a:solidFill>
                  <a:schemeClr val="tx2">
                    <a:lumMod val="75000"/>
                  </a:schemeClr>
                </a:solidFill>
              </a:rPr>
              <a:t>Regression Test </a:t>
            </a:r>
            <a:endParaRPr lang="en-GB" sz="600" dirty="0">
              <a:solidFill>
                <a:schemeClr val="tx2">
                  <a:lumMod val="75000"/>
                </a:schemeClr>
              </a:solidFill>
            </a:endParaRPr>
          </a:p>
        </p:txBody>
      </p:sp>
      <p:sp>
        <p:nvSpPr>
          <p:cNvPr id="218" name="Rectangle 217"/>
          <p:cNvSpPr/>
          <p:nvPr/>
        </p:nvSpPr>
        <p:spPr bwMode="auto">
          <a:xfrm>
            <a:off x="3451855" y="1923974"/>
            <a:ext cx="3303734" cy="165600"/>
          </a:xfrm>
          <a:prstGeom prst="rect">
            <a:avLst/>
          </a:prstGeom>
          <a:solidFill>
            <a:srgbClr val="68AEE0">
              <a:alpha val="50000"/>
            </a:srgbClr>
          </a:solidFill>
          <a:ln w="12700" cap="flat" cmpd="sng" algn="ctr">
            <a:solidFill>
              <a:schemeClr val="accent1"/>
            </a:solidFill>
            <a:prstDash val="sysDot"/>
            <a:round/>
            <a:headEnd type="none" w="med" len="med"/>
            <a:tailEnd type="none" w="med" len="med"/>
          </a:ln>
          <a:effectLst/>
          <a:extLst/>
        </p:spPr>
        <p:txBody>
          <a:bodyPr vert="horz" wrap="none" lIns="69056" tIns="34529" rIns="69056" bIns="34529" numCol="1" rtlCol="0" anchor="ctr" anchorCtr="0" compatLnSpc="1">
            <a:prstTxWarp prst="textNoShape">
              <a:avLst/>
            </a:prstTxWarp>
          </a:bodyPr>
          <a:lstStyle/>
          <a:p>
            <a:pPr algn="ctr" defTabSz="685800"/>
            <a:r>
              <a:rPr lang="en-GB" sz="600" dirty="0">
                <a:solidFill>
                  <a:schemeClr val="tx2">
                    <a:lumMod val="75000"/>
                  </a:schemeClr>
                </a:solidFill>
              </a:rPr>
              <a:t>Testing Support</a:t>
            </a:r>
          </a:p>
        </p:txBody>
      </p:sp>
      <p:sp>
        <p:nvSpPr>
          <p:cNvPr id="222" name="Rectangle 221"/>
          <p:cNvSpPr/>
          <p:nvPr/>
        </p:nvSpPr>
        <p:spPr bwMode="auto">
          <a:xfrm>
            <a:off x="3930773" y="2120144"/>
            <a:ext cx="920335" cy="165600"/>
          </a:xfrm>
          <a:prstGeom prst="rect">
            <a:avLst/>
          </a:prstGeom>
          <a:solidFill>
            <a:srgbClr val="68AEE0">
              <a:alpha val="50000"/>
            </a:srgbClr>
          </a:solidFill>
          <a:ln w="12700" cap="flat" cmpd="sng" algn="ctr">
            <a:solidFill>
              <a:schemeClr val="accent1"/>
            </a:solidFill>
            <a:prstDash val="sysDot"/>
            <a:round/>
            <a:headEnd type="none" w="med" len="med"/>
            <a:tailEnd type="none" w="med" len="med"/>
          </a:ln>
          <a:effectLst/>
          <a:extLst/>
        </p:spPr>
        <p:txBody>
          <a:bodyPr vert="horz" wrap="none" lIns="69056" tIns="34529" rIns="69056" bIns="34529" numCol="1" rtlCol="0" anchor="ctr" anchorCtr="0" compatLnSpc="1">
            <a:prstTxWarp prst="textNoShape">
              <a:avLst/>
            </a:prstTxWarp>
          </a:bodyPr>
          <a:lstStyle/>
          <a:p>
            <a:pPr algn="ctr" defTabSz="685800"/>
            <a:r>
              <a:rPr lang="en-GB" sz="600" dirty="0" smtClean="0">
                <a:solidFill>
                  <a:schemeClr val="tx2">
                    <a:lumMod val="75000"/>
                  </a:schemeClr>
                </a:solidFill>
              </a:rPr>
              <a:t>Internal Acceptance Test</a:t>
            </a:r>
            <a:endParaRPr lang="en-GB" sz="600" dirty="0">
              <a:solidFill>
                <a:schemeClr val="tx2">
                  <a:lumMod val="75000"/>
                </a:schemeClr>
              </a:solidFill>
            </a:endParaRPr>
          </a:p>
        </p:txBody>
      </p:sp>
      <p:sp>
        <p:nvSpPr>
          <p:cNvPr id="223" name="Rectangle 222"/>
          <p:cNvSpPr/>
          <p:nvPr/>
        </p:nvSpPr>
        <p:spPr bwMode="auto">
          <a:xfrm>
            <a:off x="6548028" y="3078097"/>
            <a:ext cx="207562" cy="165600"/>
          </a:xfrm>
          <a:prstGeom prst="rect">
            <a:avLst/>
          </a:prstGeom>
          <a:solidFill>
            <a:srgbClr val="68AEE0">
              <a:alpha val="50000"/>
            </a:srgbClr>
          </a:solidFill>
          <a:ln w="12700" cap="flat" cmpd="sng" algn="ctr">
            <a:solidFill>
              <a:schemeClr val="accent1"/>
            </a:solidFill>
            <a:prstDash val="sysDot"/>
            <a:round/>
            <a:headEnd type="none" w="med" len="med"/>
            <a:tailEnd type="none" w="med" len="med"/>
          </a:ln>
          <a:effectLst/>
          <a:extLst/>
        </p:spPr>
        <p:txBody>
          <a:bodyPr vert="horz" wrap="none" lIns="69056" tIns="34529" rIns="69056" bIns="34529" numCol="1" rtlCol="0" anchor="ctr" anchorCtr="0" compatLnSpc="1">
            <a:prstTxWarp prst="textNoShape">
              <a:avLst/>
            </a:prstTxWarp>
          </a:bodyPr>
          <a:lstStyle/>
          <a:p>
            <a:pPr algn="ctr" defTabSz="685800"/>
            <a:r>
              <a:rPr lang="en-GB" sz="600" dirty="0">
                <a:solidFill>
                  <a:schemeClr val="tx2">
                    <a:lumMod val="75000"/>
                  </a:schemeClr>
                </a:solidFill>
              </a:rPr>
              <a:t>DM</a:t>
            </a:r>
          </a:p>
        </p:txBody>
      </p:sp>
      <p:sp>
        <p:nvSpPr>
          <p:cNvPr id="225" name="Rectangle 224"/>
          <p:cNvSpPr/>
          <p:nvPr/>
        </p:nvSpPr>
        <p:spPr bwMode="auto">
          <a:xfrm>
            <a:off x="4874763" y="2806657"/>
            <a:ext cx="1880826" cy="165600"/>
          </a:xfrm>
          <a:prstGeom prst="rect">
            <a:avLst/>
          </a:prstGeom>
          <a:solidFill>
            <a:srgbClr val="68AEE0">
              <a:alpha val="50000"/>
            </a:srgbClr>
          </a:solidFill>
          <a:ln w="12700" cap="flat" cmpd="sng" algn="ctr">
            <a:solidFill>
              <a:schemeClr val="accent1"/>
            </a:solidFill>
            <a:prstDash val="sysDot"/>
            <a:round/>
            <a:headEnd type="none" w="med" len="med"/>
            <a:tailEnd type="none" w="med" len="med"/>
          </a:ln>
          <a:effectLst/>
          <a:extLst/>
        </p:spPr>
        <p:txBody>
          <a:bodyPr vert="horz" wrap="none" lIns="69056" tIns="34529" rIns="69056" bIns="34529" numCol="1" rtlCol="0" anchor="ctr" anchorCtr="0" compatLnSpc="1">
            <a:prstTxWarp prst="textNoShape">
              <a:avLst/>
            </a:prstTxWarp>
          </a:bodyPr>
          <a:lstStyle/>
          <a:p>
            <a:pPr algn="ctr" defTabSz="685800"/>
            <a:r>
              <a:rPr lang="en-GB" sz="600" dirty="0">
                <a:solidFill>
                  <a:schemeClr val="tx2">
                    <a:lumMod val="75000"/>
                  </a:schemeClr>
                </a:solidFill>
              </a:rPr>
              <a:t>Testing Support</a:t>
            </a:r>
          </a:p>
        </p:txBody>
      </p:sp>
      <p:sp>
        <p:nvSpPr>
          <p:cNvPr id="230" name="Rectangle 229"/>
          <p:cNvSpPr/>
          <p:nvPr/>
        </p:nvSpPr>
        <p:spPr bwMode="auto">
          <a:xfrm>
            <a:off x="1533600" y="1731528"/>
            <a:ext cx="1414494" cy="184666"/>
          </a:xfrm>
          <a:prstGeom prst="rect">
            <a:avLst/>
          </a:prstGeom>
          <a:solidFill>
            <a:srgbClr val="68AEE0">
              <a:alpha val="50000"/>
            </a:srgbClr>
          </a:solidFill>
          <a:ln w="12700" cap="flat" cmpd="sng" algn="ctr">
            <a:solidFill>
              <a:schemeClr val="accent1"/>
            </a:solidFill>
            <a:prstDash val="solid"/>
            <a:round/>
            <a:headEnd type="none" w="med" len="med"/>
            <a:tailEnd type="none" w="med" len="med"/>
          </a:ln>
          <a:effectLst/>
          <a:extLst/>
        </p:spPr>
        <p:txBody>
          <a:bodyPr vert="horz" wrap="none" lIns="69056" tIns="34529" rIns="69056" bIns="34529" numCol="1" rtlCol="0" anchor="ctr" anchorCtr="0" compatLnSpc="1">
            <a:prstTxWarp prst="textNoShape">
              <a:avLst/>
            </a:prstTxWarp>
          </a:bodyPr>
          <a:lstStyle/>
          <a:p>
            <a:pPr algn="ctr" defTabSz="685800"/>
            <a:r>
              <a:rPr lang="en-GB" sz="600" dirty="0" smtClean="0">
                <a:solidFill>
                  <a:schemeClr val="tx2">
                    <a:lumMod val="75000"/>
                  </a:schemeClr>
                </a:solidFill>
              </a:rPr>
              <a:t>Detailed Design</a:t>
            </a:r>
            <a:endParaRPr lang="en-GB" sz="600" dirty="0">
              <a:solidFill>
                <a:schemeClr val="tx2">
                  <a:lumMod val="75000"/>
                </a:schemeClr>
              </a:solidFill>
            </a:endParaRPr>
          </a:p>
        </p:txBody>
      </p:sp>
      <p:sp>
        <p:nvSpPr>
          <p:cNvPr id="231" name="Rectangle 230"/>
          <p:cNvSpPr/>
          <p:nvPr/>
        </p:nvSpPr>
        <p:spPr bwMode="auto">
          <a:xfrm>
            <a:off x="839238" y="1731528"/>
            <a:ext cx="684000" cy="165600"/>
          </a:xfrm>
          <a:prstGeom prst="rect">
            <a:avLst/>
          </a:prstGeom>
          <a:solidFill>
            <a:srgbClr val="68AEE0">
              <a:alpha val="50000"/>
            </a:srgbClr>
          </a:solidFill>
          <a:ln w="12700" cap="flat" cmpd="sng" algn="ctr">
            <a:solidFill>
              <a:schemeClr val="accent1"/>
            </a:solidFill>
            <a:prstDash val="solid"/>
            <a:round/>
            <a:headEnd type="none" w="med" len="med"/>
            <a:tailEnd type="none" w="med" len="med"/>
          </a:ln>
          <a:effectLst/>
          <a:extLst/>
        </p:spPr>
        <p:txBody>
          <a:bodyPr vert="horz" wrap="none" lIns="69056" tIns="34529" rIns="69056" bIns="34529" numCol="1" rtlCol="0" anchor="ctr" anchorCtr="0" compatLnSpc="1">
            <a:prstTxWarp prst="textNoShape">
              <a:avLst/>
            </a:prstTxWarp>
          </a:bodyPr>
          <a:lstStyle/>
          <a:p>
            <a:pPr algn="ctr" defTabSz="685800"/>
            <a:r>
              <a:rPr lang="en-GB" sz="600" dirty="0" err="1">
                <a:solidFill>
                  <a:schemeClr val="tx2">
                    <a:lumMod val="75000"/>
                  </a:schemeClr>
                </a:solidFill>
              </a:rPr>
              <a:t>HLD</a:t>
            </a:r>
            <a:endParaRPr lang="en-GB" sz="600" dirty="0">
              <a:solidFill>
                <a:schemeClr val="tx2">
                  <a:lumMod val="75000"/>
                </a:schemeClr>
              </a:solidFill>
            </a:endParaRPr>
          </a:p>
        </p:txBody>
      </p:sp>
      <p:sp>
        <p:nvSpPr>
          <p:cNvPr id="232" name="Rectangle 231"/>
          <p:cNvSpPr/>
          <p:nvPr/>
        </p:nvSpPr>
        <p:spPr bwMode="auto">
          <a:xfrm>
            <a:off x="356862" y="1538662"/>
            <a:ext cx="2116328" cy="165600"/>
          </a:xfrm>
          <a:prstGeom prst="rect">
            <a:avLst/>
          </a:prstGeom>
          <a:solidFill>
            <a:srgbClr val="68AEE0">
              <a:alpha val="50000"/>
            </a:srgbClr>
          </a:solidFill>
          <a:ln w="12700" cap="flat" cmpd="sng" algn="ctr">
            <a:solidFill>
              <a:schemeClr val="accent1"/>
            </a:solidFill>
            <a:prstDash val="solid"/>
            <a:round/>
            <a:headEnd type="none" w="med" len="med"/>
            <a:tailEnd type="none" w="med" len="med"/>
          </a:ln>
          <a:effectLst/>
          <a:extLst/>
        </p:spPr>
        <p:txBody>
          <a:bodyPr vert="horz" wrap="none" lIns="69056" tIns="34529" rIns="69056" bIns="34529" numCol="1" rtlCol="0" anchor="ctr" anchorCtr="0" compatLnSpc="1">
            <a:prstTxWarp prst="textNoShape">
              <a:avLst/>
            </a:prstTxWarp>
          </a:bodyPr>
          <a:lstStyle/>
          <a:p>
            <a:pPr algn="ctr" defTabSz="685800"/>
            <a:r>
              <a:rPr lang="en-GB" sz="600" dirty="0" smtClean="0">
                <a:solidFill>
                  <a:schemeClr val="tx2">
                    <a:lumMod val="75000"/>
                  </a:schemeClr>
                </a:solidFill>
              </a:rPr>
              <a:t>Incremental Mobilisation</a:t>
            </a:r>
            <a:endParaRPr lang="en-GB" sz="600" dirty="0">
              <a:solidFill>
                <a:schemeClr val="tx2">
                  <a:lumMod val="75000"/>
                </a:schemeClr>
              </a:solidFill>
            </a:endParaRPr>
          </a:p>
        </p:txBody>
      </p:sp>
      <p:sp>
        <p:nvSpPr>
          <p:cNvPr id="235" name="Rectangle 234"/>
          <p:cNvSpPr/>
          <p:nvPr/>
        </p:nvSpPr>
        <p:spPr bwMode="auto">
          <a:xfrm>
            <a:off x="2511315" y="1923974"/>
            <a:ext cx="917051" cy="165600"/>
          </a:xfrm>
          <a:prstGeom prst="rect">
            <a:avLst/>
          </a:prstGeom>
          <a:solidFill>
            <a:srgbClr val="68AEE0">
              <a:alpha val="50000"/>
            </a:srgbClr>
          </a:solidFill>
          <a:ln w="12700" cap="flat" cmpd="sng" algn="ctr">
            <a:solidFill>
              <a:schemeClr val="accent1"/>
            </a:solidFill>
            <a:prstDash val="sysDot"/>
            <a:round/>
            <a:headEnd type="none" w="med" len="med"/>
            <a:tailEnd type="none" w="med" len="med"/>
          </a:ln>
          <a:effectLst/>
          <a:extLst/>
        </p:spPr>
        <p:txBody>
          <a:bodyPr vert="horz" wrap="none" lIns="69056" tIns="34529" rIns="69056" bIns="34529" numCol="1" rtlCol="0" anchor="ctr" anchorCtr="0" compatLnSpc="1">
            <a:prstTxWarp prst="textNoShape">
              <a:avLst/>
            </a:prstTxWarp>
          </a:bodyPr>
          <a:lstStyle/>
          <a:p>
            <a:pPr algn="ctr" defTabSz="685800"/>
            <a:r>
              <a:rPr lang="en-GB" sz="600" dirty="0" err="1" smtClean="0">
                <a:solidFill>
                  <a:schemeClr val="tx2">
                    <a:lumMod val="75000"/>
                  </a:schemeClr>
                </a:solidFill>
              </a:rPr>
              <a:t>ISU</a:t>
            </a:r>
            <a:r>
              <a:rPr lang="en-GB" sz="600" dirty="0" smtClean="0">
                <a:solidFill>
                  <a:schemeClr val="tx2">
                    <a:lumMod val="75000"/>
                  </a:schemeClr>
                </a:solidFill>
              </a:rPr>
              <a:t> </a:t>
            </a:r>
            <a:r>
              <a:rPr lang="en-GB" sz="600" dirty="0">
                <a:solidFill>
                  <a:schemeClr val="tx2">
                    <a:lumMod val="75000"/>
                  </a:schemeClr>
                </a:solidFill>
              </a:rPr>
              <a:t>BUT</a:t>
            </a:r>
          </a:p>
        </p:txBody>
      </p:sp>
      <p:sp>
        <p:nvSpPr>
          <p:cNvPr id="236" name="Rectangle 235"/>
          <p:cNvSpPr/>
          <p:nvPr/>
        </p:nvSpPr>
        <p:spPr bwMode="auto">
          <a:xfrm>
            <a:off x="2509727" y="2120144"/>
            <a:ext cx="684000" cy="165600"/>
          </a:xfrm>
          <a:prstGeom prst="rect">
            <a:avLst/>
          </a:prstGeom>
          <a:solidFill>
            <a:srgbClr val="68AEE0">
              <a:alpha val="50000"/>
            </a:srgbClr>
          </a:solidFill>
          <a:ln w="12700" cap="flat" cmpd="sng" algn="ctr">
            <a:solidFill>
              <a:schemeClr val="accent1"/>
            </a:solidFill>
            <a:prstDash val="sysDot"/>
            <a:round/>
            <a:headEnd type="none" w="med" len="med"/>
            <a:tailEnd type="none" w="med" len="med"/>
          </a:ln>
          <a:effectLst/>
          <a:extLst/>
        </p:spPr>
        <p:txBody>
          <a:bodyPr vert="horz" wrap="none" lIns="69056" tIns="34529" rIns="69056" bIns="34529" numCol="1" rtlCol="0" anchor="ctr" anchorCtr="0" compatLnSpc="1">
            <a:prstTxWarp prst="textNoShape">
              <a:avLst/>
            </a:prstTxWarp>
          </a:bodyPr>
          <a:lstStyle/>
          <a:p>
            <a:pPr algn="ctr" defTabSz="685800"/>
            <a:r>
              <a:rPr lang="en-GB" sz="600" dirty="0">
                <a:solidFill>
                  <a:schemeClr val="tx2">
                    <a:lumMod val="75000"/>
                  </a:schemeClr>
                </a:solidFill>
              </a:rPr>
              <a:t>Test </a:t>
            </a:r>
            <a:r>
              <a:rPr lang="en-GB" sz="600" dirty="0" smtClean="0">
                <a:solidFill>
                  <a:schemeClr val="tx2">
                    <a:lumMod val="75000"/>
                  </a:schemeClr>
                </a:solidFill>
              </a:rPr>
              <a:t>Preparation</a:t>
            </a:r>
            <a:endParaRPr lang="en-GB" sz="600" dirty="0">
              <a:solidFill>
                <a:schemeClr val="tx2">
                  <a:lumMod val="75000"/>
                </a:schemeClr>
              </a:solidFill>
            </a:endParaRPr>
          </a:p>
        </p:txBody>
      </p:sp>
      <p:sp>
        <p:nvSpPr>
          <p:cNvPr id="237" name="Rectangle 236"/>
          <p:cNvSpPr/>
          <p:nvPr/>
        </p:nvSpPr>
        <p:spPr bwMode="auto">
          <a:xfrm>
            <a:off x="3217097" y="2120144"/>
            <a:ext cx="684000" cy="165600"/>
          </a:xfrm>
          <a:prstGeom prst="rect">
            <a:avLst/>
          </a:prstGeom>
          <a:solidFill>
            <a:srgbClr val="68AEE0">
              <a:alpha val="50000"/>
            </a:srgbClr>
          </a:solidFill>
          <a:ln w="12700" cap="flat" cmpd="sng" algn="ctr">
            <a:solidFill>
              <a:schemeClr val="accent1"/>
            </a:solidFill>
            <a:prstDash val="sysDot"/>
            <a:round/>
            <a:headEnd type="none" w="med" len="med"/>
            <a:tailEnd type="none" w="med" len="med"/>
          </a:ln>
          <a:effectLst/>
          <a:extLst/>
        </p:spPr>
        <p:txBody>
          <a:bodyPr vert="horz" wrap="none" lIns="69056" tIns="34529" rIns="69056" bIns="34529" numCol="1" rtlCol="0" anchor="ctr" anchorCtr="0" compatLnSpc="1">
            <a:prstTxWarp prst="textNoShape">
              <a:avLst/>
            </a:prstTxWarp>
          </a:bodyPr>
          <a:lstStyle/>
          <a:p>
            <a:pPr algn="ctr" defTabSz="685800"/>
            <a:r>
              <a:rPr lang="en-GB" sz="600" dirty="0" smtClean="0">
                <a:solidFill>
                  <a:schemeClr val="tx2">
                    <a:lumMod val="75000"/>
                  </a:schemeClr>
                </a:solidFill>
              </a:rPr>
              <a:t>System Test</a:t>
            </a:r>
            <a:endParaRPr lang="en-GB" sz="600" dirty="0">
              <a:solidFill>
                <a:schemeClr val="tx2">
                  <a:lumMod val="75000"/>
                </a:schemeClr>
              </a:solidFill>
            </a:endParaRPr>
          </a:p>
        </p:txBody>
      </p:sp>
      <p:sp>
        <p:nvSpPr>
          <p:cNvPr id="238" name="Rectangle 237"/>
          <p:cNvSpPr/>
          <p:nvPr/>
        </p:nvSpPr>
        <p:spPr bwMode="auto">
          <a:xfrm>
            <a:off x="4883157" y="2120144"/>
            <a:ext cx="920335" cy="165600"/>
          </a:xfrm>
          <a:prstGeom prst="rect">
            <a:avLst/>
          </a:prstGeom>
          <a:solidFill>
            <a:srgbClr val="68AEE0">
              <a:alpha val="50000"/>
            </a:srgbClr>
          </a:solidFill>
          <a:ln w="12700" cap="flat" cmpd="sng" algn="ctr">
            <a:solidFill>
              <a:schemeClr val="accent1"/>
            </a:solidFill>
            <a:prstDash val="sysDot"/>
            <a:round/>
            <a:headEnd type="none" w="med" len="med"/>
            <a:tailEnd type="none" w="med" len="med"/>
          </a:ln>
          <a:effectLst/>
          <a:extLst/>
        </p:spPr>
        <p:txBody>
          <a:bodyPr vert="horz" wrap="none" lIns="69056" tIns="34529" rIns="69056" bIns="34529" numCol="1" rtlCol="0" anchor="ctr" anchorCtr="0" compatLnSpc="1">
            <a:prstTxWarp prst="textNoShape">
              <a:avLst/>
            </a:prstTxWarp>
          </a:bodyPr>
          <a:lstStyle/>
          <a:p>
            <a:pPr algn="ctr" defTabSz="685800"/>
            <a:r>
              <a:rPr lang="en-GB" sz="600" dirty="0" smtClean="0">
                <a:solidFill>
                  <a:schemeClr val="tx2">
                    <a:lumMod val="75000"/>
                  </a:schemeClr>
                </a:solidFill>
              </a:rPr>
              <a:t>SIT</a:t>
            </a:r>
            <a:endParaRPr lang="en-GB" sz="600" dirty="0">
              <a:solidFill>
                <a:schemeClr val="tx2">
                  <a:lumMod val="75000"/>
                </a:schemeClr>
              </a:solidFill>
            </a:endParaRPr>
          </a:p>
        </p:txBody>
      </p:sp>
      <p:sp>
        <p:nvSpPr>
          <p:cNvPr id="239" name="Rectangle 238"/>
          <p:cNvSpPr/>
          <p:nvPr/>
        </p:nvSpPr>
        <p:spPr bwMode="auto">
          <a:xfrm>
            <a:off x="3220637" y="2806657"/>
            <a:ext cx="687143" cy="165600"/>
          </a:xfrm>
          <a:prstGeom prst="rect">
            <a:avLst/>
          </a:prstGeom>
          <a:solidFill>
            <a:srgbClr val="68AEE0">
              <a:alpha val="50000"/>
            </a:srgbClr>
          </a:solidFill>
          <a:ln w="12700" cap="flat" cmpd="sng" algn="ctr">
            <a:solidFill>
              <a:schemeClr val="accent1"/>
            </a:solidFill>
            <a:prstDash val="sysDot"/>
            <a:round/>
            <a:headEnd type="none" w="med" len="med"/>
            <a:tailEnd type="none" w="med" len="med"/>
          </a:ln>
          <a:effectLst/>
          <a:extLst/>
        </p:spPr>
        <p:txBody>
          <a:bodyPr vert="horz" wrap="none" lIns="69056" tIns="34529" rIns="69056" bIns="34529" numCol="1" rtlCol="0" anchor="ctr" anchorCtr="0" compatLnSpc="1">
            <a:prstTxWarp prst="textNoShape">
              <a:avLst/>
            </a:prstTxWarp>
          </a:bodyPr>
          <a:lstStyle/>
          <a:p>
            <a:pPr algn="ctr" defTabSz="685800"/>
            <a:r>
              <a:rPr lang="en-GB" sz="600" dirty="0">
                <a:solidFill>
                  <a:schemeClr val="tx2">
                    <a:lumMod val="75000"/>
                  </a:schemeClr>
                </a:solidFill>
              </a:rPr>
              <a:t>Report </a:t>
            </a:r>
            <a:r>
              <a:rPr lang="en-GB" sz="600" dirty="0" smtClean="0">
                <a:solidFill>
                  <a:schemeClr val="tx2">
                    <a:lumMod val="75000"/>
                  </a:schemeClr>
                </a:solidFill>
              </a:rPr>
              <a:t>BUT</a:t>
            </a:r>
            <a:endParaRPr lang="en-GB" sz="600" dirty="0">
              <a:solidFill>
                <a:schemeClr val="tx2">
                  <a:lumMod val="75000"/>
                </a:schemeClr>
              </a:solidFill>
            </a:endParaRPr>
          </a:p>
        </p:txBody>
      </p:sp>
      <p:sp>
        <p:nvSpPr>
          <p:cNvPr id="240" name="Rectangle 239"/>
          <p:cNvSpPr/>
          <p:nvPr/>
        </p:nvSpPr>
        <p:spPr bwMode="auto">
          <a:xfrm>
            <a:off x="2502818" y="2806657"/>
            <a:ext cx="684000" cy="165600"/>
          </a:xfrm>
          <a:prstGeom prst="rect">
            <a:avLst/>
          </a:prstGeom>
          <a:solidFill>
            <a:srgbClr val="68AEE0">
              <a:alpha val="50000"/>
            </a:srgbClr>
          </a:solidFill>
          <a:ln w="12700" cap="flat" cmpd="sng" algn="ctr">
            <a:solidFill>
              <a:schemeClr val="accent1"/>
            </a:solidFill>
            <a:prstDash val="sysDot"/>
            <a:round/>
            <a:headEnd type="none" w="med" len="med"/>
            <a:tailEnd type="none" w="med" len="med"/>
          </a:ln>
          <a:effectLst/>
          <a:extLst/>
        </p:spPr>
        <p:txBody>
          <a:bodyPr vert="horz" wrap="none" lIns="69056" tIns="34529" rIns="69056" bIns="34529" numCol="1" rtlCol="0" anchor="ctr" anchorCtr="0" compatLnSpc="1">
            <a:prstTxWarp prst="textNoShape">
              <a:avLst/>
            </a:prstTxWarp>
          </a:bodyPr>
          <a:lstStyle/>
          <a:p>
            <a:pPr algn="ctr" defTabSz="685800"/>
            <a:r>
              <a:rPr lang="en-GB" sz="600" dirty="0" smtClean="0">
                <a:solidFill>
                  <a:schemeClr val="tx2">
                    <a:lumMod val="75000"/>
                  </a:schemeClr>
                </a:solidFill>
              </a:rPr>
              <a:t>DD</a:t>
            </a:r>
            <a:endParaRPr lang="en-GB" sz="600" dirty="0">
              <a:solidFill>
                <a:schemeClr val="tx2">
                  <a:lumMod val="75000"/>
                </a:schemeClr>
              </a:solidFill>
            </a:endParaRPr>
          </a:p>
        </p:txBody>
      </p:sp>
      <p:sp>
        <p:nvSpPr>
          <p:cNvPr id="243" name="Rectangle 242"/>
          <p:cNvSpPr/>
          <p:nvPr/>
        </p:nvSpPr>
        <p:spPr bwMode="auto">
          <a:xfrm>
            <a:off x="4402889" y="3879854"/>
            <a:ext cx="683386" cy="165600"/>
          </a:xfrm>
          <a:prstGeom prst="rect">
            <a:avLst/>
          </a:prstGeom>
          <a:solidFill>
            <a:srgbClr val="68AEE0">
              <a:alpha val="50000"/>
            </a:srgbClr>
          </a:solidFill>
          <a:ln w="12700" cap="flat" cmpd="sng" algn="ctr">
            <a:solidFill>
              <a:schemeClr val="accent1"/>
            </a:solidFill>
            <a:prstDash val="sysDot"/>
            <a:round/>
            <a:headEnd type="none" w="med" len="med"/>
            <a:tailEnd type="none" w="med" len="med"/>
          </a:ln>
          <a:effectLst/>
          <a:extLst/>
        </p:spPr>
        <p:txBody>
          <a:bodyPr vert="horz" wrap="none" lIns="69056" tIns="34529" rIns="69056" bIns="34529" numCol="1" rtlCol="0" anchor="ctr" anchorCtr="0" compatLnSpc="1">
            <a:prstTxWarp prst="textNoShape">
              <a:avLst/>
            </a:prstTxWarp>
          </a:bodyPr>
          <a:lstStyle/>
          <a:p>
            <a:pPr algn="ctr" defTabSz="685800"/>
            <a:r>
              <a:rPr lang="en-GB" sz="500" dirty="0" smtClean="0">
                <a:solidFill>
                  <a:schemeClr val="tx2">
                    <a:lumMod val="75000"/>
                  </a:schemeClr>
                </a:solidFill>
              </a:rPr>
              <a:t>Gas Day testing</a:t>
            </a:r>
            <a:endParaRPr lang="en-GB" sz="500" dirty="0">
              <a:solidFill>
                <a:schemeClr val="tx2">
                  <a:lumMod val="75000"/>
                </a:schemeClr>
              </a:solidFill>
            </a:endParaRPr>
          </a:p>
        </p:txBody>
      </p:sp>
      <p:sp>
        <p:nvSpPr>
          <p:cNvPr id="244" name="Pentagon 243"/>
          <p:cNvSpPr/>
          <p:nvPr/>
        </p:nvSpPr>
        <p:spPr bwMode="auto">
          <a:xfrm>
            <a:off x="8571850" y="4627864"/>
            <a:ext cx="464646" cy="143236"/>
          </a:xfrm>
          <a:prstGeom prst="homePlate">
            <a:avLst/>
          </a:prstGeom>
          <a:solidFill>
            <a:srgbClr val="68AEE0">
              <a:alpha val="50000"/>
            </a:srgbClr>
          </a:solidFill>
          <a:ln w="12700" cap="flat" cmpd="sng" algn="ctr">
            <a:solidFill>
              <a:schemeClr val="accent1"/>
            </a:solidFill>
            <a:prstDash val="sysDot"/>
            <a:round/>
            <a:headEnd type="none" w="med" len="med"/>
            <a:tailEnd type="none" w="med" len="med"/>
          </a:ln>
          <a:effectLst/>
          <a:extLst/>
        </p:spPr>
        <p:txBody>
          <a:bodyPr vert="horz" wrap="none" lIns="69056" tIns="34529" rIns="69056" bIns="34529" numCol="1" rtlCol="0" anchor="ctr" anchorCtr="0" compatLnSpc="1">
            <a:prstTxWarp prst="textNoShape">
              <a:avLst/>
            </a:prstTxWarp>
          </a:bodyPr>
          <a:lstStyle/>
          <a:p>
            <a:pPr algn="ctr" defTabSz="685800"/>
            <a:r>
              <a:rPr lang="en-GB" sz="600" dirty="0">
                <a:solidFill>
                  <a:schemeClr val="tx2">
                    <a:lumMod val="75000"/>
                  </a:schemeClr>
                </a:solidFill>
              </a:rPr>
              <a:t>Operate</a:t>
            </a:r>
          </a:p>
        </p:txBody>
      </p:sp>
      <p:sp>
        <p:nvSpPr>
          <p:cNvPr id="245" name="Rectangle 244"/>
          <p:cNvSpPr/>
          <p:nvPr/>
        </p:nvSpPr>
        <p:spPr bwMode="auto">
          <a:xfrm>
            <a:off x="356862" y="1731528"/>
            <a:ext cx="445838" cy="165600"/>
          </a:xfrm>
          <a:prstGeom prst="rect">
            <a:avLst/>
          </a:prstGeom>
          <a:solidFill>
            <a:srgbClr val="68AEE0">
              <a:alpha val="50000"/>
            </a:srgbClr>
          </a:solidFill>
          <a:ln w="12700" cap="flat" cmpd="sng" algn="ctr">
            <a:solidFill>
              <a:schemeClr val="accent1"/>
            </a:solidFill>
            <a:prstDash val="solid"/>
            <a:round/>
            <a:headEnd type="none" w="med" len="med"/>
            <a:tailEnd type="none" w="med" len="med"/>
          </a:ln>
          <a:effectLst/>
          <a:extLst/>
        </p:spPr>
        <p:txBody>
          <a:bodyPr vert="horz" wrap="none" lIns="69056" tIns="34529" rIns="69056" bIns="34529" numCol="1" rtlCol="0" anchor="ctr" anchorCtr="0" compatLnSpc="1">
            <a:prstTxWarp prst="textNoShape">
              <a:avLst/>
            </a:prstTxWarp>
          </a:bodyPr>
          <a:lstStyle/>
          <a:p>
            <a:pPr algn="ctr" defTabSz="685800"/>
            <a:r>
              <a:rPr lang="en-GB" sz="600" dirty="0" smtClean="0">
                <a:solidFill>
                  <a:schemeClr val="tx2">
                    <a:lumMod val="75000"/>
                  </a:schemeClr>
                </a:solidFill>
              </a:rPr>
              <a:t>Capture</a:t>
            </a:r>
            <a:endParaRPr lang="en-GB" sz="600" dirty="0">
              <a:solidFill>
                <a:schemeClr val="tx2">
                  <a:lumMod val="75000"/>
                </a:schemeClr>
              </a:solidFill>
            </a:endParaRPr>
          </a:p>
        </p:txBody>
      </p:sp>
      <p:sp>
        <p:nvSpPr>
          <p:cNvPr id="246" name="Flowchart: Decision 245"/>
          <p:cNvSpPr/>
          <p:nvPr/>
        </p:nvSpPr>
        <p:spPr bwMode="auto">
          <a:xfrm>
            <a:off x="730336" y="1962078"/>
            <a:ext cx="180000" cy="180000"/>
          </a:xfrm>
          <a:prstGeom prst="flowChartDecision">
            <a:avLst/>
          </a:prstGeom>
          <a:solidFill>
            <a:srgbClr val="FFC000"/>
          </a:solidFill>
          <a:ln w="19050" cap="flat" cmpd="sng" algn="ctr">
            <a:noFill/>
            <a:prstDash val="sysDot"/>
            <a:round/>
            <a:headEnd type="none" w="med" len="med"/>
            <a:tailEnd type="none" w="med" len="med"/>
          </a:ln>
          <a:effectLst/>
          <a:extLst/>
        </p:spPr>
        <p:txBody>
          <a:bodyPr vert="horz" wrap="none" lIns="69056" tIns="34529" rIns="69056" bIns="34529" numCol="1" rtlCol="0" anchor="ctr" anchorCtr="0" compatLnSpc="1">
            <a:prstTxWarp prst="textNoShape">
              <a:avLst/>
            </a:prstTxWarp>
          </a:bodyPr>
          <a:lstStyle/>
          <a:p>
            <a:pPr algn="ctr" defTabSz="685800"/>
            <a:endParaRPr lang="en-GB"/>
          </a:p>
        </p:txBody>
      </p:sp>
      <p:sp>
        <p:nvSpPr>
          <p:cNvPr id="247" name="Isosceles Triangle 246"/>
          <p:cNvSpPr/>
          <p:nvPr/>
        </p:nvSpPr>
        <p:spPr bwMode="auto">
          <a:xfrm>
            <a:off x="4776418" y="2139702"/>
            <a:ext cx="180000" cy="180000"/>
          </a:xfrm>
          <a:prstGeom prst="triangle">
            <a:avLst/>
          </a:prstGeom>
          <a:solidFill>
            <a:srgbClr val="26A412"/>
          </a:solidFill>
          <a:ln w="19050" cap="flat" cmpd="sng" algn="ctr">
            <a:noFill/>
            <a:prstDash val="sysDot"/>
            <a:round/>
            <a:headEnd type="none" w="med" len="med"/>
            <a:tailEnd type="none" w="med" len="med"/>
          </a:ln>
          <a:effectLst/>
          <a:extLst/>
        </p:spPr>
        <p:txBody>
          <a:bodyPr vert="horz" wrap="none" lIns="36000" tIns="0" rIns="36000" bIns="0" numCol="1" rtlCol="0" anchor="t" anchorCtr="1" compatLnSpc="1">
            <a:prstTxWarp prst="textNoShape">
              <a:avLst/>
            </a:prstTxWarp>
          </a:bodyPr>
          <a:lstStyle/>
          <a:p>
            <a:pPr algn="ctr" defTabSz="685800"/>
            <a:r>
              <a:rPr lang="en-GB" sz="600" b="1" dirty="0" smtClean="0">
                <a:solidFill>
                  <a:schemeClr val="bg1"/>
                </a:solidFill>
              </a:rPr>
              <a:t>C++</a:t>
            </a:r>
            <a:endParaRPr lang="en-GB" b="1" dirty="0">
              <a:solidFill>
                <a:schemeClr val="bg1"/>
              </a:solidFill>
            </a:endParaRPr>
          </a:p>
        </p:txBody>
      </p:sp>
      <p:sp>
        <p:nvSpPr>
          <p:cNvPr id="248" name="Isosceles Triangle 247"/>
          <p:cNvSpPr/>
          <p:nvPr/>
        </p:nvSpPr>
        <p:spPr bwMode="auto">
          <a:xfrm>
            <a:off x="3826025" y="2143999"/>
            <a:ext cx="180000" cy="180000"/>
          </a:xfrm>
          <a:prstGeom prst="triangle">
            <a:avLst/>
          </a:prstGeom>
          <a:solidFill>
            <a:srgbClr val="26A412"/>
          </a:solidFill>
          <a:ln w="19050" cap="flat" cmpd="sng" algn="ctr">
            <a:noFill/>
            <a:prstDash val="sysDot"/>
            <a:round/>
            <a:headEnd type="none" w="med" len="med"/>
            <a:tailEnd type="none" w="med" len="med"/>
          </a:ln>
          <a:effectLst/>
          <a:extLst/>
        </p:spPr>
        <p:txBody>
          <a:bodyPr vert="horz" wrap="none" lIns="36000" tIns="0" rIns="36000" bIns="0" numCol="1" rtlCol="0" anchor="t" anchorCtr="1" compatLnSpc="1">
            <a:prstTxWarp prst="textNoShape">
              <a:avLst/>
            </a:prstTxWarp>
          </a:bodyPr>
          <a:lstStyle/>
          <a:p>
            <a:pPr algn="ctr" defTabSz="685800"/>
            <a:r>
              <a:rPr lang="en-GB" sz="600" b="1" dirty="0" smtClean="0">
                <a:solidFill>
                  <a:schemeClr val="bg1"/>
                </a:solidFill>
              </a:rPr>
              <a:t>C+</a:t>
            </a:r>
            <a:endParaRPr lang="en-GB" b="1" dirty="0">
              <a:solidFill>
                <a:schemeClr val="bg1"/>
              </a:solidFill>
            </a:endParaRPr>
          </a:p>
        </p:txBody>
      </p:sp>
      <p:sp>
        <p:nvSpPr>
          <p:cNvPr id="249" name="Isosceles Triangle 248"/>
          <p:cNvSpPr/>
          <p:nvPr/>
        </p:nvSpPr>
        <p:spPr bwMode="auto">
          <a:xfrm>
            <a:off x="2870314" y="1743974"/>
            <a:ext cx="180000" cy="180000"/>
          </a:xfrm>
          <a:prstGeom prst="triangle">
            <a:avLst/>
          </a:prstGeom>
          <a:solidFill>
            <a:srgbClr val="26A412"/>
          </a:solidFill>
          <a:ln w="19050" cap="flat" cmpd="sng" algn="ctr">
            <a:noFill/>
            <a:prstDash val="sysDot"/>
            <a:round/>
            <a:headEnd type="none" w="med" len="med"/>
            <a:tailEnd type="none" w="med" len="med"/>
          </a:ln>
          <a:effectLst/>
          <a:extLst/>
        </p:spPr>
        <p:txBody>
          <a:bodyPr vert="horz" wrap="none" lIns="36000" tIns="0" rIns="36000" bIns="0" numCol="1" rtlCol="0" anchor="t" anchorCtr="1" compatLnSpc="1">
            <a:prstTxWarp prst="textNoShape">
              <a:avLst/>
            </a:prstTxWarp>
          </a:bodyPr>
          <a:lstStyle/>
          <a:p>
            <a:pPr algn="ctr" defTabSz="685800"/>
            <a:r>
              <a:rPr lang="en-GB" sz="600" b="1" dirty="0" smtClean="0">
                <a:solidFill>
                  <a:schemeClr val="bg1"/>
                </a:solidFill>
              </a:rPr>
              <a:t>C</a:t>
            </a:r>
            <a:endParaRPr lang="en-GB" b="1" dirty="0">
              <a:solidFill>
                <a:schemeClr val="bg1"/>
              </a:solidFill>
            </a:endParaRPr>
          </a:p>
        </p:txBody>
      </p:sp>
      <p:sp>
        <p:nvSpPr>
          <p:cNvPr id="250" name="Isosceles Triangle 249"/>
          <p:cNvSpPr/>
          <p:nvPr/>
        </p:nvSpPr>
        <p:spPr bwMode="auto">
          <a:xfrm>
            <a:off x="1433238" y="1759107"/>
            <a:ext cx="180000" cy="180000"/>
          </a:xfrm>
          <a:prstGeom prst="triangle">
            <a:avLst/>
          </a:prstGeom>
          <a:solidFill>
            <a:srgbClr val="26A412"/>
          </a:solidFill>
          <a:ln w="19050" cap="flat" cmpd="sng" algn="ctr">
            <a:noFill/>
            <a:prstDash val="sysDot"/>
            <a:round/>
            <a:headEnd type="none" w="med" len="med"/>
            <a:tailEnd type="none" w="med" len="med"/>
          </a:ln>
          <a:effectLst/>
          <a:extLst/>
        </p:spPr>
        <p:txBody>
          <a:bodyPr vert="horz" wrap="none" lIns="36000" tIns="0" rIns="36000" bIns="0" numCol="1" rtlCol="0" anchor="t" anchorCtr="1" compatLnSpc="1">
            <a:prstTxWarp prst="textNoShape">
              <a:avLst/>
            </a:prstTxWarp>
          </a:bodyPr>
          <a:lstStyle/>
          <a:p>
            <a:pPr algn="ctr" defTabSz="685800"/>
            <a:r>
              <a:rPr lang="en-GB" sz="600" b="1" dirty="0" smtClean="0">
                <a:solidFill>
                  <a:schemeClr val="bg1"/>
                </a:solidFill>
              </a:rPr>
              <a:t>B/B+</a:t>
            </a:r>
            <a:endParaRPr lang="en-GB" b="1" dirty="0">
              <a:solidFill>
                <a:schemeClr val="bg1"/>
              </a:solidFill>
            </a:endParaRPr>
          </a:p>
        </p:txBody>
      </p:sp>
      <p:sp>
        <p:nvSpPr>
          <p:cNvPr id="251" name="Isosceles Triangle 250"/>
          <p:cNvSpPr/>
          <p:nvPr/>
        </p:nvSpPr>
        <p:spPr bwMode="auto">
          <a:xfrm>
            <a:off x="734949" y="1743974"/>
            <a:ext cx="180000" cy="180000"/>
          </a:xfrm>
          <a:prstGeom prst="triangle">
            <a:avLst/>
          </a:prstGeom>
          <a:solidFill>
            <a:srgbClr val="26A412"/>
          </a:solidFill>
          <a:ln w="19050" cap="flat" cmpd="sng" algn="ctr">
            <a:noFill/>
            <a:prstDash val="sysDot"/>
            <a:round/>
            <a:headEnd type="none" w="med" len="med"/>
            <a:tailEnd type="none" w="med" len="med"/>
          </a:ln>
          <a:effectLst/>
          <a:extLst/>
        </p:spPr>
        <p:txBody>
          <a:bodyPr vert="horz" wrap="none" lIns="36000" tIns="0" rIns="36000" bIns="0" numCol="1" rtlCol="0" anchor="t" anchorCtr="1" compatLnSpc="1">
            <a:prstTxWarp prst="textNoShape">
              <a:avLst/>
            </a:prstTxWarp>
          </a:bodyPr>
          <a:lstStyle/>
          <a:p>
            <a:pPr algn="ctr" defTabSz="685800"/>
            <a:r>
              <a:rPr lang="en-GB" sz="600" b="1" dirty="0">
                <a:solidFill>
                  <a:schemeClr val="bg1"/>
                </a:solidFill>
              </a:rPr>
              <a:t>A</a:t>
            </a:r>
            <a:endParaRPr lang="en-GB" b="1" dirty="0">
              <a:solidFill>
                <a:schemeClr val="bg1"/>
              </a:solidFill>
            </a:endParaRPr>
          </a:p>
        </p:txBody>
      </p:sp>
      <p:sp>
        <p:nvSpPr>
          <p:cNvPr id="252" name="Isosceles Triangle 251"/>
          <p:cNvSpPr/>
          <p:nvPr/>
        </p:nvSpPr>
        <p:spPr bwMode="auto">
          <a:xfrm>
            <a:off x="7848384" y="4627864"/>
            <a:ext cx="180000" cy="180000"/>
          </a:xfrm>
          <a:prstGeom prst="triangle">
            <a:avLst/>
          </a:prstGeom>
          <a:solidFill>
            <a:srgbClr val="26A412"/>
          </a:solidFill>
          <a:ln w="19050" cap="flat" cmpd="sng" algn="ctr">
            <a:noFill/>
            <a:prstDash val="sysDot"/>
            <a:round/>
            <a:headEnd type="none" w="med" len="med"/>
            <a:tailEnd type="none" w="med" len="med"/>
          </a:ln>
          <a:effectLst/>
          <a:extLst/>
        </p:spPr>
        <p:txBody>
          <a:bodyPr vert="horz" wrap="none" lIns="36000" tIns="0" rIns="36000" bIns="0" numCol="1" rtlCol="0" anchor="t" anchorCtr="1" compatLnSpc="1">
            <a:prstTxWarp prst="textNoShape">
              <a:avLst/>
            </a:prstTxWarp>
          </a:bodyPr>
          <a:lstStyle/>
          <a:p>
            <a:pPr algn="ctr" defTabSz="685800"/>
            <a:r>
              <a:rPr lang="en-GB" sz="600" b="1" dirty="0" smtClean="0">
                <a:solidFill>
                  <a:schemeClr val="bg1"/>
                </a:solidFill>
              </a:rPr>
              <a:t>E+</a:t>
            </a:r>
            <a:endParaRPr lang="en-GB" b="1" dirty="0">
              <a:solidFill>
                <a:schemeClr val="bg1"/>
              </a:solidFill>
            </a:endParaRPr>
          </a:p>
        </p:txBody>
      </p:sp>
      <p:sp>
        <p:nvSpPr>
          <p:cNvPr id="253" name="Isosceles Triangle 252"/>
          <p:cNvSpPr/>
          <p:nvPr/>
        </p:nvSpPr>
        <p:spPr bwMode="auto">
          <a:xfrm>
            <a:off x="6444208" y="4627864"/>
            <a:ext cx="180000" cy="180000"/>
          </a:xfrm>
          <a:prstGeom prst="triangle">
            <a:avLst/>
          </a:prstGeom>
          <a:solidFill>
            <a:srgbClr val="26A412"/>
          </a:solidFill>
          <a:ln w="19050" cap="flat" cmpd="sng" algn="ctr">
            <a:noFill/>
            <a:prstDash val="sysDot"/>
            <a:round/>
            <a:headEnd type="none" w="med" len="med"/>
            <a:tailEnd type="none" w="med" len="med"/>
          </a:ln>
          <a:effectLst/>
          <a:extLst/>
        </p:spPr>
        <p:txBody>
          <a:bodyPr vert="horz" wrap="none" lIns="36000" tIns="0" rIns="36000" bIns="0" numCol="1" rtlCol="0" anchor="t" anchorCtr="1" compatLnSpc="1">
            <a:prstTxWarp prst="textNoShape">
              <a:avLst/>
            </a:prstTxWarp>
          </a:bodyPr>
          <a:lstStyle/>
          <a:p>
            <a:pPr algn="ctr" defTabSz="685800"/>
            <a:r>
              <a:rPr lang="en-GB" sz="600" b="1" dirty="0">
                <a:solidFill>
                  <a:schemeClr val="bg1"/>
                </a:solidFill>
              </a:rPr>
              <a:t>E</a:t>
            </a:r>
          </a:p>
        </p:txBody>
      </p:sp>
      <p:sp>
        <p:nvSpPr>
          <p:cNvPr id="254" name="Isosceles Triangle 253"/>
          <p:cNvSpPr/>
          <p:nvPr/>
        </p:nvSpPr>
        <p:spPr bwMode="auto">
          <a:xfrm>
            <a:off x="8496456" y="4627864"/>
            <a:ext cx="180000" cy="180000"/>
          </a:xfrm>
          <a:prstGeom prst="triangle">
            <a:avLst/>
          </a:prstGeom>
          <a:solidFill>
            <a:srgbClr val="26A412"/>
          </a:solidFill>
          <a:ln w="19050" cap="flat" cmpd="sng" algn="ctr">
            <a:noFill/>
            <a:prstDash val="sysDot"/>
            <a:round/>
            <a:headEnd type="none" w="med" len="med"/>
            <a:tailEnd type="none" w="med" len="med"/>
          </a:ln>
          <a:effectLst/>
          <a:extLst/>
        </p:spPr>
        <p:txBody>
          <a:bodyPr vert="horz" wrap="none" lIns="36000" tIns="0" rIns="36000" bIns="0" numCol="1" rtlCol="0" anchor="t" anchorCtr="1" compatLnSpc="1">
            <a:prstTxWarp prst="textNoShape">
              <a:avLst/>
            </a:prstTxWarp>
          </a:bodyPr>
          <a:lstStyle/>
          <a:p>
            <a:pPr algn="ctr" defTabSz="685800"/>
            <a:r>
              <a:rPr lang="en-GB" sz="600" b="1" dirty="0" smtClean="0">
                <a:solidFill>
                  <a:schemeClr val="bg1"/>
                </a:solidFill>
              </a:rPr>
              <a:t>F</a:t>
            </a:r>
            <a:endParaRPr lang="en-GB" b="1" dirty="0">
              <a:solidFill>
                <a:schemeClr val="bg1"/>
              </a:solidFill>
            </a:endParaRPr>
          </a:p>
        </p:txBody>
      </p:sp>
      <p:sp>
        <p:nvSpPr>
          <p:cNvPr id="255" name="Isosceles Triangle 254"/>
          <p:cNvSpPr/>
          <p:nvPr/>
        </p:nvSpPr>
        <p:spPr bwMode="auto">
          <a:xfrm>
            <a:off x="5724128" y="4627864"/>
            <a:ext cx="180000" cy="180000"/>
          </a:xfrm>
          <a:prstGeom prst="triangle">
            <a:avLst/>
          </a:prstGeom>
          <a:solidFill>
            <a:srgbClr val="26A412"/>
          </a:solidFill>
          <a:ln w="19050" cap="flat" cmpd="sng" algn="ctr">
            <a:noFill/>
            <a:prstDash val="sysDot"/>
            <a:round/>
            <a:headEnd type="none" w="med" len="med"/>
            <a:tailEnd type="none" w="med" len="med"/>
          </a:ln>
          <a:effectLst/>
          <a:extLst/>
        </p:spPr>
        <p:txBody>
          <a:bodyPr vert="horz" wrap="none" lIns="36000" tIns="0" rIns="36000" bIns="0" numCol="1" rtlCol="0" anchor="t" anchorCtr="1" compatLnSpc="1">
            <a:prstTxWarp prst="textNoShape">
              <a:avLst/>
            </a:prstTxWarp>
          </a:bodyPr>
          <a:lstStyle/>
          <a:p>
            <a:pPr algn="ctr" defTabSz="685800"/>
            <a:r>
              <a:rPr lang="en-GB" sz="600" b="1" dirty="0" smtClean="0">
                <a:solidFill>
                  <a:schemeClr val="bg1"/>
                </a:solidFill>
              </a:rPr>
              <a:t>D</a:t>
            </a:r>
            <a:endParaRPr lang="en-GB" b="1" dirty="0">
              <a:solidFill>
                <a:schemeClr val="bg1"/>
              </a:solidFill>
            </a:endParaRPr>
          </a:p>
        </p:txBody>
      </p:sp>
      <p:sp>
        <p:nvSpPr>
          <p:cNvPr id="109" name="Rectangle 108"/>
          <p:cNvSpPr/>
          <p:nvPr/>
        </p:nvSpPr>
        <p:spPr bwMode="auto">
          <a:xfrm>
            <a:off x="7623400" y="2202944"/>
            <a:ext cx="191845" cy="165600"/>
          </a:xfrm>
          <a:prstGeom prst="rect">
            <a:avLst/>
          </a:prstGeom>
          <a:solidFill>
            <a:srgbClr val="68AEE0">
              <a:alpha val="50000"/>
            </a:srgbClr>
          </a:solidFill>
          <a:ln w="12700" cap="flat" cmpd="sng" algn="ctr">
            <a:solidFill>
              <a:schemeClr val="accent1"/>
            </a:solidFill>
            <a:prstDash val="solid"/>
            <a:round/>
            <a:headEnd type="none" w="med" len="med"/>
            <a:tailEnd type="none" w="med" len="med"/>
          </a:ln>
          <a:effectLst/>
          <a:extLst/>
        </p:spPr>
        <p:txBody>
          <a:bodyPr vert="horz" wrap="none" lIns="69056" tIns="34529" rIns="69056" bIns="34529" numCol="1" rtlCol="0" anchor="ctr" anchorCtr="0" compatLnSpc="1">
            <a:prstTxWarp prst="textNoShape">
              <a:avLst/>
            </a:prstTxWarp>
          </a:bodyPr>
          <a:lstStyle/>
          <a:p>
            <a:pPr algn="ctr" defTabSz="685800"/>
            <a:endParaRPr lang="en-GB" sz="600" dirty="0">
              <a:solidFill>
                <a:schemeClr val="tx2">
                  <a:lumMod val="75000"/>
                </a:schemeClr>
              </a:solidFill>
            </a:endParaRPr>
          </a:p>
        </p:txBody>
      </p:sp>
      <p:sp>
        <p:nvSpPr>
          <p:cNvPr id="110" name="Rectangle 109"/>
          <p:cNvSpPr/>
          <p:nvPr/>
        </p:nvSpPr>
        <p:spPr bwMode="auto">
          <a:xfrm>
            <a:off x="7623264" y="2450935"/>
            <a:ext cx="191845" cy="165600"/>
          </a:xfrm>
          <a:prstGeom prst="rect">
            <a:avLst/>
          </a:prstGeom>
          <a:solidFill>
            <a:srgbClr val="68AEE0">
              <a:alpha val="50000"/>
            </a:srgbClr>
          </a:solidFill>
          <a:ln w="12700" cap="flat" cmpd="sng" algn="ctr">
            <a:solidFill>
              <a:schemeClr val="accent1"/>
            </a:solidFill>
            <a:prstDash val="sysDot"/>
            <a:round/>
            <a:headEnd type="none" w="med" len="med"/>
            <a:tailEnd type="none" w="med" len="med"/>
          </a:ln>
          <a:effectLst/>
          <a:extLst/>
        </p:spPr>
        <p:txBody>
          <a:bodyPr vert="horz" wrap="none" lIns="69056" tIns="34529" rIns="69056" bIns="34529" numCol="1" rtlCol="0" anchor="ctr" anchorCtr="0" compatLnSpc="1">
            <a:prstTxWarp prst="textNoShape">
              <a:avLst/>
            </a:prstTxWarp>
          </a:bodyPr>
          <a:lstStyle/>
          <a:p>
            <a:pPr algn="ctr" defTabSz="685800"/>
            <a:endParaRPr lang="en-GB" sz="600" dirty="0">
              <a:solidFill>
                <a:schemeClr val="tx2">
                  <a:lumMod val="75000"/>
                </a:schemeClr>
              </a:solidFill>
            </a:endParaRPr>
          </a:p>
        </p:txBody>
      </p:sp>
      <p:sp>
        <p:nvSpPr>
          <p:cNvPr id="111" name="Rectangle 110"/>
          <p:cNvSpPr/>
          <p:nvPr/>
        </p:nvSpPr>
        <p:spPr>
          <a:xfrm>
            <a:off x="7753290" y="2193411"/>
            <a:ext cx="1084121" cy="184666"/>
          </a:xfrm>
          <a:prstGeom prst="rect">
            <a:avLst/>
          </a:prstGeom>
        </p:spPr>
        <p:txBody>
          <a:bodyPr wrap="square">
            <a:spAutoFit/>
          </a:bodyPr>
          <a:lstStyle/>
          <a:p>
            <a:pPr defTabSz="685800"/>
            <a:r>
              <a:rPr lang="en-GB" sz="600" dirty="0" smtClean="0"/>
              <a:t>Planned time line</a:t>
            </a:r>
          </a:p>
        </p:txBody>
      </p:sp>
      <p:sp>
        <p:nvSpPr>
          <p:cNvPr id="112" name="Rectangle 111"/>
          <p:cNvSpPr/>
          <p:nvPr/>
        </p:nvSpPr>
        <p:spPr>
          <a:xfrm>
            <a:off x="7754872" y="2441402"/>
            <a:ext cx="1084121" cy="184666"/>
          </a:xfrm>
          <a:prstGeom prst="rect">
            <a:avLst/>
          </a:prstGeom>
        </p:spPr>
        <p:txBody>
          <a:bodyPr wrap="square">
            <a:spAutoFit/>
          </a:bodyPr>
          <a:lstStyle/>
          <a:p>
            <a:pPr defTabSz="685800"/>
            <a:r>
              <a:rPr lang="en-GB" sz="600" dirty="0" smtClean="0"/>
              <a:t>Indicative time line</a:t>
            </a:r>
          </a:p>
        </p:txBody>
      </p:sp>
      <p:sp>
        <p:nvSpPr>
          <p:cNvPr id="113" name="Rectangle 112"/>
          <p:cNvSpPr/>
          <p:nvPr/>
        </p:nvSpPr>
        <p:spPr>
          <a:xfrm>
            <a:off x="7537539" y="1548545"/>
            <a:ext cx="1084121" cy="184666"/>
          </a:xfrm>
          <a:prstGeom prst="rect">
            <a:avLst/>
          </a:prstGeom>
        </p:spPr>
        <p:txBody>
          <a:bodyPr wrap="square">
            <a:spAutoFit/>
          </a:bodyPr>
          <a:lstStyle/>
          <a:p>
            <a:pPr defTabSz="685800"/>
            <a:r>
              <a:rPr lang="en-GB" sz="600" b="1" dirty="0" smtClean="0"/>
              <a:t>Key:</a:t>
            </a:r>
          </a:p>
        </p:txBody>
      </p:sp>
      <p:sp>
        <p:nvSpPr>
          <p:cNvPr id="2" name="TextBox 1"/>
          <p:cNvSpPr txBox="1"/>
          <p:nvPr/>
        </p:nvSpPr>
        <p:spPr>
          <a:xfrm>
            <a:off x="683568" y="4587974"/>
            <a:ext cx="2313454" cy="369332"/>
          </a:xfrm>
          <a:prstGeom prst="rect">
            <a:avLst/>
          </a:prstGeom>
          <a:noFill/>
        </p:spPr>
        <p:txBody>
          <a:bodyPr wrap="none" rtlCol="0">
            <a:spAutoFit/>
          </a:bodyPr>
          <a:lstStyle/>
          <a:p>
            <a:r>
              <a:rPr lang="en-GB" b="1" dirty="0" smtClean="0">
                <a:solidFill>
                  <a:schemeClr val="accent5">
                    <a:lumMod val="50000"/>
                  </a:schemeClr>
                </a:solidFill>
              </a:rPr>
              <a:t>CSS Consequential</a:t>
            </a:r>
            <a:endParaRPr lang="en-GB" b="1" dirty="0">
              <a:solidFill>
                <a:schemeClr val="accent5">
                  <a:lumMod val="50000"/>
                </a:schemeClr>
              </a:solidFill>
            </a:endParaRPr>
          </a:p>
        </p:txBody>
      </p:sp>
      <p:sp>
        <p:nvSpPr>
          <p:cNvPr id="114" name="Rectangle 113"/>
          <p:cNvSpPr/>
          <p:nvPr/>
        </p:nvSpPr>
        <p:spPr bwMode="auto">
          <a:xfrm>
            <a:off x="2240847" y="2819148"/>
            <a:ext cx="242920" cy="165600"/>
          </a:xfrm>
          <a:prstGeom prst="rect">
            <a:avLst/>
          </a:prstGeom>
          <a:solidFill>
            <a:srgbClr val="68AEE0">
              <a:alpha val="50000"/>
            </a:srgbClr>
          </a:solidFill>
          <a:ln w="12700" cap="flat" cmpd="sng" algn="ctr">
            <a:solidFill>
              <a:schemeClr val="accent1"/>
            </a:solidFill>
            <a:prstDash val="sysDot"/>
            <a:round/>
            <a:headEnd type="none" w="med" len="med"/>
            <a:tailEnd type="none" w="med" len="med"/>
          </a:ln>
          <a:effectLst/>
          <a:extLst/>
        </p:spPr>
        <p:txBody>
          <a:bodyPr vert="horz" wrap="none" lIns="69056" tIns="34529" rIns="69056" bIns="34529" numCol="1" rtlCol="0" anchor="ctr" anchorCtr="0" compatLnSpc="1">
            <a:prstTxWarp prst="textNoShape">
              <a:avLst/>
            </a:prstTxWarp>
          </a:bodyPr>
          <a:lstStyle/>
          <a:p>
            <a:pPr algn="ctr" defTabSz="685800"/>
            <a:r>
              <a:rPr lang="en-GB" sz="600" dirty="0" smtClean="0">
                <a:solidFill>
                  <a:schemeClr val="tx2">
                    <a:lumMod val="75000"/>
                  </a:schemeClr>
                </a:solidFill>
              </a:rPr>
              <a:t>HLD</a:t>
            </a:r>
            <a:endParaRPr lang="en-GB" sz="600" dirty="0">
              <a:solidFill>
                <a:schemeClr val="tx2">
                  <a:lumMod val="75000"/>
                </a:schemeClr>
              </a:solidFill>
            </a:endParaRPr>
          </a:p>
        </p:txBody>
      </p:sp>
      <p:sp>
        <p:nvSpPr>
          <p:cNvPr id="116" name="Rectangle 115"/>
          <p:cNvSpPr/>
          <p:nvPr/>
        </p:nvSpPr>
        <p:spPr bwMode="auto">
          <a:xfrm>
            <a:off x="1763688" y="2819148"/>
            <a:ext cx="446313" cy="165600"/>
          </a:xfrm>
          <a:prstGeom prst="rect">
            <a:avLst/>
          </a:prstGeom>
          <a:solidFill>
            <a:srgbClr val="68AEE0">
              <a:alpha val="50000"/>
            </a:srgbClr>
          </a:solidFill>
          <a:ln w="12700" cap="flat" cmpd="sng" algn="ctr">
            <a:solidFill>
              <a:schemeClr val="accent1"/>
            </a:solidFill>
            <a:prstDash val="sysDot"/>
            <a:round/>
            <a:headEnd type="none" w="med" len="med"/>
            <a:tailEnd type="none" w="med" len="med"/>
          </a:ln>
          <a:effectLst/>
          <a:extLst/>
        </p:spPr>
        <p:txBody>
          <a:bodyPr vert="horz" wrap="none" lIns="69056" tIns="34529" rIns="69056" bIns="34529" numCol="1" rtlCol="0" anchor="ctr" anchorCtr="0" compatLnSpc="1">
            <a:prstTxWarp prst="textNoShape">
              <a:avLst/>
            </a:prstTxWarp>
          </a:bodyPr>
          <a:lstStyle/>
          <a:p>
            <a:pPr algn="ctr" defTabSz="685800"/>
            <a:r>
              <a:rPr lang="en-GB" sz="600" dirty="0" smtClean="0">
                <a:solidFill>
                  <a:schemeClr val="tx2">
                    <a:lumMod val="75000"/>
                  </a:schemeClr>
                </a:solidFill>
              </a:rPr>
              <a:t>Capture</a:t>
            </a:r>
            <a:endParaRPr lang="en-GB" sz="600" dirty="0">
              <a:solidFill>
                <a:schemeClr val="tx2">
                  <a:lumMod val="75000"/>
                </a:schemeClr>
              </a:solidFill>
            </a:endParaRPr>
          </a:p>
        </p:txBody>
      </p:sp>
    </p:spTree>
    <p:extLst>
      <p:ext uri="{BB962C8B-B14F-4D97-AF65-F5344CB8AC3E}">
        <p14:creationId xmlns:p14="http://schemas.microsoft.com/office/powerpoint/2010/main" val="133676251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val="1265456875"/>
              </p:ext>
            </p:extLst>
          </p:nvPr>
        </p:nvGraphicFramePr>
        <p:xfrm>
          <a:off x="102745" y="27434"/>
          <a:ext cx="8717724" cy="4928552"/>
        </p:xfrm>
        <a:graphic>
          <a:graphicData uri="http://schemas.openxmlformats.org/drawingml/2006/table">
            <a:tbl>
              <a:tblPr firstRow="1" bandRow="1">
                <a:tableStyleId>{5C22544A-7EE6-4342-B048-85BDC9FD1C3A}</a:tableStyleId>
              </a:tblPr>
              <a:tblGrid>
                <a:gridCol w="968636">
                  <a:extLst>
                    <a:ext uri="{9D8B030D-6E8A-4147-A177-3AD203B41FA5}">
                      <a16:colId xmlns:a16="http://schemas.microsoft.com/office/drawing/2014/main" xmlns="" val="20000"/>
                    </a:ext>
                  </a:extLst>
                </a:gridCol>
                <a:gridCol w="968636"/>
                <a:gridCol w="968636"/>
                <a:gridCol w="968636"/>
                <a:gridCol w="968636"/>
                <a:gridCol w="968636"/>
                <a:gridCol w="968636">
                  <a:extLst>
                    <a:ext uri="{9D8B030D-6E8A-4147-A177-3AD203B41FA5}">
                      <a16:colId xmlns:a16="http://schemas.microsoft.com/office/drawing/2014/main" xmlns="" val="20001"/>
                    </a:ext>
                  </a:extLst>
                </a:gridCol>
                <a:gridCol w="968636">
                  <a:extLst>
                    <a:ext uri="{9D8B030D-6E8A-4147-A177-3AD203B41FA5}">
                      <a16:colId xmlns:a16="http://schemas.microsoft.com/office/drawing/2014/main" xmlns="" val="20002"/>
                    </a:ext>
                  </a:extLst>
                </a:gridCol>
                <a:gridCol w="968636"/>
              </a:tblGrid>
              <a:tr h="216024">
                <a:tc rowSpan="2">
                  <a:txBody>
                    <a:bodyPr/>
                    <a:lstStyle/>
                    <a:p>
                      <a:endParaRPr lang="en-GB" sz="800" dirty="0"/>
                    </a:p>
                  </a:txBody>
                  <a:tcPr anchor="ctr">
                    <a:lnL w="12700" cmpd="sng">
                      <a:noFill/>
                    </a:lnL>
                    <a:lnT w="12700" cmpd="sng">
                      <a:noFill/>
                    </a:lnT>
                    <a:noFill/>
                  </a:tcPr>
                </a:tc>
                <a:tc gridSpan="2">
                  <a:txBody>
                    <a:bodyPr/>
                    <a:lstStyle/>
                    <a:p>
                      <a:pPr algn="ctr"/>
                      <a:r>
                        <a:rPr lang="en-GB" sz="800" b="1" dirty="0" smtClean="0">
                          <a:solidFill>
                            <a:schemeClr val="bg1"/>
                          </a:solidFill>
                        </a:rPr>
                        <a:t>2018</a:t>
                      </a:r>
                      <a:endParaRPr lang="en-GB" sz="800" b="1" dirty="0">
                        <a:solidFill>
                          <a:schemeClr val="bg1"/>
                        </a:solidFill>
                      </a:endParaRPr>
                    </a:p>
                  </a:txBody>
                  <a:tcPr anchor="ctr">
                    <a:lnR w="12700"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tcPr>
                </a:tc>
                <a:tc hMerge="1">
                  <a:txBody>
                    <a:bodyPr/>
                    <a:lstStyle/>
                    <a:p>
                      <a:pPr algn="ctr"/>
                      <a:endParaRPr lang="en-GB" sz="800" b="1" dirty="0">
                        <a:solidFill>
                          <a:schemeClr val="bg1"/>
                        </a:solidFill>
                      </a:endParaRPr>
                    </a:p>
                  </a:txBody>
                  <a:tcPr anchor="ctr">
                    <a:lnB w="12700" cap="flat" cmpd="sng" algn="ctr">
                      <a:solidFill>
                        <a:schemeClr val="bg1"/>
                      </a:solidFill>
                      <a:prstDash val="solid"/>
                      <a:round/>
                      <a:headEnd type="none" w="med" len="med"/>
                      <a:tailEnd type="none" w="med" len="med"/>
                    </a:lnB>
                  </a:tcPr>
                </a:tc>
                <a:tc gridSpan="5">
                  <a:txBody>
                    <a:bodyPr/>
                    <a:lstStyle/>
                    <a:p>
                      <a:pPr algn="ctr"/>
                      <a:r>
                        <a:rPr lang="en-GB" sz="800" b="1" dirty="0" smtClean="0">
                          <a:solidFill>
                            <a:schemeClr val="bg1"/>
                          </a:solidFill>
                        </a:rPr>
                        <a:t>2019</a:t>
                      </a:r>
                      <a:endParaRPr lang="en-GB" sz="800" b="1" dirty="0">
                        <a:solidFill>
                          <a:schemeClr val="bg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tcPr>
                </a:tc>
                <a:tc hMerge="1">
                  <a:txBody>
                    <a:bodyPr/>
                    <a:lstStyle/>
                    <a:p>
                      <a:pPr algn="ctr"/>
                      <a:endParaRPr lang="en-GB" sz="800" b="1" dirty="0">
                        <a:solidFill>
                          <a:schemeClr val="bg1"/>
                        </a:solidFill>
                      </a:endParaRPr>
                    </a:p>
                  </a:txBody>
                  <a:tcPr anchor="ctr">
                    <a:lnB w="12700" cap="flat" cmpd="sng" algn="ctr">
                      <a:solidFill>
                        <a:schemeClr val="bg1"/>
                      </a:solidFill>
                      <a:prstDash val="solid"/>
                      <a:round/>
                      <a:headEnd type="none" w="med" len="med"/>
                      <a:tailEnd type="none" w="med" len="med"/>
                    </a:lnB>
                  </a:tcPr>
                </a:tc>
                <a:tc hMerge="1">
                  <a:txBody>
                    <a:bodyPr/>
                    <a:lstStyle/>
                    <a:p>
                      <a:pPr algn="ctr"/>
                      <a:endParaRPr lang="en-GB" sz="800" b="1" dirty="0">
                        <a:solidFill>
                          <a:schemeClr val="bg1"/>
                        </a:solidFill>
                      </a:endParaRPr>
                    </a:p>
                  </a:txBody>
                  <a:tcPr anchor="ctr">
                    <a:lnB w="12700" cap="flat" cmpd="sng" algn="ctr">
                      <a:solidFill>
                        <a:schemeClr val="bg1"/>
                      </a:solidFill>
                      <a:prstDash val="solid"/>
                      <a:round/>
                      <a:headEnd type="none" w="med" len="med"/>
                      <a:tailEnd type="none" w="med" len="med"/>
                    </a:lnB>
                  </a:tcPr>
                </a:tc>
                <a:tc hMerge="1">
                  <a:txBody>
                    <a:bodyPr/>
                    <a:lstStyle/>
                    <a:p>
                      <a:pPr algn="ctr"/>
                      <a:endParaRPr lang="en-GB" sz="800" b="1" dirty="0">
                        <a:solidFill>
                          <a:schemeClr val="bg1"/>
                        </a:solidFill>
                      </a:endParaRPr>
                    </a:p>
                  </a:txBody>
                  <a:tcPr anchor="ctr">
                    <a:lnB w="12700" cap="flat" cmpd="sng" algn="ctr">
                      <a:solidFill>
                        <a:schemeClr val="bg1"/>
                      </a:solidFill>
                      <a:prstDash val="solid"/>
                      <a:round/>
                      <a:headEnd type="none" w="med" len="med"/>
                      <a:tailEnd type="none" w="med" len="med"/>
                    </a:lnB>
                  </a:tcPr>
                </a:tc>
                <a:tc hMerge="1">
                  <a:txBody>
                    <a:bodyPr/>
                    <a:lstStyle/>
                    <a:p>
                      <a:pPr algn="ctr"/>
                      <a:endParaRPr lang="en-GB" sz="800" dirty="0">
                        <a:solidFill>
                          <a:schemeClr val="bg1"/>
                        </a:solidFill>
                      </a:endParaRPr>
                    </a:p>
                  </a:txBody>
                  <a:tcPr anchor="ctr"/>
                </a:tc>
                <a:tc>
                  <a:txBody>
                    <a:bodyPr/>
                    <a:lstStyle/>
                    <a:p>
                      <a:pPr algn="ctr"/>
                      <a:endParaRPr lang="en-GB" sz="800" b="1" dirty="0">
                        <a:solidFill>
                          <a:schemeClr val="bg1"/>
                        </a:solidFill>
                      </a:endParaRPr>
                    </a:p>
                  </a:txBody>
                  <a:tcPr anchor="ctr">
                    <a:lnL w="12700" cap="flat" cmpd="sng" algn="ctr">
                      <a:solidFill>
                        <a:schemeClr val="bg1"/>
                      </a:solidFill>
                      <a:prstDash val="solid"/>
                      <a:round/>
                      <a:headEnd type="none" w="med" len="med"/>
                      <a:tailEnd type="none" w="med" len="med"/>
                    </a:lnL>
                    <a:lnB w="12700" cap="flat" cmpd="sng" algn="ctr">
                      <a:solidFill>
                        <a:schemeClr val="bg1"/>
                      </a:solidFill>
                      <a:prstDash val="solid"/>
                      <a:round/>
                      <a:headEnd type="none" w="med" len="med"/>
                      <a:tailEnd type="none" w="med" len="med"/>
                    </a:lnB>
                  </a:tcPr>
                </a:tc>
              </a:tr>
              <a:tr h="360040">
                <a:tc vMerge="1">
                  <a:txBody>
                    <a:bodyPr/>
                    <a:lstStyle/>
                    <a:p>
                      <a:endParaRPr lang="en-GB" dirty="0"/>
                    </a:p>
                  </a:txBody>
                  <a:tcPr anchor="ctr">
                    <a:lnT w="12700" cap="flat" cmpd="sng" algn="ctr">
                      <a:solidFill>
                        <a:schemeClr val="bg1"/>
                      </a:solidFill>
                      <a:prstDash val="solid"/>
                      <a:round/>
                      <a:headEnd type="none" w="med" len="med"/>
                      <a:tailEnd type="none" w="med" len="med"/>
                    </a:lnT>
                    <a:noFill/>
                  </a:tcPr>
                </a:tc>
                <a:tc>
                  <a:txBody>
                    <a:bodyPr/>
                    <a:lstStyle/>
                    <a:p>
                      <a:pPr algn="ctr"/>
                      <a:r>
                        <a:rPr lang="en-GB" sz="800" dirty="0" smtClean="0">
                          <a:solidFill>
                            <a:schemeClr val="bg1"/>
                          </a:solidFill>
                        </a:rPr>
                        <a:t>Feb</a:t>
                      </a:r>
                      <a:endParaRPr lang="en-GB" sz="800" dirty="0">
                        <a:solidFill>
                          <a:schemeClr val="bg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solidFill>
                      <a:schemeClr val="accent1"/>
                    </a:solidFill>
                  </a:tcPr>
                </a:tc>
                <a:tc>
                  <a:txBody>
                    <a:bodyPr/>
                    <a:lstStyle/>
                    <a:p>
                      <a:pPr algn="ctr"/>
                      <a:r>
                        <a:rPr lang="en-GB" sz="800" dirty="0" smtClean="0">
                          <a:solidFill>
                            <a:schemeClr val="bg1"/>
                          </a:solidFill>
                        </a:rPr>
                        <a:t>Mar</a:t>
                      </a:r>
                      <a:endParaRPr lang="en-GB" sz="800" dirty="0">
                        <a:solidFill>
                          <a:schemeClr val="bg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solidFill>
                      <a:schemeClr val="accent1"/>
                    </a:solidFill>
                  </a:tcPr>
                </a:tc>
                <a:tc>
                  <a:txBody>
                    <a:bodyPr/>
                    <a:lstStyle/>
                    <a:p>
                      <a:pPr algn="ctr"/>
                      <a:r>
                        <a:rPr lang="en-GB" sz="800" dirty="0" smtClean="0">
                          <a:solidFill>
                            <a:schemeClr val="bg1"/>
                          </a:solidFill>
                        </a:rPr>
                        <a:t>Apr</a:t>
                      </a:r>
                      <a:endParaRPr lang="en-GB" sz="800" dirty="0">
                        <a:solidFill>
                          <a:schemeClr val="bg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solidFill>
                      <a:schemeClr val="accent1"/>
                    </a:solidFill>
                  </a:tcPr>
                </a:tc>
                <a:tc>
                  <a:txBody>
                    <a:bodyPr/>
                    <a:lstStyle/>
                    <a:p>
                      <a:pPr algn="ctr"/>
                      <a:r>
                        <a:rPr lang="en-GB" sz="800" dirty="0" smtClean="0">
                          <a:solidFill>
                            <a:schemeClr val="bg1"/>
                          </a:solidFill>
                        </a:rPr>
                        <a:t>May</a:t>
                      </a:r>
                      <a:endParaRPr lang="en-GB" sz="800" dirty="0">
                        <a:solidFill>
                          <a:schemeClr val="bg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solidFill>
                      <a:schemeClr val="accent1"/>
                    </a:solidFill>
                  </a:tcPr>
                </a:tc>
                <a:tc>
                  <a:txBody>
                    <a:bodyPr/>
                    <a:lstStyle/>
                    <a:p>
                      <a:pPr algn="ctr"/>
                      <a:r>
                        <a:rPr lang="en-GB" sz="800" dirty="0" smtClean="0">
                          <a:solidFill>
                            <a:schemeClr val="bg1"/>
                          </a:solidFill>
                        </a:rPr>
                        <a:t>June</a:t>
                      </a:r>
                      <a:endParaRPr lang="en-GB" sz="800" dirty="0">
                        <a:solidFill>
                          <a:schemeClr val="bg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solidFill>
                      <a:schemeClr val="accent1"/>
                    </a:solidFill>
                  </a:tcPr>
                </a:tc>
                <a:tc>
                  <a:txBody>
                    <a:bodyPr/>
                    <a:lstStyle/>
                    <a:p>
                      <a:pPr algn="ctr"/>
                      <a:r>
                        <a:rPr lang="en-GB" sz="800" dirty="0" smtClean="0">
                          <a:solidFill>
                            <a:schemeClr val="bg1"/>
                          </a:solidFill>
                        </a:rPr>
                        <a:t>July</a:t>
                      </a:r>
                      <a:endParaRPr lang="en-GB" sz="800" dirty="0">
                        <a:solidFill>
                          <a:schemeClr val="bg1"/>
                        </a:solidFill>
                      </a:endParaRPr>
                    </a:p>
                  </a:txBody>
                  <a:tcPr anchor="ct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solidFill>
                      <a:schemeClr val="accent1"/>
                    </a:solidFill>
                  </a:tcPr>
                </a:tc>
                <a:tc>
                  <a:txBody>
                    <a:bodyPr/>
                    <a:lstStyle/>
                    <a:p>
                      <a:pPr algn="ctr"/>
                      <a:r>
                        <a:rPr lang="en-GB" sz="800" dirty="0" smtClean="0">
                          <a:solidFill>
                            <a:schemeClr val="bg1"/>
                          </a:solidFill>
                        </a:rPr>
                        <a:t>Aug</a:t>
                      </a:r>
                      <a:endParaRPr lang="en-GB" sz="800" dirty="0">
                        <a:solidFill>
                          <a:schemeClr val="bg1"/>
                        </a:solidFill>
                      </a:endParaRPr>
                    </a:p>
                  </a:txBody>
                  <a:tcPr anchor="ctr">
                    <a:lnT w="12700" cap="flat" cmpd="sng" algn="ctr">
                      <a:solidFill>
                        <a:schemeClr val="bg1"/>
                      </a:solidFill>
                      <a:prstDash val="solid"/>
                      <a:round/>
                      <a:headEnd type="none" w="med" len="med"/>
                      <a:tailEnd type="none" w="med" len="med"/>
                    </a:lnT>
                    <a:solidFill>
                      <a:schemeClr val="accent1"/>
                    </a:solidFill>
                  </a:tcPr>
                </a:tc>
                <a:tc>
                  <a:txBody>
                    <a:bodyPr/>
                    <a:lstStyle/>
                    <a:p>
                      <a:pPr algn="ctr"/>
                      <a:r>
                        <a:rPr lang="en-GB" sz="800" dirty="0" smtClean="0">
                          <a:solidFill>
                            <a:schemeClr val="bg1"/>
                          </a:solidFill>
                        </a:rPr>
                        <a:t>Sept</a:t>
                      </a:r>
                      <a:endParaRPr lang="en-GB" sz="800" dirty="0">
                        <a:solidFill>
                          <a:schemeClr val="bg1"/>
                        </a:solidFill>
                      </a:endParaRPr>
                    </a:p>
                  </a:txBody>
                  <a:tcPr anchor="ctr">
                    <a:lnT w="12700" cap="flat" cmpd="sng" algn="ctr">
                      <a:solidFill>
                        <a:schemeClr val="bg1"/>
                      </a:solidFill>
                      <a:prstDash val="solid"/>
                      <a:round/>
                      <a:headEnd type="none" w="med" len="med"/>
                      <a:tailEnd type="none" w="med" len="med"/>
                    </a:lnT>
                    <a:solidFill>
                      <a:schemeClr val="accent1"/>
                    </a:solidFill>
                  </a:tcPr>
                </a:tc>
                <a:extLst>
                  <a:ext uri="{0D108BD9-81ED-4DB2-BD59-A6C34878D82A}">
                    <a16:rowId xmlns:a16="http://schemas.microsoft.com/office/drawing/2014/main" xmlns="" val="10000"/>
                  </a:ext>
                </a:extLst>
              </a:tr>
              <a:tr h="426070">
                <a:tc>
                  <a:txBody>
                    <a:bodyPr/>
                    <a:lstStyle/>
                    <a:p>
                      <a:pPr algn="ctr"/>
                      <a:r>
                        <a:rPr lang="en-GB" sz="900" dirty="0" smtClean="0">
                          <a:solidFill>
                            <a:schemeClr val="bg1"/>
                          </a:solidFill>
                        </a:rPr>
                        <a:t>Ofgem/DCC</a:t>
                      </a:r>
                      <a:endParaRPr lang="en-GB" sz="900" dirty="0">
                        <a:solidFill>
                          <a:schemeClr val="bg1"/>
                        </a:solidFill>
                      </a:endParaRPr>
                    </a:p>
                  </a:txBody>
                  <a:tcPr marL="0" marR="0" anchor="ctr">
                    <a:solidFill>
                      <a:srgbClr val="3E5AA8"/>
                    </a:solidFill>
                  </a:tcPr>
                </a:tc>
                <a:tc>
                  <a:txBody>
                    <a:bodyPr/>
                    <a:lstStyle/>
                    <a:p>
                      <a:endParaRPr lang="en-GB" sz="400" dirty="0"/>
                    </a:p>
                  </a:txBody>
                  <a:tcPr anchor="ctr"/>
                </a:tc>
                <a:tc>
                  <a:txBody>
                    <a:bodyPr/>
                    <a:lstStyle/>
                    <a:p>
                      <a:endParaRPr lang="en-GB" sz="400" dirty="0"/>
                    </a:p>
                  </a:txBody>
                  <a:tcPr anchor="ctr"/>
                </a:tc>
                <a:tc>
                  <a:txBody>
                    <a:bodyPr/>
                    <a:lstStyle/>
                    <a:p>
                      <a:endParaRPr lang="en-GB" sz="400" dirty="0"/>
                    </a:p>
                  </a:txBody>
                  <a:tcPr anchor="ctr"/>
                </a:tc>
                <a:tc>
                  <a:txBody>
                    <a:bodyPr/>
                    <a:lstStyle/>
                    <a:p>
                      <a:endParaRPr lang="en-GB" sz="400" dirty="0"/>
                    </a:p>
                  </a:txBody>
                  <a:tcPr anchor="ctr"/>
                </a:tc>
                <a:tc>
                  <a:txBody>
                    <a:bodyPr/>
                    <a:lstStyle/>
                    <a:p>
                      <a:endParaRPr lang="en-GB" sz="400" dirty="0"/>
                    </a:p>
                  </a:txBody>
                  <a:tcPr anchor="ctr"/>
                </a:tc>
                <a:tc>
                  <a:txBody>
                    <a:bodyPr/>
                    <a:lstStyle/>
                    <a:p>
                      <a:endParaRPr lang="en-GB" sz="400" dirty="0"/>
                    </a:p>
                  </a:txBody>
                  <a:tcPr anchor="ctr"/>
                </a:tc>
                <a:tc>
                  <a:txBody>
                    <a:bodyPr/>
                    <a:lstStyle/>
                    <a:p>
                      <a:endParaRPr lang="en-GB" sz="400" dirty="0"/>
                    </a:p>
                  </a:txBody>
                  <a:tcPr anchor="ctr"/>
                </a:tc>
                <a:tc>
                  <a:txBody>
                    <a:bodyPr/>
                    <a:lstStyle/>
                    <a:p>
                      <a:endParaRPr lang="en-GB" sz="400" dirty="0"/>
                    </a:p>
                  </a:txBody>
                  <a:tcPr anchor="ctr"/>
                </a:tc>
                <a:extLst>
                  <a:ext uri="{0D108BD9-81ED-4DB2-BD59-A6C34878D82A}">
                    <a16:rowId xmlns:a16="http://schemas.microsoft.com/office/drawing/2014/main" xmlns="" val="10001"/>
                  </a:ext>
                </a:extLst>
              </a:tr>
              <a:tr h="497082">
                <a:tc>
                  <a:txBody>
                    <a:bodyPr/>
                    <a:lstStyle/>
                    <a:p>
                      <a:pPr marL="0" marR="0" indent="0" algn="ctr" defTabSz="914355" rtl="0" eaLnBrk="1" fontAlgn="auto" latinLnBrk="0" hangingPunct="1">
                        <a:lnSpc>
                          <a:spcPct val="100000"/>
                        </a:lnSpc>
                        <a:spcBef>
                          <a:spcPts val="0"/>
                        </a:spcBef>
                        <a:spcAft>
                          <a:spcPts val="0"/>
                        </a:spcAft>
                        <a:buClrTx/>
                        <a:buSzTx/>
                        <a:buFontTx/>
                        <a:buNone/>
                        <a:tabLst/>
                        <a:defRPr/>
                      </a:pPr>
                      <a:r>
                        <a:rPr lang="en-GB" sz="800" dirty="0" smtClean="0">
                          <a:solidFill>
                            <a:schemeClr val="bg1"/>
                          </a:solidFill>
                        </a:rPr>
                        <a:t>Programme</a:t>
                      </a:r>
                      <a:endParaRPr lang="en-GB" sz="800" dirty="0">
                        <a:solidFill>
                          <a:schemeClr val="bg1"/>
                        </a:solidFill>
                      </a:endParaRPr>
                    </a:p>
                  </a:txBody>
                  <a:tcPr marL="0" marR="0" anchor="ctr">
                    <a:solidFill>
                      <a:srgbClr val="3E5AA8"/>
                    </a:solidFill>
                  </a:tcPr>
                </a:tc>
                <a:tc>
                  <a:txBody>
                    <a:bodyPr/>
                    <a:lstStyle/>
                    <a:p>
                      <a:endParaRPr lang="en-GB" sz="400" dirty="0"/>
                    </a:p>
                  </a:txBody>
                  <a:tcPr anchor="ctr"/>
                </a:tc>
                <a:tc>
                  <a:txBody>
                    <a:bodyPr/>
                    <a:lstStyle/>
                    <a:p>
                      <a:endParaRPr lang="en-GB" sz="400" dirty="0"/>
                    </a:p>
                  </a:txBody>
                  <a:tcPr anchor="ctr"/>
                </a:tc>
                <a:tc>
                  <a:txBody>
                    <a:bodyPr/>
                    <a:lstStyle/>
                    <a:p>
                      <a:endParaRPr lang="en-GB" sz="400" dirty="0"/>
                    </a:p>
                  </a:txBody>
                  <a:tcPr anchor="ctr"/>
                </a:tc>
                <a:tc>
                  <a:txBody>
                    <a:bodyPr/>
                    <a:lstStyle/>
                    <a:p>
                      <a:endParaRPr lang="en-GB" sz="400" dirty="0"/>
                    </a:p>
                  </a:txBody>
                  <a:tcPr anchor="ctr"/>
                </a:tc>
                <a:tc>
                  <a:txBody>
                    <a:bodyPr/>
                    <a:lstStyle/>
                    <a:p>
                      <a:endParaRPr lang="en-GB" sz="400" dirty="0"/>
                    </a:p>
                  </a:txBody>
                  <a:tcPr anchor="ctr"/>
                </a:tc>
                <a:tc>
                  <a:txBody>
                    <a:bodyPr/>
                    <a:lstStyle/>
                    <a:p>
                      <a:endParaRPr lang="en-GB" sz="400" dirty="0"/>
                    </a:p>
                  </a:txBody>
                  <a:tcPr anchor="ctr"/>
                </a:tc>
                <a:tc>
                  <a:txBody>
                    <a:bodyPr/>
                    <a:lstStyle/>
                    <a:p>
                      <a:endParaRPr lang="en-GB" sz="400" dirty="0"/>
                    </a:p>
                  </a:txBody>
                  <a:tcPr anchor="ctr"/>
                </a:tc>
                <a:tc>
                  <a:txBody>
                    <a:bodyPr/>
                    <a:lstStyle/>
                    <a:p>
                      <a:endParaRPr lang="en-GB" sz="400" dirty="0"/>
                    </a:p>
                  </a:txBody>
                  <a:tcPr anchor="ctr"/>
                </a:tc>
                <a:extLst>
                  <a:ext uri="{0D108BD9-81ED-4DB2-BD59-A6C34878D82A}">
                    <a16:rowId xmlns:a16="http://schemas.microsoft.com/office/drawing/2014/main" xmlns="" val="10002"/>
                  </a:ext>
                </a:extLst>
              </a:tr>
              <a:tr h="733032">
                <a:tc>
                  <a:txBody>
                    <a:bodyPr/>
                    <a:lstStyle/>
                    <a:p>
                      <a:pPr marL="0" marR="0" indent="0" algn="ctr" defTabSz="914355" rtl="0" eaLnBrk="1" fontAlgn="auto" latinLnBrk="0" hangingPunct="1">
                        <a:lnSpc>
                          <a:spcPct val="100000"/>
                        </a:lnSpc>
                        <a:spcBef>
                          <a:spcPts val="0"/>
                        </a:spcBef>
                        <a:spcAft>
                          <a:spcPts val="0"/>
                        </a:spcAft>
                        <a:buClrTx/>
                        <a:buSzTx/>
                        <a:buFontTx/>
                        <a:buNone/>
                        <a:tabLst/>
                        <a:defRPr/>
                      </a:pPr>
                      <a:r>
                        <a:rPr lang="en-GB" sz="800" dirty="0" smtClean="0">
                          <a:solidFill>
                            <a:schemeClr val="bg1"/>
                          </a:solidFill>
                        </a:rPr>
                        <a:t>UK Link</a:t>
                      </a:r>
                      <a:endParaRPr lang="en-GB" sz="800" dirty="0">
                        <a:solidFill>
                          <a:schemeClr val="bg1"/>
                        </a:solidFill>
                      </a:endParaRPr>
                    </a:p>
                  </a:txBody>
                  <a:tcPr marL="0" marR="0" anchor="ctr">
                    <a:solidFill>
                      <a:srgbClr val="3E5AA8"/>
                    </a:solidFill>
                  </a:tcPr>
                </a:tc>
                <a:tc>
                  <a:txBody>
                    <a:bodyPr/>
                    <a:lstStyle/>
                    <a:p>
                      <a:endParaRPr lang="en-GB" sz="400" dirty="0"/>
                    </a:p>
                  </a:txBody>
                  <a:tcPr anchor="ctr"/>
                </a:tc>
                <a:tc>
                  <a:txBody>
                    <a:bodyPr/>
                    <a:lstStyle/>
                    <a:p>
                      <a:endParaRPr lang="en-GB" sz="400" dirty="0"/>
                    </a:p>
                  </a:txBody>
                  <a:tcPr anchor="ctr"/>
                </a:tc>
                <a:tc>
                  <a:txBody>
                    <a:bodyPr/>
                    <a:lstStyle/>
                    <a:p>
                      <a:endParaRPr lang="en-GB" sz="400" dirty="0"/>
                    </a:p>
                  </a:txBody>
                  <a:tcPr anchor="ctr"/>
                </a:tc>
                <a:tc>
                  <a:txBody>
                    <a:bodyPr/>
                    <a:lstStyle/>
                    <a:p>
                      <a:endParaRPr lang="en-GB" sz="400" dirty="0"/>
                    </a:p>
                  </a:txBody>
                  <a:tcPr anchor="ctr"/>
                </a:tc>
                <a:tc>
                  <a:txBody>
                    <a:bodyPr/>
                    <a:lstStyle/>
                    <a:p>
                      <a:endParaRPr lang="en-GB" sz="400" dirty="0"/>
                    </a:p>
                  </a:txBody>
                  <a:tcPr anchor="ctr"/>
                </a:tc>
                <a:tc>
                  <a:txBody>
                    <a:bodyPr/>
                    <a:lstStyle/>
                    <a:p>
                      <a:endParaRPr lang="en-GB" sz="400" dirty="0"/>
                    </a:p>
                  </a:txBody>
                  <a:tcPr anchor="ctr"/>
                </a:tc>
                <a:tc>
                  <a:txBody>
                    <a:bodyPr/>
                    <a:lstStyle/>
                    <a:p>
                      <a:endParaRPr lang="en-GB" sz="400" dirty="0"/>
                    </a:p>
                  </a:txBody>
                  <a:tcPr anchor="ctr"/>
                </a:tc>
                <a:tc>
                  <a:txBody>
                    <a:bodyPr/>
                    <a:lstStyle/>
                    <a:p>
                      <a:endParaRPr lang="en-GB" sz="400" dirty="0"/>
                    </a:p>
                  </a:txBody>
                  <a:tcPr anchor="ctr"/>
                </a:tc>
              </a:tr>
              <a:tr h="816000">
                <a:tc>
                  <a:txBody>
                    <a:bodyPr/>
                    <a:lstStyle/>
                    <a:p>
                      <a:pPr marL="0" marR="0" indent="0" algn="ctr" defTabSz="914355" rtl="0" eaLnBrk="1" fontAlgn="auto" latinLnBrk="0" hangingPunct="1">
                        <a:lnSpc>
                          <a:spcPct val="100000"/>
                        </a:lnSpc>
                        <a:spcBef>
                          <a:spcPts val="0"/>
                        </a:spcBef>
                        <a:spcAft>
                          <a:spcPts val="0"/>
                        </a:spcAft>
                        <a:buClrTx/>
                        <a:buSzTx/>
                        <a:buFontTx/>
                        <a:buNone/>
                        <a:tabLst/>
                        <a:defRPr/>
                      </a:pPr>
                      <a:r>
                        <a:rPr lang="en-GB" sz="800" dirty="0" smtClean="0">
                          <a:solidFill>
                            <a:schemeClr val="bg1"/>
                          </a:solidFill>
                        </a:rPr>
                        <a:t>Data </a:t>
                      </a:r>
                      <a:endParaRPr lang="en-GB" sz="800" dirty="0">
                        <a:solidFill>
                          <a:schemeClr val="bg1"/>
                        </a:solidFill>
                      </a:endParaRPr>
                    </a:p>
                  </a:txBody>
                  <a:tcPr marL="0" marR="0" anchor="ctr">
                    <a:solidFill>
                      <a:srgbClr val="3E5AA8"/>
                    </a:solidFill>
                  </a:tcPr>
                </a:tc>
                <a:tc>
                  <a:txBody>
                    <a:bodyPr/>
                    <a:lstStyle/>
                    <a:p>
                      <a:endParaRPr lang="en-GB" sz="400" dirty="0"/>
                    </a:p>
                  </a:txBody>
                  <a:tcPr anchor="ctr"/>
                </a:tc>
                <a:tc>
                  <a:txBody>
                    <a:bodyPr/>
                    <a:lstStyle/>
                    <a:p>
                      <a:endParaRPr lang="en-GB" sz="400" dirty="0"/>
                    </a:p>
                  </a:txBody>
                  <a:tcPr anchor="ctr"/>
                </a:tc>
                <a:tc>
                  <a:txBody>
                    <a:bodyPr/>
                    <a:lstStyle/>
                    <a:p>
                      <a:endParaRPr lang="en-GB" sz="400" dirty="0"/>
                    </a:p>
                  </a:txBody>
                  <a:tcPr anchor="ctr"/>
                </a:tc>
                <a:tc>
                  <a:txBody>
                    <a:bodyPr/>
                    <a:lstStyle/>
                    <a:p>
                      <a:endParaRPr lang="en-GB" sz="400" dirty="0"/>
                    </a:p>
                  </a:txBody>
                  <a:tcPr anchor="ctr"/>
                </a:tc>
                <a:tc>
                  <a:txBody>
                    <a:bodyPr/>
                    <a:lstStyle/>
                    <a:p>
                      <a:endParaRPr lang="en-GB" sz="400" dirty="0"/>
                    </a:p>
                  </a:txBody>
                  <a:tcPr anchor="ctr"/>
                </a:tc>
                <a:tc>
                  <a:txBody>
                    <a:bodyPr/>
                    <a:lstStyle/>
                    <a:p>
                      <a:endParaRPr lang="en-GB" sz="400" dirty="0"/>
                    </a:p>
                  </a:txBody>
                  <a:tcPr anchor="ctr"/>
                </a:tc>
                <a:tc>
                  <a:txBody>
                    <a:bodyPr/>
                    <a:lstStyle/>
                    <a:p>
                      <a:endParaRPr lang="en-GB" sz="400" dirty="0"/>
                    </a:p>
                  </a:txBody>
                  <a:tcPr anchor="ctr"/>
                </a:tc>
                <a:tc>
                  <a:txBody>
                    <a:bodyPr/>
                    <a:lstStyle/>
                    <a:p>
                      <a:endParaRPr lang="en-GB" sz="400" dirty="0"/>
                    </a:p>
                  </a:txBody>
                  <a:tcPr anchor="ctr"/>
                </a:tc>
              </a:tr>
              <a:tr h="264120">
                <a:tc>
                  <a:txBody>
                    <a:bodyPr/>
                    <a:lstStyle/>
                    <a:p>
                      <a:pPr marL="0" marR="0" indent="0" algn="ctr" defTabSz="914355" rtl="0" eaLnBrk="1" fontAlgn="auto" latinLnBrk="0" hangingPunct="1">
                        <a:lnSpc>
                          <a:spcPct val="100000"/>
                        </a:lnSpc>
                        <a:spcBef>
                          <a:spcPts val="0"/>
                        </a:spcBef>
                        <a:spcAft>
                          <a:spcPts val="0"/>
                        </a:spcAft>
                        <a:buClrTx/>
                        <a:buSzTx/>
                        <a:buFontTx/>
                        <a:buNone/>
                        <a:tabLst/>
                        <a:defRPr/>
                      </a:pPr>
                      <a:r>
                        <a:rPr lang="en-GB" sz="700" dirty="0" smtClean="0">
                          <a:solidFill>
                            <a:schemeClr val="bg1"/>
                          </a:solidFill>
                        </a:rPr>
                        <a:t>Reporting</a:t>
                      </a:r>
                      <a:endParaRPr lang="en-GB" sz="700" dirty="0">
                        <a:solidFill>
                          <a:schemeClr val="bg1"/>
                        </a:solidFill>
                      </a:endParaRPr>
                    </a:p>
                  </a:txBody>
                  <a:tcPr marL="0" marR="0" anchor="ctr">
                    <a:solidFill>
                      <a:srgbClr val="3E5AA8"/>
                    </a:solidFill>
                  </a:tcPr>
                </a:tc>
                <a:tc>
                  <a:txBody>
                    <a:bodyPr/>
                    <a:lstStyle/>
                    <a:p>
                      <a:endParaRPr lang="en-GB" sz="400" dirty="0"/>
                    </a:p>
                  </a:txBody>
                  <a:tcPr anchor="ctr"/>
                </a:tc>
                <a:tc>
                  <a:txBody>
                    <a:bodyPr/>
                    <a:lstStyle/>
                    <a:p>
                      <a:endParaRPr lang="en-GB" sz="400" dirty="0"/>
                    </a:p>
                  </a:txBody>
                  <a:tcPr anchor="ctr"/>
                </a:tc>
                <a:tc>
                  <a:txBody>
                    <a:bodyPr/>
                    <a:lstStyle/>
                    <a:p>
                      <a:endParaRPr lang="en-GB" sz="400" dirty="0"/>
                    </a:p>
                  </a:txBody>
                  <a:tcPr anchor="ctr"/>
                </a:tc>
                <a:tc>
                  <a:txBody>
                    <a:bodyPr/>
                    <a:lstStyle/>
                    <a:p>
                      <a:endParaRPr lang="en-GB" sz="400" dirty="0"/>
                    </a:p>
                  </a:txBody>
                  <a:tcPr anchor="ctr"/>
                </a:tc>
                <a:tc>
                  <a:txBody>
                    <a:bodyPr/>
                    <a:lstStyle/>
                    <a:p>
                      <a:endParaRPr lang="en-GB" sz="400" dirty="0"/>
                    </a:p>
                  </a:txBody>
                  <a:tcPr anchor="ctr"/>
                </a:tc>
                <a:tc>
                  <a:txBody>
                    <a:bodyPr/>
                    <a:lstStyle/>
                    <a:p>
                      <a:endParaRPr lang="en-GB" sz="400" dirty="0"/>
                    </a:p>
                  </a:txBody>
                  <a:tcPr anchor="ctr"/>
                </a:tc>
                <a:tc>
                  <a:txBody>
                    <a:bodyPr/>
                    <a:lstStyle/>
                    <a:p>
                      <a:endParaRPr lang="en-GB" sz="400" dirty="0"/>
                    </a:p>
                  </a:txBody>
                  <a:tcPr anchor="ctr"/>
                </a:tc>
                <a:tc>
                  <a:txBody>
                    <a:bodyPr/>
                    <a:lstStyle/>
                    <a:p>
                      <a:endParaRPr lang="en-GB" sz="400" dirty="0"/>
                    </a:p>
                  </a:txBody>
                  <a:tcPr anchor="ctr"/>
                </a:tc>
                <a:extLst>
                  <a:ext uri="{0D108BD9-81ED-4DB2-BD59-A6C34878D82A}">
                    <a16:rowId xmlns:a16="http://schemas.microsoft.com/office/drawing/2014/main" xmlns="" val="10005"/>
                  </a:ext>
                </a:extLst>
              </a:tr>
              <a:tr h="432048">
                <a:tc>
                  <a:txBody>
                    <a:bodyPr/>
                    <a:lstStyle/>
                    <a:p>
                      <a:pPr marL="0" marR="0" indent="0" algn="ctr" defTabSz="914355" rtl="0" eaLnBrk="1" fontAlgn="auto" latinLnBrk="0" hangingPunct="1">
                        <a:lnSpc>
                          <a:spcPct val="100000"/>
                        </a:lnSpc>
                        <a:spcBef>
                          <a:spcPts val="0"/>
                        </a:spcBef>
                        <a:spcAft>
                          <a:spcPts val="0"/>
                        </a:spcAft>
                        <a:buClrTx/>
                        <a:buSzTx/>
                        <a:buFontTx/>
                        <a:buNone/>
                        <a:tabLst/>
                        <a:defRPr/>
                      </a:pPr>
                      <a:r>
                        <a:rPr lang="en-GB" sz="700" dirty="0" smtClean="0">
                          <a:solidFill>
                            <a:schemeClr val="bg1"/>
                          </a:solidFill>
                        </a:rPr>
                        <a:t>Gemini</a:t>
                      </a:r>
                      <a:endParaRPr lang="en-GB" sz="700" dirty="0">
                        <a:solidFill>
                          <a:schemeClr val="bg1"/>
                        </a:solidFill>
                      </a:endParaRPr>
                    </a:p>
                  </a:txBody>
                  <a:tcPr marL="0" marR="0" anchor="ctr">
                    <a:solidFill>
                      <a:srgbClr val="3E5AA8"/>
                    </a:solidFill>
                  </a:tcPr>
                </a:tc>
                <a:tc>
                  <a:txBody>
                    <a:bodyPr/>
                    <a:lstStyle/>
                    <a:p>
                      <a:endParaRPr lang="en-GB" sz="400" dirty="0"/>
                    </a:p>
                  </a:txBody>
                  <a:tcPr anchor="ctr"/>
                </a:tc>
                <a:tc>
                  <a:txBody>
                    <a:bodyPr/>
                    <a:lstStyle/>
                    <a:p>
                      <a:endParaRPr lang="en-GB" sz="400" dirty="0"/>
                    </a:p>
                  </a:txBody>
                  <a:tcPr anchor="ctr"/>
                </a:tc>
                <a:tc>
                  <a:txBody>
                    <a:bodyPr/>
                    <a:lstStyle/>
                    <a:p>
                      <a:endParaRPr lang="en-GB" sz="400" dirty="0"/>
                    </a:p>
                  </a:txBody>
                  <a:tcPr anchor="ctr"/>
                </a:tc>
                <a:tc>
                  <a:txBody>
                    <a:bodyPr/>
                    <a:lstStyle/>
                    <a:p>
                      <a:endParaRPr lang="en-GB" sz="400" dirty="0"/>
                    </a:p>
                  </a:txBody>
                  <a:tcPr anchor="ctr"/>
                </a:tc>
                <a:tc>
                  <a:txBody>
                    <a:bodyPr/>
                    <a:lstStyle/>
                    <a:p>
                      <a:endParaRPr lang="en-GB" sz="400" dirty="0"/>
                    </a:p>
                  </a:txBody>
                  <a:tcPr anchor="ctr"/>
                </a:tc>
                <a:tc>
                  <a:txBody>
                    <a:bodyPr/>
                    <a:lstStyle/>
                    <a:p>
                      <a:endParaRPr lang="en-GB" sz="400" dirty="0"/>
                    </a:p>
                  </a:txBody>
                  <a:tcPr anchor="ctr"/>
                </a:tc>
                <a:tc>
                  <a:txBody>
                    <a:bodyPr/>
                    <a:lstStyle/>
                    <a:p>
                      <a:endParaRPr lang="en-GB" sz="400" dirty="0"/>
                    </a:p>
                  </a:txBody>
                  <a:tcPr anchor="ctr"/>
                </a:tc>
                <a:tc>
                  <a:txBody>
                    <a:bodyPr/>
                    <a:lstStyle/>
                    <a:p>
                      <a:endParaRPr lang="en-GB" sz="400" dirty="0"/>
                    </a:p>
                  </a:txBody>
                  <a:tcPr anchor="ctr"/>
                </a:tc>
              </a:tr>
              <a:tr h="284046">
                <a:tc>
                  <a:txBody>
                    <a:bodyPr/>
                    <a:lstStyle/>
                    <a:p>
                      <a:pPr marL="0" marR="0" indent="0" algn="ctr" defTabSz="914355" rtl="0" eaLnBrk="1" fontAlgn="auto" latinLnBrk="0" hangingPunct="1">
                        <a:lnSpc>
                          <a:spcPct val="100000"/>
                        </a:lnSpc>
                        <a:spcBef>
                          <a:spcPts val="0"/>
                        </a:spcBef>
                        <a:spcAft>
                          <a:spcPts val="0"/>
                        </a:spcAft>
                        <a:buClrTx/>
                        <a:buSzTx/>
                        <a:buFontTx/>
                        <a:buNone/>
                        <a:tabLst/>
                        <a:defRPr/>
                      </a:pPr>
                      <a:r>
                        <a:rPr lang="en-GB" sz="700" dirty="0" smtClean="0">
                          <a:solidFill>
                            <a:schemeClr val="bg1"/>
                          </a:solidFill>
                        </a:rPr>
                        <a:t>Batch</a:t>
                      </a:r>
                      <a:r>
                        <a:rPr lang="en-GB" sz="700" baseline="0" dirty="0" smtClean="0">
                          <a:solidFill>
                            <a:schemeClr val="bg1"/>
                          </a:solidFill>
                        </a:rPr>
                        <a:t> &amp; EFT</a:t>
                      </a:r>
                      <a:endParaRPr lang="en-GB" sz="700" dirty="0">
                        <a:solidFill>
                          <a:schemeClr val="bg1"/>
                        </a:solidFill>
                      </a:endParaRPr>
                    </a:p>
                  </a:txBody>
                  <a:tcPr marL="0" marR="0" anchor="ctr">
                    <a:solidFill>
                      <a:srgbClr val="3E5AA8"/>
                    </a:solidFill>
                  </a:tcPr>
                </a:tc>
                <a:tc>
                  <a:txBody>
                    <a:bodyPr/>
                    <a:lstStyle/>
                    <a:p>
                      <a:endParaRPr lang="en-GB" sz="400" dirty="0"/>
                    </a:p>
                  </a:txBody>
                  <a:tcPr anchor="ctr"/>
                </a:tc>
                <a:tc>
                  <a:txBody>
                    <a:bodyPr/>
                    <a:lstStyle/>
                    <a:p>
                      <a:endParaRPr lang="en-GB" sz="400" dirty="0"/>
                    </a:p>
                  </a:txBody>
                  <a:tcPr anchor="ctr"/>
                </a:tc>
                <a:tc>
                  <a:txBody>
                    <a:bodyPr/>
                    <a:lstStyle/>
                    <a:p>
                      <a:endParaRPr lang="en-GB" sz="400" dirty="0"/>
                    </a:p>
                  </a:txBody>
                  <a:tcPr anchor="ctr"/>
                </a:tc>
                <a:tc>
                  <a:txBody>
                    <a:bodyPr/>
                    <a:lstStyle/>
                    <a:p>
                      <a:endParaRPr lang="en-GB" sz="400" dirty="0"/>
                    </a:p>
                  </a:txBody>
                  <a:tcPr anchor="ctr"/>
                </a:tc>
                <a:tc>
                  <a:txBody>
                    <a:bodyPr/>
                    <a:lstStyle/>
                    <a:p>
                      <a:endParaRPr lang="en-GB" sz="400" dirty="0"/>
                    </a:p>
                  </a:txBody>
                  <a:tcPr anchor="ctr"/>
                </a:tc>
                <a:tc>
                  <a:txBody>
                    <a:bodyPr/>
                    <a:lstStyle/>
                    <a:p>
                      <a:endParaRPr lang="en-GB" sz="400" dirty="0"/>
                    </a:p>
                  </a:txBody>
                  <a:tcPr anchor="ctr"/>
                </a:tc>
                <a:tc>
                  <a:txBody>
                    <a:bodyPr/>
                    <a:lstStyle/>
                    <a:p>
                      <a:endParaRPr lang="en-GB" sz="400" dirty="0"/>
                    </a:p>
                  </a:txBody>
                  <a:tcPr anchor="ctr"/>
                </a:tc>
                <a:tc>
                  <a:txBody>
                    <a:bodyPr/>
                    <a:lstStyle/>
                    <a:p>
                      <a:endParaRPr lang="en-GB" sz="400" dirty="0"/>
                    </a:p>
                  </a:txBody>
                  <a:tcPr anchor="ctr"/>
                </a:tc>
              </a:tr>
              <a:tr h="284046">
                <a:tc>
                  <a:txBody>
                    <a:bodyPr/>
                    <a:lstStyle/>
                    <a:p>
                      <a:pPr marL="0" marR="0" indent="0" algn="ctr" defTabSz="914355" rtl="0" eaLnBrk="1" fontAlgn="auto" latinLnBrk="0" hangingPunct="1">
                        <a:lnSpc>
                          <a:spcPct val="100000"/>
                        </a:lnSpc>
                        <a:spcBef>
                          <a:spcPts val="0"/>
                        </a:spcBef>
                        <a:spcAft>
                          <a:spcPts val="0"/>
                        </a:spcAft>
                        <a:buClrTx/>
                        <a:buSzTx/>
                        <a:buFontTx/>
                        <a:buNone/>
                        <a:tabLst/>
                        <a:defRPr/>
                      </a:pPr>
                      <a:r>
                        <a:rPr lang="en-GB" sz="600" dirty="0" smtClean="0">
                          <a:solidFill>
                            <a:schemeClr val="bg1"/>
                          </a:solidFill>
                        </a:rPr>
                        <a:t>Network</a:t>
                      </a:r>
                      <a:endParaRPr lang="en-GB" sz="600" dirty="0">
                        <a:solidFill>
                          <a:schemeClr val="bg1"/>
                        </a:solidFill>
                      </a:endParaRPr>
                    </a:p>
                  </a:txBody>
                  <a:tcPr marL="0" marR="0" anchor="ctr">
                    <a:solidFill>
                      <a:srgbClr val="3E5AA8"/>
                    </a:solidFill>
                  </a:tcPr>
                </a:tc>
                <a:tc>
                  <a:txBody>
                    <a:bodyPr/>
                    <a:lstStyle/>
                    <a:p>
                      <a:endParaRPr lang="en-GB" sz="400" dirty="0"/>
                    </a:p>
                  </a:txBody>
                  <a:tcPr anchor="ctr"/>
                </a:tc>
                <a:tc>
                  <a:txBody>
                    <a:bodyPr/>
                    <a:lstStyle/>
                    <a:p>
                      <a:endParaRPr lang="en-GB" sz="400" dirty="0"/>
                    </a:p>
                  </a:txBody>
                  <a:tcPr anchor="ctr"/>
                </a:tc>
                <a:tc>
                  <a:txBody>
                    <a:bodyPr/>
                    <a:lstStyle/>
                    <a:p>
                      <a:endParaRPr lang="en-GB" sz="400" dirty="0"/>
                    </a:p>
                  </a:txBody>
                  <a:tcPr anchor="ctr"/>
                </a:tc>
                <a:tc>
                  <a:txBody>
                    <a:bodyPr/>
                    <a:lstStyle/>
                    <a:p>
                      <a:endParaRPr lang="en-GB" sz="400" dirty="0"/>
                    </a:p>
                  </a:txBody>
                  <a:tcPr anchor="ctr"/>
                </a:tc>
                <a:tc>
                  <a:txBody>
                    <a:bodyPr/>
                    <a:lstStyle/>
                    <a:p>
                      <a:endParaRPr lang="en-GB" sz="400" dirty="0"/>
                    </a:p>
                  </a:txBody>
                  <a:tcPr anchor="ctr"/>
                </a:tc>
                <a:tc>
                  <a:txBody>
                    <a:bodyPr/>
                    <a:lstStyle/>
                    <a:p>
                      <a:endParaRPr lang="en-GB" sz="400" dirty="0"/>
                    </a:p>
                  </a:txBody>
                  <a:tcPr anchor="ctr"/>
                </a:tc>
                <a:tc>
                  <a:txBody>
                    <a:bodyPr/>
                    <a:lstStyle/>
                    <a:p>
                      <a:endParaRPr lang="en-GB" sz="400" dirty="0"/>
                    </a:p>
                  </a:txBody>
                  <a:tcPr anchor="ctr"/>
                </a:tc>
                <a:tc>
                  <a:txBody>
                    <a:bodyPr/>
                    <a:lstStyle/>
                    <a:p>
                      <a:endParaRPr lang="en-GB" sz="400" dirty="0"/>
                    </a:p>
                  </a:txBody>
                  <a:tcPr anchor="ctr"/>
                </a:tc>
              </a:tr>
              <a:tr h="296004">
                <a:tc>
                  <a:txBody>
                    <a:bodyPr/>
                    <a:lstStyle/>
                    <a:p>
                      <a:pPr marL="0" marR="0" indent="0" algn="ctr" defTabSz="914355" rtl="0" eaLnBrk="1" fontAlgn="auto" latinLnBrk="0" hangingPunct="1">
                        <a:lnSpc>
                          <a:spcPct val="100000"/>
                        </a:lnSpc>
                        <a:spcBef>
                          <a:spcPts val="0"/>
                        </a:spcBef>
                        <a:spcAft>
                          <a:spcPts val="0"/>
                        </a:spcAft>
                        <a:buClrTx/>
                        <a:buSzTx/>
                        <a:buFontTx/>
                        <a:buNone/>
                        <a:tabLst/>
                        <a:defRPr/>
                      </a:pPr>
                      <a:r>
                        <a:rPr lang="en-GB" sz="700" dirty="0" smtClean="0">
                          <a:solidFill>
                            <a:schemeClr val="bg1"/>
                          </a:solidFill>
                        </a:rPr>
                        <a:t>Business Change &amp; SM</a:t>
                      </a:r>
                    </a:p>
                    <a:p>
                      <a:pPr marL="0" marR="0" indent="0" algn="ctr" defTabSz="914355" rtl="0" eaLnBrk="1" fontAlgn="auto" latinLnBrk="0" hangingPunct="1">
                        <a:lnSpc>
                          <a:spcPct val="100000"/>
                        </a:lnSpc>
                        <a:spcBef>
                          <a:spcPts val="0"/>
                        </a:spcBef>
                        <a:spcAft>
                          <a:spcPts val="0"/>
                        </a:spcAft>
                        <a:buClrTx/>
                        <a:buSzTx/>
                        <a:buFontTx/>
                        <a:buNone/>
                        <a:tabLst/>
                        <a:defRPr/>
                      </a:pPr>
                      <a:endParaRPr lang="en-GB" sz="800" dirty="0" smtClean="0">
                        <a:solidFill>
                          <a:schemeClr val="bg1"/>
                        </a:solidFill>
                      </a:endParaRPr>
                    </a:p>
                  </a:txBody>
                  <a:tcPr marL="0" marR="0" anchor="ctr">
                    <a:solidFill>
                      <a:srgbClr val="3E5AA8"/>
                    </a:solidFill>
                  </a:tcPr>
                </a:tc>
                <a:tc>
                  <a:txBody>
                    <a:bodyPr/>
                    <a:lstStyle/>
                    <a:p>
                      <a:endParaRPr lang="en-GB" sz="400" dirty="0"/>
                    </a:p>
                  </a:txBody>
                  <a:tcPr anchor="ctr"/>
                </a:tc>
                <a:tc>
                  <a:txBody>
                    <a:bodyPr/>
                    <a:lstStyle/>
                    <a:p>
                      <a:endParaRPr lang="en-GB" sz="400" dirty="0"/>
                    </a:p>
                  </a:txBody>
                  <a:tcPr anchor="ctr"/>
                </a:tc>
                <a:tc>
                  <a:txBody>
                    <a:bodyPr/>
                    <a:lstStyle/>
                    <a:p>
                      <a:endParaRPr lang="en-GB" sz="400" dirty="0"/>
                    </a:p>
                  </a:txBody>
                  <a:tcPr anchor="ctr"/>
                </a:tc>
                <a:tc>
                  <a:txBody>
                    <a:bodyPr/>
                    <a:lstStyle/>
                    <a:p>
                      <a:endParaRPr lang="en-GB" sz="400" dirty="0"/>
                    </a:p>
                  </a:txBody>
                  <a:tcPr anchor="ctr"/>
                </a:tc>
                <a:tc>
                  <a:txBody>
                    <a:bodyPr/>
                    <a:lstStyle/>
                    <a:p>
                      <a:endParaRPr lang="en-GB" sz="400" dirty="0"/>
                    </a:p>
                  </a:txBody>
                  <a:tcPr anchor="ctr"/>
                </a:tc>
                <a:tc>
                  <a:txBody>
                    <a:bodyPr/>
                    <a:lstStyle/>
                    <a:p>
                      <a:endParaRPr lang="en-GB" sz="400" dirty="0"/>
                    </a:p>
                  </a:txBody>
                  <a:tcPr anchor="ctr"/>
                </a:tc>
                <a:tc>
                  <a:txBody>
                    <a:bodyPr/>
                    <a:lstStyle/>
                    <a:p>
                      <a:endParaRPr lang="en-GB" sz="400" dirty="0"/>
                    </a:p>
                  </a:txBody>
                  <a:tcPr anchor="ctr"/>
                </a:tc>
                <a:tc>
                  <a:txBody>
                    <a:bodyPr/>
                    <a:lstStyle/>
                    <a:p>
                      <a:endParaRPr lang="en-GB" sz="400" dirty="0"/>
                    </a:p>
                  </a:txBody>
                  <a:tcPr anchor="ctr"/>
                </a:tc>
              </a:tr>
              <a:tr h="296004">
                <a:tc>
                  <a:txBody>
                    <a:bodyPr/>
                    <a:lstStyle/>
                    <a:p>
                      <a:pPr marL="0" marR="0" indent="0" algn="ctr" defTabSz="914355" rtl="0" eaLnBrk="1" fontAlgn="auto" latinLnBrk="0" hangingPunct="1">
                        <a:lnSpc>
                          <a:spcPct val="100000"/>
                        </a:lnSpc>
                        <a:spcBef>
                          <a:spcPts val="0"/>
                        </a:spcBef>
                        <a:spcAft>
                          <a:spcPts val="0"/>
                        </a:spcAft>
                        <a:buClrTx/>
                        <a:buSzTx/>
                        <a:buFontTx/>
                        <a:buNone/>
                        <a:tabLst/>
                        <a:defRPr/>
                      </a:pPr>
                      <a:r>
                        <a:rPr lang="en-GB" sz="800" dirty="0" smtClean="0">
                          <a:solidFill>
                            <a:schemeClr val="bg1"/>
                          </a:solidFill>
                        </a:rPr>
                        <a:t>Testing </a:t>
                      </a:r>
                    </a:p>
                  </a:txBody>
                  <a:tcPr marL="0" marR="0" anchor="ctr">
                    <a:solidFill>
                      <a:srgbClr val="3E5AA8"/>
                    </a:solidFill>
                  </a:tcPr>
                </a:tc>
                <a:tc>
                  <a:txBody>
                    <a:bodyPr/>
                    <a:lstStyle/>
                    <a:p>
                      <a:endParaRPr lang="en-GB" sz="400" dirty="0"/>
                    </a:p>
                  </a:txBody>
                  <a:tcPr anchor="ctr"/>
                </a:tc>
                <a:tc>
                  <a:txBody>
                    <a:bodyPr/>
                    <a:lstStyle/>
                    <a:p>
                      <a:endParaRPr lang="en-GB" sz="400" dirty="0"/>
                    </a:p>
                  </a:txBody>
                  <a:tcPr anchor="ctr"/>
                </a:tc>
                <a:tc>
                  <a:txBody>
                    <a:bodyPr/>
                    <a:lstStyle/>
                    <a:p>
                      <a:endParaRPr lang="en-GB" sz="400" dirty="0"/>
                    </a:p>
                  </a:txBody>
                  <a:tcPr anchor="ctr"/>
                </a:tc>
                <a:tc>
                  <a:txBody>
                    <a:bodyPr/>
                    <a:lstStyle/>
                    <a:p>
                      <a:endParaRPr lang="en-GB" sz="400" dirty="0"/>
                    </a:p>
                  </a:txBody>
                  <a:tcPr anchor="ctr"/>
                </a:tc>
                <a:tc>
                  <a:txBody>
                    <a:bodyPr/>
                    <a:lstStyle/>
                    <a:p>
                      <a:endParaRPr lang="en-GB" sz="400" dirty="0"/>
                    </a:p>
                  </a:txBody>
                  <a:tcPr anchor="ctr"/>
                </a:tc>
                <a:tc>
                  <a:txBody>
                    <a:bodyPr/>
                    <a:lstStyle/>
                    <a:p>
                      <a:endParaRPr lang="en-GB" sz="400" dirty="0"/>
                    </a:p>
                  </a:txBody>
                  <a:tcPr anchor="ctr"/>
                </a:tc>
                <a:tc>
                  <a:txBody>
                    <a:bodyPr/>
                    <a:lstStyle/>
                    <a:p>
                      <a:endParaRPr lang="en-GB" sz="400" dirty="0"/>
                    </a:p>
                  </a:txBody>
                  <a:tcPr anchor="ctr"/>
                </a:tc>
                <a:tc>
                  <a:txBody>
                    <a:bodyPr/>
                    <a:lstStyle/>
                    <a:p>
                      <a:endParaRPr lang="en-GB" sz="400" dirty="0"/>
                    </a:p>
                  </a:txBody>
                  <a:tcPr anchor="ctr"/>
                </a:tc>
              </a:tr>
            </a:tbl>
          </a:graphicData>
        </a:graphic>
      </p:graphicFrame>
      <p:sp>
        <p:nvSpPr>
          <p:cNvPr id="7" name="TextBox 6"/>
          <p:cNvSpPr txBox="1"/>
          <p:nvPr/>
        </p:nvSpPr>
        <p:spPr>
          <a:xfrm>
            <a:off x="3047369" y="1161427"/>
            <a:ext cx="154584" cy="369332"/>
          </a:xfrm>
          <a:prstGeom prst="rect">
            <a:avLst/>
          </a:prstGeom>
          <a:noFill/>
        </p:spPr>
        <p:txBody>
          <a:bodyPr wrap="none" rtlCol="0">
            <a:spAutoFit/>
          </a:bodyPr>
          <a:lstStyle/>
          <a:p>
            <a:endParaRPr lang="en-GB" dirty="0"/>
          </a:p>
        </p:txBody>
      </p:sp>
      <p:sp>
        <p:nvSpPr>
          <p:cNvPr id="67" name="Rectangle 66"/>
          <p:cNvSpPr/>
          <p:nvPr/>
        </p:nvSpPr>
        <p:spPr bwMode="auto">
          <a:xfrm>
            <a:off x="3056277" y="730513"/>
            <a:ext cx="3387931" cy="185053"/>
          </a:xfrm>
          <a:prstGeom prst="rect">
            <a:avLst/>
          </a:prstGeom>
          <a:solidFill>
            <a:schemeClr val="bg1">
              <a:lumMod val="50000"/>
              <a:alpha val="50000"/>
            </a:schemeClr>
          </a:solidFill>
          <a:ln w="12700" cap="flat" cmpd="sng" algn="ctr">
            <a:solidFill>
              <a:schemeClr val="tx1">
                <a:lumMod val="65000"/>
                <a:lumOff val="35000"/>
              </a:schemeClr>
            </a:solidFill>
            <a:prstDash val="solid"/>
            <a:round/>
            <a:headEnd type="none" w="med" len="med"/>
            <a:tailEnd type="none" w="med" len="med"/>
          </a:ln>
          <a:effectLst/>
          <a:extLst/>
        </p:spPr>
        <p:txBody>
          <a:bodyPr vert="horz" wrap="none" lIns="69056" tIns="34529" rIns="69056" bIns="34529" numCol="1" rtlCol="0" anchor="ctr" anchorCtr="0" compatLnSpc="1">
            <a:prstTxWarp prst="textNoShape">
              <a:avLst/>
            </a:prstTxWarp>
          </a:bodyPr>
          <a:lstStyle/>
          <a:p>
            <a:pPr algn="ctr" defTabSz="685800"/>
            <a:r>
              <a:rPr lang="en-GB" sz="700" b="1" dirty="0" smtClean="0">
                <a:latin typeface="Arial" charset="0"/>
                <a:ea typeface="ＭＳ Ｐゴシック" pitchFamily="34" charset="-128"/>
              </a:rPr>
              <a:t>Physical Design</a:t>
            </a:r>
            <a:endParaRPr lang="en-GB" sz="700" b="1" dirty="0">
              <a:latin typeface="Arial" charset="0"/>
              <a:ea typeface="ＭＳ Ｐゴシック" pitchFamily="34" charset="-128"/>
            </a:endParaRPr>
          </a:p>
        </p:txBody>
      </p:sp>
      <p:sp>
        <p:nvSpPr>
          <p:cNvPr id="107" name="Rectangle 106"/>
          <p:cNvSpPr/>
          <p:nvPr/>
        </p:nvSpPr>
        <p:spPr bwMode="auto">
          <a:xfrm>
            <a:off x="1763688" y="732437"/>
            <a:ext cx="1283681" cy="183129"/>
          </a:xfrm>
          <a:prstGeom prst="rect">
            <a:avLst/>
          </a:prstGeom>
          <a:solidFill>
            <a:schemeClr val="bg1">
              <a:lumMod val="50000"/>
              <a:alpha val="50000"/>
            </a:schemeClr>
          </a:solidFill>
          <a:ln w="12700" cap="flat" cmpd="sng" algn="ctr">
            <a:solidFill>
              <a:schemeClr val="tx1">
                <a:lumMod val="65000"/>
                <a:lumOff val="35000"/>
              </a:schemeClr>
            </a:solidFill>
            <a:prstDash val="solid"/>
            <a:round/>
            <a:headEnd type="none" w="med" len="med"/>
            <a:tailEnd type="none" w="med" len="med"/>
          </a:ln>
          <a:effectLst/>
          <a:extLst/>
        </p:spPr>
        <p:txBody>
          <a:bodyPr vert="horz" wrap="none" lIns="69056" tIns="34529" rIns="69056" bIns="34529" numCol="1" rtlCol="0" anchor="ctr" anchorCtr="0" compatLnSpc="1">
            <a:prstTxWarp prst="textNoShape">
              <a:avLst/>
            </a:prstTxWarp>
          </a:bodyPr>
          <a:lstStyle/>
          <a:p>
            <a:pPr algn="ctr" defTabSz="685800"/>
            <a:r>
              <a:rPr lang="en-GB" sz="700" b="1" dirty="0" smtClean="0"/>
              <a:t>Contract</a:t>
            </a:r>
          </a:p>
        </p:txBody>
      </p:sp>
      <p:sp>
        <p:nvSpPr>
          <p:cNvPr id="230" name="Rectangle 229"/>
          <p:cNvSpPr/>
          <p:nvPr/>
        </p:nvSpPr>
        <p:spPr bwMode="auto">
          <a:xfrm>
            <a:off x="3047368" y="1635646"/>
            <a:ext cx="4836999" cy="184666"/>
          </a:xfrm>
          <a:prstGeom prst="rect">
            <a:avLst/>
          </a:prstGeom>
          <a:solidFill>
            <a:srgbClr val="68AEE0">
              <a:alpha val="50000"/>
            </a:srgbClr>
          </a:solidFill>
          <a:ln w="12700" cap="flat" cmpd="sng" algn="ctr">
            <a:solidFill>
              <a:schemeClr val="accent1"/>
            </a:solidFill>
            <a:prstDash val="solid"/>
            <a:round/>
            <a:headEnd type="none" w="med" len="med"/>
            <a:tailEnd type="none" w="med" len="med"/>
          </a:ln>
          <a:effectLst/>
          <a:extLst/>
        </p:spPr>
        <p:txBody>
          <a:bodyPr vert="horz" wrap="none" lIns="69056" tIns="34529" rIns="69056" bIns="34529" numCol="1" rtlCol="0" anchor="ctr" anchorCtr="0" compatLnSpc="1">
            <a:prstTxWarp prst="textNoShape">
              <a:avLst/>
            </a:prstTxWarp>
          </a:bodyPr>
          <a:lstStyle/>
          <a:p>
            <a:pPr algn="ctr" defTabSz="685800"/>
            <a:r>
              <a:rPr lang="en-GB" sz="700" dirty="0" smtClean="0">
                <a:solidFill>
                  <a:schemeClr val="tx2">
                    <a:lumMod val="75000"/>
                  </a:schemeClr>
                </a:solidFill>
              </a:rPr>
              <a:t>UK Link Detailed Design</a:t>
            </a:r>
            <a:endParaRPr lang="en-GB" sz="700" dirty="0">
              <a:solidFill>
                <a:schemeClr val="tx2">
                  <a:lumMod val="75000"/>
                </a:schemeClr>
              </a:solidFill>
            </a:endParaRPr>
          </a:p>
        </p:txBody>
      </p:sp>
      <p:sp>
        <p:nvSpPr>
          <p:cNvPr id="232" name="Rectangle 231"/>
          <p:cNvSpPr/>
          <p:nvPr/>
        </p:nvSpPr>
        <p:spPr bwMode="auto">
          <a:xfrm>
            <a:off x="1181237" y="1059582"/>
            <a:ext cx="2814699" cy="164341"/>
          </a:xfrm>
          <a:prstGeom prst="rect">
            <a:avLst/>
          </a:prstGeom>
          <a:solidFill>
            <a:srgbClr val="68AEE0">
              <a:alpha val="50000"/>
            </a:srgbClr>
          </a:solidFill>
          <a:ln w="12700" cap="flat" cmpd="sng" algn="ctr">
            <a:solidFill>
              <a:schemeClr val="accent1"/>
            </a:solidFill>
            <a:prstDash val="solid"/>
            <a:round/>
            <a:headEnd type="none" w="med" len="med"/>
            <a:tailEnd type="none" w="med" len="med"/>
          </a:ln>
          <a:effectLst/>
          <a:extLst/>
        </p:spPr>
        <p:txBody>
          <a:bodyPr vert="horz" wrap="none" lIns="69056" tIns="34529" rIns="69056" bIns="34529" numCol="1" rtlCol="0" anchor="ctr" anchorCtr="0" compatLnSpc="1">
            <a:prstTxWarp prst="textNoShape">
              <a:avLst/>
            </a:prstTxWarp>
          </a:bodyPr>
          <a:lstStyle/>
          <a:p>
            <a:pPr algn="ctr" defTabSz="685800"/>
            <a:r>
              <a:rPr lang="en-GB" sz="600" dirty="0" smtClean="0">
                <a:solidFill>
                  <a:schemeClr val="tx2">
                    <a:lumMod val="75000"/>
                  </a:schemeClr>
                </a:solidFill>
              </a:rPr>
              <a:t>Incremental Mobilisation</a:t>
            </a:r>
            <a:endParaRPr lang="en-GB" sz="600" dirty="0">
              <a:solidFill>
                <a:schemeClr val="tx2">
                  <a:lumMod val="75000"/>
                </a:schemeClr>
              </a:solidFill>
            </a:endParaRPr>
          </a:p>
        </p:txBody>
      </p:sp>
      <p:sp>
        <p:nvSpPr>
          <p:cNvPr id="250" name="Isosceles Triangle 249"/>
          <p:cNvSpPr/>
          <p:nvPr/>
        </p:nvSpPr>
        <p:spPr bwMode="auto">
          <a:xfrm>
            <a:off x="2415031" y="1527654"/>
            <a:ext cx="180000" cy="180000"/>
          </a:xfrm>
          <a:prstGeom prst="triangle">
            <a:avLst/>
          </a:prstGeom>
          <a:solidFill>
            <a:srgbClr val="26A412"/>
          </a:solidFill>
          <a:ln w="19050" cap="flat" cmpd="sng" algn="ctr">
            <a:noFill/>
            <a:prstDash val="sysDot"/>
            <a:round/>
            <a:headEnd type="none" w="med" len="med"/>
            <a:tailEnd type="none" w="med" len="med"/>
          </a:ln>
          <a:effectLst/>
          <a:extLst/>
        </p:spPr>
        <p:txBody>
          <a:bodyPr vert="horz" wrap="none" lIns="36000" tIns="0" rIns="36000" bIns="0" numCol="1" rtlCol="0" anchor="t" anchorCtr="1" compatLnSpc="1">
            <a:prstTxWarp prst="textNoShape">
              <a:avLst/>
            </a:prstTxWarp>
          </a:bodyPr>
          <a:lstStyle/>
          <a:p>
            <a:pPr algn="ctr" defTabSz="685800"/>
            <a:r>
              <a:rPr lang="en-GB" sz="600" b="1" dirty="0" smtClean="0">
                <a:solidFill>
                  <a:schemeClr val="bg1"/>
                </a:solidFill>
              </a:rPr>
              <a:t>B</a:t>
            </a:r>
            <a:endParaRPr lang="en-GB" b="1" dirty="0">
              <a:solidFill>
                <a:schemeClr val="bg1"/>
              </a:solidFill>
            </a:endParaRPr>
          </a:p>
        </p:txBody>
      </p:sp>
      <p:sp>
        <p:nvSpPr>
          <p:cNvPr id="118" name="Pentagon 117"/>
          <p:cNvSpPr/>
          <p:nvPr/>
        </p:nvSpPr>
        <p:spPr bwMode="auto">
          <a:xfrm flipH="1">
            <a:off x="1181237" y="730916"/>
            <a:ext cx="582450" cy="184650"/>
          </a:xfrm>
          <a:prstGeom prst="homePlate">
            <a:avLst/>
          </a:prstGeom>
          <a:solidFill>
            <a:schemeClr val="bg1">
              <a:lumMod val="50000"/>
              <a:alpha val="50000"/>
            </a:schemeClr>
          </a:solidFill>
          <a:ln w="12700" cap="flat" cmpd="sng" algn="ctr">
            <a:solidFill>
              <a:schemeClr val="tx1">
                <a:lumMod val="65000"/>
                <a:lumOff val="35000"/>
              </a:schemeClr>
            </a:solidFill>
            <a:prstDash val="solid"/>
            <a:round/>
            <a:headEnd type="none" w="med" len="med"/>
            <a:tailEnd type="none" w="med" len="med"/>
          </a:ln>
          <a:effectLst/>
          <a:extLst/>
        </p:spPr>
        <p:txBody>
          <a:bodyPr vert="horz" wrap="none" lIns="69056" tIns="34529" rIns="69056" bIns="34529" numCol="1" rtlCol="0" anchor="ctr" anchorCtr="0" compatLnSpc="1">
            <a:prstTxWarp prst="textNoShape">
              <a:avLst/>
            </a:prstTxWarp>
          </a:bodyPr>
          <a:lstStyle/>
          <a:p>
            <a:pPr algn="ctr" defTabSz="685800"/>
            <a:r>
              <a:rPr lang="en-GB" sz="600" b="1" dirty="0" smtClean="0"/>
              <a:t>Procurement</a:t>
            </a:r>
            <a:endParaRPr lang="en-GB" sz="600" b="1" dirty="0"/>
          </a:p>
        </p:txBody>
      </p:sp>
      <p:sp>
        <p:nvSpPr>
          <p:cNvPr id="3" name="Pentagon 2"/>
          <p:cNvSpPr/>
          <p:nvPr/>
        </p:nvSpPr>
        <p:spPr>
          <a:xfrm>
            <a:off x="6444208" y="732437"/>
            <a:ext cx="2394785" cy="183129"/>
          </a:xfrm>
          <a:prstGeom prst="homePlate">
            <a:avLst/>
          </a:prstGeom>
          <a:solidFill>
            <a:schemeClr val="bg1">
              <a:lumMod val="50000"/>
              <a:alpha val="50000"/>
            </a:schemeClr>
          </a:solidFill>
          <a:ln w="12700" cap="flat" cmpd="sng" algn="ctr">
            <a:solidFill>
              <a:schemeClr val="tx1">
                <a:lumMod val="65000"/>
                <a:lumOff val="35000"/>
              </a:schemeClr>
            </a:solidFill>
            <a:prstDash val="solid"/>
            <a:round/>
            <a:headEnd type="none" w="med" len="med"/>
            <a:tailEnd type="none" w="med" len="med"/>
          </a:ln>
          <a:effectLst/>
        </p:spPr>
        <p:txBody>
          <a:bodyPr vert="horz" wrap="none" lIns="69056" tIns="34529" rIns="69056" bIns="34529" numCol="1" rtlCol="0" anchor="ctr" anchorCtr="0" compatLnSpc="1">
            <a:prstTxWarp prst="textNoShape">
              <a:avLst/>
            </a:prstTxWarp>
          </a:bodyPr>
          <a:lstStyle/>
          <a:p>
            <a:pPr algn="ctr" defTabSz="685800"/>
            <a:r>
              <a:rPr lang="en-GB" sz="700" b="1" dirty="0" smtClean="0">
                <a:latin typeface="Arial" charset="0"/>
                <a:ea typeface="ＭＳ Ｐゴシック" pitchFamily="34" charset="-128"/>
              </a:rPr>
              <a:t>DBT</a:t>
            </a:r>
            <a:endParaRPr lang="en-GB" sz="700" b="1" dirty="0">
              <a:latin typeface="Arial" charset="0"/>
              <a:ea typeface="ＭＳ Ｐゴシック" pitchFamily="34" charset="-128"/>
            </a:endParaRPr>
          </a:p>
        </p:txBody>
      </p:sp>
      <p:sp>
        <p:nvSpPr>
          <p:cNvPr id="120" name="Pentagon 119"/>
          <p:cNvSpPr/>
          <p:nvPr/>
        </p:nvSpPr>
        <p:spPr bwMode="auto">
          <a:xfrm flipH="1">
            <a:off x="1086478" y="1635662"/>
            <a:ext cx="965242" cy="184650"/>
          </a:xfrm>
          <a:prstGeom prst="homePlate">
            <a:avLst/>
          </a:prstGeom>
          <a:solidFill>
            <a:srgbClr val="68AEE0">
              <a:alpha val="50000"/>
            </a:srgbClr>
          </a:solidFill>
          <a:ln w="12700" cap="flat" cmpd="sng" algn="ctr">
            <a:solidFill>
              <a:schemeClr val="accent1"/>
            </a:solidFill>
            <a:prstDash val="solid"/>
            <a:round/>
            <a:headEnd type="none" w="med" len="med"/>
            <a:tailEnd type="none" w="med" len="med"/>
          </a:ln>
          <a:effectLst/>
          <a:extLst/>
        </p:spPr>
        <p:txBody>
          <a:bodyPr vert="horz" wrap="none" lIns="69056" tIns="34529" rIns="69056" bIns="34529" numCol="1" rtlCol="0" anchor="ctr" anchorCtr="0" compatLnSpc="1">
            <a:prstTxWarp prst="textNoShape">
              <a:avLst/>
            </a:prstTxWarp>
          </a:bodyPr>
          <a:lstStyle/>
          <a:p>
            <a:pPr algn="ctr" defTabSz="685800"/>
            <a:r>
              <a:rPr lang="en-GB" sz="600" dirty="0" smtClean="0">
                <a:solidFill>
                  <a:schemeClr val="tx2">
                    <a:lumMod val="75000"/>
                  </a:schemeClr>
                </a:solidFill>
              </a:rPr>
              <a:t>HLD</a:t>
            </a:r>
            <a:endParaRPr lang="en-GB" sz="600" dirty="0">
              <a:solidFill>
                <a:schemeClr val="tx2">
                  <a:lumMod val="75000"/>
                </a:schemeClr>
              </a:solidFill>
            </a:endParaRPr>
          </a:p>
        </p:txBody>
      </p:sp>
      <p:sp>
        <p:nvSpPr>
          <p:cNvPr id="121" name="Rectangle 120"/>
          <p:cNvSpPr/>
          <p:nvPr/>
        </p:nvSpPr>
        <p:spPr bwMode="auto">
          <a:xfrm>
            <a:off x="1569099" y="1287478"/>
            <a:ext cx="1555562" cy="165600"/>
          </a:xfrm>
          <a:prstGeom prst="rect">
            <a:avLst/>
          </a:prstGeom>
          <a:solidFill>
            <a:srgbClr val="68AEE0">
              <a:alpha val="50000"/>
            </a:srgbClr>
          </a:solidFill>
          <a:ln w="12700" cap="flat" cmpd="sng" algn="ctr">
            <a:solidFill>
              <a:schemeClr val="accent1"/>
            </a:solidFill>
            <a:prstDash val="solid"/>
            <a:round/>
            <a:headEnd type="none" w="med" len="med"/>
            <a:tailEnd type="none" w="med" len="med"/>
          </a:ln>
          <a:effectLst/>
          <a:extLst/>
        </p:spPr>
        <p:txBody>
          <a:bodyPr vert="horz" wrap="none" lIns="69056" tIns="34529" rIns="69056" bIns="34529" numCol="1" rtlCol="0" anchor="ctr" anchorCtr="0" compatLnSpc="1">
            <a:prstTxWarp prst="textNoShape">
              <a:avLst/>
            </a:prstTxWarp>
          </a:bodyPr>
          <a:lstStyle/>
          <a:p>
            <a:pPr algn="ctr" defTabSz="685800"/>
            <a:r>
              <a:rPr lang="en-GB" sz="600" dirty="0">
                <a:solidFill>
                  <a:schemeClr val="tx2">
                    <a:lumMod val="75000"/>
                  </a:schemeClr>
                </a:solidFill>
              </a:rPr>
              <a:t>Next Phase Planning</a:t>
            </a:r>
          </a:p>
        </p:txBody>
      </p:sp>
      <p:cxnSp>
        <p:nvCxnSpPr>
          <p:cNvPr id="6" name="Straight Arrow Connector 5"/>
          <p:cNvCxnSpPr>
            <a:endCxn id="230" idx="0"/>
          </p:cNvCxnSpPr>
          <p:nvPr/>
        </p:nvCxnSpPr>
        <p:spPr>
          <a:xfrm>
            <a:off x="5465868" y="812200"/>
            <a:ext cx="0" cy="823446"/>
          </a:xfrm>
          <a:prstGeom prst="straightConnector1">
            <a:avLst/>
          </a:prstGeom>
          <a:ln>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22" name="Straight Arrow Connector 121"/>
          <p:cNvCxnSpPr/>
          <p:nvPr/>
        </p:nvCxnSpPr>
        <p:spPr>
          <a:xfrm flipH="1">
            <a:off x="4750241" y="915566"/>
            <a:ext cx="1" cy="823462"/>
          </a:xfrm>
          <a:prstGeom prst="straightConnector1">
            <a:avLst/>
          </a:prstGeom>
          <a:ln>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23" name="Flowchart: Decision 122"/>
          <p:cNvSpPr/>
          <p:nvPr/>
        </p:nvSpPr>
        <p:spPr bwMode="auto">
          <a:xfrm>
            <a:off x="6352117" y="699542"/>
            <a:ext cx="180000" cy="165600"/>
          </a:xfrm>
          <a:prstGeom prst="flowChartDecision">
            <a:avLst/>
          </a:prstGeom>
          <a:solidFill>
            <a:schemeClr val="tx1">
              <a:lumMod val="50000"/>
              <a:lumOff val="50000"/>
            </a:schemeClr>
          </a:solidFill>
          <a:ln w="19050" cap="flat" cmpd="sng" algn="ctr">
            <a:noFill/>
            <a:prstDash val="sysDot"/>
            <a:round/>
            <a:headEnd type="none" w="med" len="med"/>
            <a:tailEnd type="none" w="med" len="med"/>
          </a:ln>
          <a:effectLst/>
          <a:extLst/>
        </p:spPr>
        <p:txBody>
          <a:bodyPr vert="horz" wrap="none" lIns="69056" tIns="34529" rIns="69056" bIns="34529" numCol="1" rtlCol="0" anchor="ctr" anchorCtr="0" compatLnSpc="1">
            <a:prstTxWarp prst="textNoShape">
              <a:avLst/>
            </a:prstTxWarp>
          </a:bodyPr>
          <a:lstStyle/>
          <a:p>
            <a:pPr algn="ctr" defTabSz="685800"/>
            <a:endParaRPr lang="en-GB" b="1" dirty="0">
              <a:solidFill>
                <a:schemeClr val="bg1"/>
              </a:solidFill>
            </a:endParaRPr>
          </a:p>
        </p:txBody>
      </p:sp>
      <p:sp>
        <p:nvSpPr>
          <p:cNvPr id="9" name="TextBox 8"/>
          <p:cNvSpPr txBox="1"/>
          <p:nvPr/>
        </p:nvSpPr>
        <p:spPr>
          <a:xfrm>
            <a:off x="6501545" y="699542"/>
            <a:ext cx="878767" cy="307777"/>
          </a:xfrm>
          <a:prstGeom prst="rect">
            <a:avLst/>
          </a:prstGeom>
          <a:noFill/>
        </p:spPr>
        <p:txBody>
          <a:bodyPr wrap="none" rtlCol="0">
            <a:spAutoFit/>
          </a:bodyPr>
          <a:lstStyle/>
          <a:p>
            <a:r>
              <a:rPr lang="en-GB" sz="700" dirty="0" smtClean="0"/>
              <a:t>CSS Physical </a:t>
            </a:r>
          </a:p>
          <a:p>
            <a:r>
              <a:rPr lang="en-GB" sz="700" dirty="0" smtClean="0"/>
              <a:t>Design Baselined</a:t>
            </a:r>
            <a:endParaRPr lang="en-GB" sz="700" dirty="0"/>
          </a:p>
        </p:txBody>
      </p:sp>
      <p:sp>
        <p:nvSpPr>
          <p:cNvPr id="124" name="Rectangle 123"/>
          <p:cNvSpPr/>
          <p:nvPr/>
        </p:nvSpPr>
        <p:spPr bwMode="auto">
          <a:xfrm>
            <a:off x="3779912" y="1275606"/>
            <a:ext cx="3960440" cy="177472"/>
          </a:xfrm>
          <a:prstGeom prst="rect">
            <a:avLst/>
          </a:prstGeom>
          <a:solidFill>
            <a:srgbClr val="68AEE0">
              <a:alpha val="50000"/>
            </a:srgbClr>
          </a:solidFill>
          <a:ln w="12700" cap="flat" cmpd="sng" algn="ctr">
            <a:solidFill>
              <a:schemeClr val="accent1"/>
            </a:solidFill>
            <a:prstDash val="solid"/>
            <a:round/>
            <a:headEnd type="none" w="med" len="med"/>
            <a:tailEnd type="none" w="med" len="med"/>
          </a:ln>
          <a:effectLst/>
          <a:extLst/>
        </p:spPr>
        <p:txBody>
          <a:bodyPr vert="horz" wrap="none" lIns="69056" tIns="34529" rIns="69056" bIns="34529" numCol="1" rtlCol="0" anchor="ctr" anchorCtr="0" compatLnSpc="1">
            <a:prstTxWarp prst="textNoShape">
              <a:avLst/>
            </a:prstTxWarp>
          </a:bodyPr>
          <a:lstStyle/>
          <a:p>
            <a:pPr algn="ctr" defTabSz="685800"/>
            <a:r>
              <a:rPr lang="en-GB" sz="600" dirty="0" smtClean="0">
                <a:solidFill>
                  <a:schemeClr val="tx2">
                    <a:lumMod val="75000"/>
                  </a:schemeClr>
                </a:solidFill>
              </a:rPr>
              <a:t>DD Customer Engagement</a:t>
            </a:r>
            <a:endParaRPr lang="en-GB" sz="600" dirty="0">
              <a:solidFill>
                <a:schemeClr val="tx2">
                  <a:lumMod val="75000"/>
                </a:schemeClr>
              </a:solidFill>
            </a:endParaRPr>
          </a:p>
        </p:txBody>
      </p:sp>
      <p:cxnSp>
        <p:nvCxnSpPr>
          <p:cNvPr id="14" name="Straight Arrow Connector 13"/>
          <p:cNvCxnSpPr/>
          <p:nvPr/>
        </p:nvCxnSpPr>
        <p:spPr>
          <a:xfrm>
            <a:off x="6442117" y="1491630"/>
            <a:ext cx="0" cy="175390"/>
          </a:xfrm>
          <a:prstGeom prst="straightConnector1">
            <a:avLst/>
          </a:prstGeom>
          <a:ln>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a:off x="4283968" y="1491630"/>
            <a:ext cx="0" cy="175390"/>
          </a:xfrm>
          <a:prstGeom prst="straightConnector1">
            <a:avLst/>
          </a:prstGeom>
          <a:ln>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31" name="Flowchart: Decision 130"/>
          <p:cNvSpPr/>
          <p:nvPr/>
        </p:nvSpPr>
        <p:spPr bwMode="auto">
          <a:xfrm>
            <a:off x="7704368" y="1635646"/>
            <a:ext cx="180000" cy="165600"/>
          </a:xfrm>
          <a:prstGeom prst="flowChartDecision">
            <a:avLst/>
          </a:prstGeom>
          <a:solidFill>
            <a:schemeClr val="tx1">
              <a:lumMod val="50000"/>
              <a:lumOff val="50000"/>
            </a:schemeClr>
          </a:solidFill>
          <a:ln w="19050" cap="flat" cmpd="sng" algn="ctr">
            <a:noFill/>
            <a:prstDash val="sysDot"/>
            <a:round/>
            <a:headEnd type="none" w="med" len="med"/>
            <a:tailEnd type="none" w="med" len="med"/>
          </a:ln>
          <a:effectLst/>
          <a:extLst/>
        </p:spPr>
        <p:txBody>
          <a:bodyPr vert="horz" wrap="none" lIns="69056" tIns="34529" rIns="69056" bIns="34529" numCol="1" rtlCol="0" anchor="ctr" anchorCtr="0" compatLnSpc="1">
            <a:prstTxWarp prst="textNoShape">
              <a:avLst/>
            </a:prstTxWarp>
          </a:bodyPr>
          <a:lstStyle/>
          <a:p>
            <a:pPr algn="ctr" defTabSz="685800"/>
            <a:endParaRPr lang="en-GB" b="1" dirty="0">
              <a:solidFill>
                <a:schemeClr val="bg1"/>
              </a:solidFill>
            </a:endParaRPr>
          </a:p>
        </p:txBody>
      </p:sp>
      <p:sp>
        <p:nvSpPr>
          <p:cNvPr id="133" name="TextBox 132"/>
          <p:cNvSpPr txBox="1"/>
          <p:nvPr/>
        </p:nvSpPr>
        <p:spPr>
          <a:xfrm>
            <a:off x="7380312" y="1491630"/>
            <a:ext cx="663964" cy="200055"/>
          </a:xfrm>
          <a:prstGeom prst="rect">
            <a:avLst/>
          </a:prstGeom>
          <a:noFill/>
        </p:spPr>
        <p:txBody>
          <a:bodyPr wrap="none" rtlCol="0">
            <a:spAutoFit/>
          </a:bodyPr>
          <a:lstStyle/>
          <a:p>
            <a:r>
              <a:rPr lang="en-GB" sz="700" dirty="0" smtClean="0"/>
              <a:t>DD Sign Off</a:t>
            </a:r>
            <a:endParaRPr lang="en-GB" sz="700" dirty="0"/>
          </a:p>
        </p:txBody>
      </p:sp>
      <p:cxnSp>
        <p:nvCxnSpPr>
          <p:cNvPr id="20" name="Elbow Connector 19"/>
          <p:cNvCxnSpPr>
            <a:stCxn id="230" idx="2"/>
          </p:cNvCxnSpPr>
          <p:nvPr/>
        </p:nvCxnSpPr>
        <p:spPr>
          <a:xfrm rot="16200000" flipH="1">
            <a:off x="5591432" y="1694747"/>
            <a:ext cx="267129" cy="518257"/>
          </a:xfrm>
          <a:prstGeom prst="bentConnector2">
            <a:avLst/>
          </a:prstGeom>
          <a:ln>
            <a:tailEnd type="arrow"/>
          </a:ln>
        </p:spPr>
        <p:style>
          <a:lnRef idx="1">
            <a:schemeClr val="accent1"/>
          </a:lnRef>
          <a:fillRef idx="0">
            <a:schemeClr val="accent1"/>
          </a:fillRef>
          <a:effectRef idx="0">
            <a:schemeClr val="accent1"/>
          </a:effectRef>
          <a:fontRef idx="minor">
            <a:schemeClr val="tx1"/>
          </a:fontRef>
        </p:style>
      </p:cxnSp>
      <p:sp>
        <p:nvSpPr>
          <p:cNvPr id="136" name="TextBox 135"/>
          <p:cNvSpPr txBox="1"/>
          <p:nvPr/>
        </p:nvSpPr>
        <p:spPr>
          <a:xfrm>
            <a:off x="4541529" y="1995686"/>
            <a:ext cx="1218603" cy="307777"/>
          </a:xfrm>
          <a:prstGeom prst="rect">
            <a:avLst/>
          </a:prstGeom>
          <a:noFill/>
        </p:spPr>
        <p:txBody>
          <a:bodyPr wrap="none" rtlCol="0">
            <a:spAutoFit/>
          </a:bodyPr>
          <a:lstStyle/>
          <a:p>
            <a:r>
              <a:rPr lang="en-GB" sz="700" dirty="0" smtClean="0"/>
              <a:t>Signed Off Requirements </a:t>
            </a:r>
          </a:p>
          <a:p>
            <a:r>
              <a:rPr lang="en-GB" sz="700" dirty="0" smtClean="0"/>
              <a:t>fed into Build</a:t>
            </a:r>
            <a:endParaRPr lang="en-GB" sz="700" dirty="0"/>
          </a:p>
        </p:txBody>
      </p:sp>
      <p:sp>
        <p:nvSpPr>
          <p:cNvPr id="137" name="Flowchart: Decision 136"/>
          <p:cNvSpPr/>
          <p:nvPr/>
        </p:nvSpPr>
        <p:spPr bwMode="auto">
          <a:xfrm>
            <a:off x="4839587" y="1635646"/>
            <a:ext cx="180000" cy="165600"/>
          </a:xfrm>
          <a:prstGeom prst="flowChartDecision">
            <a:avLst/>
          </a:prstGeom>
          <a:solidFill>
            <a:schemeClr val="tx1">
              <a:lumMod val="50000"/>
              <a:lumOff val="50000"/>
            </a:schemeClr>
          </a:solidFill>
          <a:ln w="19050" cap="flat" cmpd="sng" algn="ctr">
            <a:noFill/>
            <a:prstDash val="sysDot"/>
            <a:round/>
            <a:headEnd type="none" w="med" len="med"/>
            <a:tailEnd type="none" w="med" len="med"/>
          </a:ln>
          <a:effectLst/>
          <a:extLst/>
        </p:spPr>
        <p:txBody>
          <a:bodyPr vert="horz" wrap="none" lIns="69056" tIns="34529" rIns="69056" bIns="34529" numCol="1" rtlCol="0" anchor="ctr" anchorCtr="0" compatLnSpc="1">
            <a:prstTxWarp prst="textNoShape">
              <a:avLst/>
            </a:prstTxWarp>
          </a:bodyPr>
          <a:lstStyle/>
          <a:p>
            <a:pPr algn="ctr" defTabSz="685800"/>
            <a:endParaRPr lang="en-GB" b="1" dirty="0">
              <a:solidFill>
                <a:schemeClr val="bg1"/>
              </a:solidFill>
            </a:endParaRPr>
          </a:p>
        </p:txBody>
      </p:sp>
      <p:sp>
        <p:nvSpPr>
          <p:cNvPr id="138" name="TextBox 137"/>
          <p:cNvSpPr txBox="1"/>
          <p:nvPr/>
        </p:nvSpPr>
        <p:spPr>
          <a:xfrm>
            <a:off x="4716016" y="1779662"/>
            <a:ext cx="787395" cy="307777"/>
          </a:xfrm>
          <a:prstGeom prst="rect">
            <a:avLst/>
          </a:prstGeom>
          <a:noFill/>
        </p:spPr>
        <p:txBody>
          <a:bodyPr wrap="none" rtlCol="0">
            <a:spAutoFit/>
          </a:bodyPr>
          <a:lstStyle/>
          <a:p>
            <a:r>
              <a:rPr lang="en-GB" sz="700" dirty="0" smtClean="0"/>
              <a:t>DD Workshops</a:t>
            </a:r>
          </a:p>
          <a:p>
            <a:r>
              <a:rPr lang="en-GB" sz="700" dirty="0" smtClean="0"/>
              <a:t>complete</a:t>
            </a:r>
            <a:endParaRPr lang="en-GB" sz="700" dirty="0"/>
          </a:p>
        </p:txBody>
      </p:sp>
      <p:sp>
        <p:nvSpPr>
          <p:cNvPr id="146" name="Rectangle 145"/>
          <p:cNvSpPr/>
          <p:nvPr/>
        </p:nvSpPr>
        <p:spPr bwMode="auto">
          <a:xfrm>
            <a:off x="3059832" y="3489729"/>
            <a:ext cx="4836999" cy="152616"/>
          </a:xfrm>
          <a:prstGeom prst="rect">
            <a:avLst/>
          </a:prstGeom>
          <a:solidFill>
            <a:srgbClr val="68AEE0">
              <a:alpha val="50000"/>
            </a:srgbClr>
          </a:solidFill>
          <a:ln w="12700" cap="flat" cmpd="sng" algn="ctr">
            <a:solidFill>
              <a:schemeClr val="accent1"/>
            </a:solidFill>
            <a:prstDash val="solid"/>
            <a:round/>
            <a:headEnd type="none" w="med" len="med"/>
            <a:tailEnd type="none" w="med" len="med"/>
          </a:ln>
          <a:effectLst/>
          <a:extLst/>
        </p:spPr>
        <p:txBody>
          <a:bodyPr vert="horz" wrap="none" lIns="69056" tIns="34529" rIns="69056" bIns="34529" numCol="1" rtlCol="0" anchor="ctr" anchorCtr="0" compatLnSpc="1">
            <a:prstTxWarp prst="textNoShape">
              <a:avLst/>
            </a:prstTxWarp>
          </a:bodyPr>
          <a:lstStyle/>
          <a:p>
            <a:pPr algn="ctr" defTabSz="685800"/>
            <a:r>
              <a:rPr lang="en-GB" sz="700" dirty="0" smtClean="0">
                <a:solidFill>
                  <a:schemeClr val="tx2">
                    <a:lumMod val="75000"/>
                  </a:schemeClr>
                </a:solidFill>
              </a:rPr>
              <a:t>Gemini Detailed Design</a:t>
            </a:r>
            <a:endParaRPr lang="en-GB" sz="700" dirty="0">
              <a:solidFill>
                <a:schemeClr val="tx2">
                  <a:lumMod val="75000"/>
                </a:schemeClr>
              </a:solidFill>
            </a:endParaRPr>
          </a:p>
        </p:txBody>
      </p:sp>
      <p:sp>
        <p:nvSpPr>
          <p:cNvPr id="150" name="Flowchart: Decision 149"/>
          <p:cNvSpPr/>
          <p:nvPr/>
        </p:nvSpPr>
        <p:spPr bwMode="auto">
          <a:xfrm>
            <a:off x="3419872" y="3476745"/>
            <a:ext cx="180000" cy="165600"/>
          </a:xfrm>
          <a:prstGeom prst="flowChartDecision">
            <a:avLst/>
          </a:prstGeom>
          <a:solidFill>
            <a:schemeClr val="tx1">
              <a:lumMod val="50000"/>
              <a:lumOff val="50000"/>
            </a:schemeClr>
          </a:solidFill>
          <a:ln w="19050" cap="flat" cmpd="sng" algn="ctr">
            <a:noFill/>
            <a:prstDash val="sysDot"/>
            <a:round/>
            <a:headEnd type="none" w="med" len="med"/>
            <a:tailEnd type="none" w="med" len="med"/>
          </a:ln>
          <a:effectLst/>
          <a:extLst/>
        </p:spPr>
        <p:txBody>
          <a:bodyPr vert="horz" wrap="none" lIns="69056" tIns="34529" rIns="69056" bIns="34529" numCol="1" rtlCol="0" anchor="ctr" anchorCtr="0" compatLnSpc="1">
            <a:prstTxWarp prst="textNoShape">
              <a:avLst/>
            </a:prstTxWarp>
          </a:bodyPr>
          <a:lstStyle/>
          <a:p>
            <a:pPr algn="ctr" defTabSz="685800"/>
            <a:endParaRPr lang="en-GB" b="1" dirty="0">
              <a:solidFill>
                <a:schemeClr val="bg1"/>
              </a:solidFill>
            </a:endParaRPr>
          </a:p>
        </p:txBody>
      </p:sp>
      <p:sp>
        <p:nvSpPr>
          <p:cNvPr id="151" name="TextBox 150"/>
          <p:cNvSpPr txBox="1"/>
          <p:nvPr/>
        </p:nvSpPr>
        <p:spPr>
          <a:xfrm>
            <a:off x="3203848" y="3651870"/>
            <a:ext cx="787395" cy="307777"/>
          </a:xfrm>
          <a:prstGeom prst="rect">
            <a:avLst/>
          </a:prstGeom>
          <a:noFill/>
        </p:spPr>
        <p:txBody>
          <a:bodyPr wrap="none" rtlCol="0">
            <a:spAutoFit/>
          </a:bodyPr>
          <a:lstStyle/>
          <a:p>
            <a:r>
              <a:rPr lang="en-GB" sz="700" dirty="0" smtClean="0"/>
              <a:t>DD Workshops</a:t>
            </a:r>
          </a:p>
          <a:p>
            <a:r>
              <a:rPr lang="en-GB" sz="700" dirty="0" smtClean="0"/>
              <a:t>complete</a:t>
            </a:r>
            <a:endParaRPr lang="en-GB" sz="700" dirty="0"/>
          </a:p>
        </p:txBody>
      </p:sp>
      <p:sp>
        <p:nvSpPr>
          <p:cNvPr id="153" name="Flowchart: Decision 152"/>
          <p:cNvSpPr/>
          <p:nvPr/>
        </p:nvSpPr>
        <p:spPr bwMode="auto">
          <a:xfrm>
            <a:off x="4360669" y="3486270"/>
            <a:ext cx="180000" cy="165600"/>
          </a:xfrm>
          <a:prstGeom prst="flowChartDecision">
            <a:avLst/>
          </a:prstGeom>
          <a:solidFill>
            <a:schemeClr val="tx1">
              <a:lumMod val="50000"/>
              <a:lumOff val="50000"/>
            </a:schemeClr>
          </a:solidFill>
          <a:ln w="19050" cap="flat" cmpd="sng" algn="ctr">
            <a:noFill/>
            <a:prstDash val="sysDot"/>
            <a:round/>
            <a:headEnd type="none" w="med" len="med"/>
            <a:tailEnd type="none" w="med" len="med"/>
          </a:ln>
          <a:effectLst/>
          <a:extLst/>
        </p:spPr>
        <p:txBody>
          <a:bodyPr vert="horz" wrap="none" lIns="69056" tIns="34529" rIns="69056" bIns="34529" numCol="1" rtlCol="0" anchor="ctr" anchorCtr="0" compatLnSpc="1">
            <a:prstTxWarp prst="textNoShape">
              <a:avLst/>
            </a:prstTxWarp>
          </a:bodyPr>
          <a:lstStyle/>
          <a:p>
            <a:pPr algn="ctr" defTabSz="685800"/>
            <a:endParaRPr lang="en-GB" b="1" dirty="0">
              <a:solidFill>
                <a:schemeClr val="bg1"/>
              </a:solidFill>
            </a:endParaRPr>
          </a:p>
        </p:txBody>
      </p:sp>
      <p:sp>
        <p:nvSpPr>
          <p:cNvPr id="154" name="TextBox 153"/>
          <p:cNvSpPr txBox="1"/>
          <p:nvPr/>
        </p:nvSpPr>
        <p:spPr>
          <a:xfrm>
            <a:off x="4144645" y="3291830"/>
            <a:ext cx="567784" cy="307777"/>
          </a:xfrm>
          <a:prstGeom prst="rect">
            <a:avLst/>
          </a:prstGeom>
          <a:noFill/>
        </p:spPr>
        <p:txBody>
          <a:bodyPr wrap="none" rtlCol="0">
            <a:spAutoFit/>
          </a:bodyPr>
          <a:lstStyle/>
          <a:p>
            <a:r>
              <a:rPr lang="en-GB" sz="700" dirty="0" smtClean="0"/>
              <a:t>SUCs </a:t>
            </a:r>
          </a:p>
          <a:p>
            <a:r>
              <a:rPr lang="en-GB" sz="700" dirty="0" smtClean="0"/>
              <a:t>Approved</a:t>
            </a:r>
            <a:endParaRPr lang="en-GB" sz="700" dirty="0"/>
          </a:p>
        </p:txBody>
      </p:sp>
      <p:sp>
        <p:nvSpPr>
          <p:cNvPr id="162" name="Flowchart: Decision 161"/>
          <p:cNvSpPr/>
          <p:nvPr/>
        </p:nvSpPr>
        <p:spPr bwMode="auto">
          <a:xfrm>
            <a:off x="4845675" y="3486270"/>
            <a:ext cx="180000" cy="165600"/>
          </a:xfrm>
          <a:prstGeom prst="flowChartDecision">
            <a:avLst/>
          </a:prstGeom>
          <a:solidFill>
            <a:schemeClr val="tx1">
              <a:lumMod val="50000"/>
              <a:lumOff val="50000"/>
            </a:schemeClr>
          </a:solidFill>
          <a:ln w="19050" cap="flat" cmpd="sng" algn="ctr">
            <a:noFill/>
            <a:prstDash val="sysDot"/>
            <a:round/>
            <a:headEnd type="none" w="med" len="med"/>
            <a:tailEnd type="none" w="med" len="med"/>
          </a:ln>
          <a:effectLst/>
          <a:extLst/>
        </p:spPr>
        <p:txBody>
          <a:bodyPr vert="horz" wrap="none" lIns="69056" tIns="34529" rIns="69056" bIns="34529" numCol="1" rtlCol="0" anchor="ctr" anchorCtr="0" compatLnSpc="1">
            <a:prstTxWarp prst="textNoShape">
              <a:avLst/>
            </a:prstTxWarp>
          </a:bodyPr>
          <a:lstStyle/>
          <a:p>
            <a:pPr algn="ctr" defTabSz="685800"/>
            <a:endParaRPr lang="en-GB" b="1" dirty="0">
              <a:solidFill>
                <a:schemeClr val="bg1"/>
              </a:solidFill>
            </a:endParaRPr>
          </a:p>
        </p:txBody>
      </p:sp>
      <p:sp>
        <p:nvSpPr>
          <p:cNvPr id="163" name="TextBox 162"/>
          <p:cNvSpPr txBox="1"/>
          <p:nvPr/>
        </p:nvSpPr>
        <p:spPr>
          <a:xfrm>
            <a:off x="4600865" y="3651870"/>
            <a:ext cx="691215" cy="307777"/>
          </a:xfrm>
          <a:prstGeom prst="rect">
            <a:avLst/>
          </a:prstGeom>
          <a:noFill/>
        </p:spPr>
        <p:txBody>
          <a:bodyPr wrap="none" rtlCol="0">
            <a:spAutoFit/>
          </a:bodyPr>
          <a:lstStyle/>
          <a:p>
            <a:pPr algn="ctr"/>
            <a:r>
              <a:rPr lang="en-GB" sz="700" dirty="0" smtClean="0"/>
              <a:t>Design Docs</a:t>
            </a:r>
          </a:p>
          <a:p>
            <a:pPr algn="ctr"/>
            <a:r>
              <a:rPr lang="en-GB" sz="700" dirty="0" smtClean="0"/>
              <a:t>Complete</a:t>
            </a:r>
            <a:endParaRPr lang="en-GB" sz="700" dirty="0"/>
          </a:p>
        </p:txBody>
      </p:sp>
      <p:sp>
        <p:nvSpPr>
          <p:cNvPr id="166" name="Flowchart: Decision 165"/>
          <p:cNvSpPr/>
          <p:nvPr/>
        </p:nvSpPr>
        <p:spPr bwMode="auto">
          <a:xfrm>
            <a:off x="7674572" y="3498329"/>
            <a:ext cx="180000" cy="165600"/>
          </a:xfrm>
          <a:prstGeom prst="flowChartDecision">
            <a:avLst/>
          </a:prstGeom>
          <a:solidFill>
            <a:schemeClr val="tx1">
              <a:lumMod val="50000"/>
              <a:lumOff val="50000"/>
            </a:schemeClr>
          </a:solidFill>
          <a:ln w="19050" cap="flat" cmpd="sng" algn="ctr">
            <a:noFill/>
            <a:prstDash val="sysDot"/>
            <a:round/>
            <a:headEnd type="none" w="med" len="med"/>
            <a:tailEnd type="none" w="med" len="med"/>
          </a:ln>
          <a:effectLst/>
          <a:extLst/>
        </p:spPr>
        <p:txBody>
          <a:bodyPr vert="horz" wrap="none" lIns="69056" tIns="34529" rIns="69056" bIns="34529" numCol="1" rtlCol="0" anchor="ctr" anchorCtr="0" compatLnSpc="1">
            <a:prstTxWarp prst="textNoShape">
              <a:avLst/>
            </a:prstTxWarp>
          </a:bodyPr>
          <a:lstStyle/>
          <a:p>
            <a:pPr algn="ctr" defTabSz="685800"/>
            <a:endParaRPr lang="en-GB" b="1" dirty="0">
              <a:solidFill>
                <a:schemeClr val="bg1"/>
              </a:solidFill>
            </a:endParaRPr>
          </a:p>
        </p:txBody>
      </p:sp>
      <p:sp>
        <p:nvSpPr>
          <p:cNvPr id="167" name="TextBox 166"/>
          <p:cNvSpPr txBox="1"/>
          <p:nvPr/>
        </p:nvSpPr>
        <p:spPr>
          <a:xfrm>
            <a:off x="7341850" y="3651870"/>
            <a:ext cx="758542" cy="200055"/>
          </a:xfrm>
          <a:prstGeom prst="rect">
            <a:avLst/>
          </a:prstGeom>
          <a:noFill/>
        </p:spPr>
        <p:txBody>
          <a:bodyPr wrap="none" rtlCol="0">
            <a:spAutoFit/>
          </a:bodyPr>
          <a:lstStyle/>
          <a:p>
            <a:pPr algn="ctr"/>
            <a:r>
              <a:rPr lang="en-GB" sz="700" dirty="0" smtClean="0"/>
              <a:t>Final Sign-Off </a:t>
            </a:r>
            <a:endParaRPr lang="en-GB" sz="700" dirty="0"/>
          </a:p>
        </p:txBody>
      </p:sp>
      <p:sp>
        <p:nvSpPr>
          <p:cNvPr id="169" name="Rectangle 168"/>
          <p:cNvSpPr/>
          <p:nvPr/>
        </p:nvSpPr>
        <p:spPr bwMode="auto">
          <a:xfrm>
            <a:off x="1475656" y="4158725"/>
            <a:ext cx="648072" cy="165600"/>
          </a:xfrm>
          <a:prstGeom prst="rect">
            <a:avLst/>
          </a:prstGeom>
          <a:solidFill>
            <a:srgbClr val="68AEE0">
              <a:alpha val="50000"/>
            </a:srgbClr>
          </a:solidFill>
          <a:ln w="12700" cap="flat" cmpd="sng" algn="ctr">
            <a:solidFill>
              <a:schemeClr val="accent1"/>
            </a:solidFill>
            <a:prstDash val="solid"/>
            <a:round/>
            <a:headEnd type="none" w="med" len="med"/>
            <a:tailEnd type="none" w="med" len="med"/>
          </a:ln>
          <a:effectLst/>
          <a:extLst/>
        </p:spPr>
        <p:txBody>
          <a:bodyPr vert="horz" wrap="none" lIns="69056" tIns="34529" rIns="69056" bIns="34529" numCol="1" rtlCol="0" anchor="ctr" anchorCtr="0" compatLnSpc="1">
            <a:prstTxWarp prst="textNoShape">
              <a:avLst/>
            </a:prstTxWarp>
          </a:bodyPr>
          <a:lstStyle/>
          <a:p>
            <a:pPr algn="ctr" defTabSz="685800"/>
            <a:r>
              <a:rPr lang="en-GB" sz="600" dirty="0" smtClean="0">
                <a:solidFill>
                  <a:schemeClr val="tx2">
                    <a:lumMod val="75000"/>
                  </a:schemeClr>
                </a:solidFill>
              </a:rPr>
              <a:t>Gap Analysis</a:t>
            </a:r>
            <a:endParaRPr lang="en-GB" sz="600" dirty="0">
              <a:solidFill>
                <a:schemeClr val="tx2">
                  <a:lumMod val="75000"/>
                </a:schemeClr>
              </a:solidFill>
            </a:endParaRPr>
          </a:p>
        </p:txBody>
      </p:sp>
      <p:sp>
        <p:nvSpPr>
          <p:cNvPr id="170" name="Rectangle 169"/>
          <p:cNvSpPr/>
          <p:nvPr/>
        </p:nvSpPr>
        <p:spPr bwMode="auto">
          <a:xfrm>
            <a:off x="2157636" y="4155926"/>
            <a:ext cx="1383567" cy="168399"/>
          </a:xfrm>
          <a:prstGeom prst="rect">
            <a:avLst/>
          </a:prstGeom>
          <a:solidFill>
            <a:srgbClr val="68AEE0">
              <a:alpha val="50000"/>
            </a:srgbClr>
          </a:solidFill>
          <a:ln w="12700" cap="flat" cmpd="sng" algn="ctr">
            <a:solidFill>
              <a:schemeClr val="accent1"/>
            </a:solidFill>
            <a:prstDash val="dash"/>
            <a:round/>
            <a:headEnd type="none" w="med" len="med"/>
            <a:tailEnd type="none" w="med" len="med"/>
          </a:ln>
          <a:effectLst/>
          <a:extLst/>
        </p:spPr>
        <p:txBody>
          <a:bodyPr vert="horz" wrap="none" lIns="69056" tIns="34529" rIns="69056" bIns="34529" numCol="1" rtlCol="0" anchor="ctr" anchorCtr="0" compatLnSpc="1">
            <a:prstTxWarp prst="textNoShape">
              <a:avLst/>
            </a:prstTxWarp>
          </a:bodyPr>
          <a:lstStyle/>
          <a:p>
            <a:pPr algn="ctr" defTabSz="685800"/>
            <a:r>
              <a:rPr lang="en-GB" sz="700" dirty="0" smtClean="0">
                <a:solidFill>
                  <a:schemeClr val="tx2">
                    <a:lumMod val="75000"/>
                  </a:schemeClr>
                </a:solidFill>
              </a:rPr>
              <a:t>Agree High Level Solution Options</a:t>
            </a:r>
            <a:endParaRPr lang="en-GB" sz="700" dirty="0">
              <a:solidFill>
                <a:schemeClr val="tx2">
                  <a:lumMod val="75000"/>
                </a:schemeClr>
              </a:solidFill>
            </a:endParaRPr>
          </a:p>
        </p:txBody>
      </p:sp>
      <p:sp>
        <p:nvSpPr>
          <p:cNvPr id="171" name="Rectangle 170"/>
          <p:cNvSpPr/>
          <p:nvPr/>
        </p:nvSpPr>
        <p:spPr bwMode="auto">
          <a:xfrm>
            <a:off x="3533869" y="4158725"/>
            <a:ext cx="4291674" cy="165600"/>
          </a:xfrm>
          <a:prstGeom prst="rect">
            <a:avLst/>
          </a:prstGeom>
          <a:solidFill>
            <a:srgbClr val="68AEE0">
              <a:alpha val="50000"/>
            </a:srgbClr>
          </a:solidFill>
          <a:ln w="12700" cap="flat" cmpd="sng" algn="ctr">
            <a:solidFill>
              <a:schemeClr val="accent1"/>
            </a:solidFill>
            <a:prstDash val="dash"/>
            <a:round/>
            <a:headEnd type="none" w="med" len="med"/>
            <a:tailEnd type="none" w="med" len="med"/>
          </a:ln>
          <a:effectLst/>
          <a:extLst/>
        </p:spPr>
        <p:txBody>
          <a:bodyPr vert="horz" wrap="none" lIns="69056" tIns="34529" rIns="69056" bIns="34529" numCol="1" rtlCol="0" anchor="ctr" anchorCtr="0" compatLnSpc="1">
            <a:prstTxWarp prst="textNoShape">
              <a:avLst/>
            </a:prstTxWarp>
          </a:bodyPr>
          <a:lstStyle/>
          <a:p>
            <a:pPr algn="ctr" defTabSz="685800"/>
            <a:r>
              <a:rPr lang="en-GB" sz="700" dirty="0" smtClean="0">
                <a:solidFill>
                  <a:schemeClr val="tx2">
                    <a:lumMod val="75000"/>
                  </a:schemeClr>
                </a:solidFill>
              </a:rPr>
              <a:t>Detailed Design</a:t>
            </a:r>
            <a:endParaRPr lang="en-GB" sz="700" dirty="0">
              <a:solidFill>
                <a:schemeClr val="tx2">
                  <a:lumMod val="75000"/>
                </a:schemeClr>
              </a:solidFill>
            </a:endParaRPr>
          </a:p>
        </p:txBody>
      </p:sp>
      <p:sp>
        <p:nvSpPr>
          <p:cNvPr id="173" name="Pentagon 172"/>
          <p:cNvSpPr/>
          <p:nvPr/>
        </p:nvSpPr>
        <p:spPr>
          <a:xfrm>
            <a:off x="5868144" y="1976684"/>
            <a:ext cx="2970849" cy="183129"/>
          </a:xfrm>
          <a:prstGeom prst="homePlate">
            <a:avLst/>
          </a:prstGeom>
          <a:solidFill>
            <a:srgbClr val="68AEE0">
              <a:alpha val="50000"/>
            </a:srgbClr>
          </a:solidFill>
          <a:ln w="12700" cap="flat" cmpd="sng" algn="ctr">
            <a:solidFill>
              <a:schemeClr val="accent1"/>
            </a:solidFill>
            <a:prstDash val="dash"/>
            <a:round/>
            <a:headEnd type="none" w="med" len="med"/>
            <a:tailEnd type="none" w="med" len="med"/>
          </a:ln>
          <a:effectLst/>
        </p:spPr>
        <p:txBody>
          <a:bodyPr vert="horz" wrap="none" lIns="69056" tIns="34529" rIns="69056" bIns="34529" numCol="1" rtlCol="0" anchor="ctr" anchorCtr="0" compatLnSpc="1">
            <a:prstTxWarp prst="textNoShape">
              <a:avLst/>
            </a:prstTxWarp>
          </a:bodyPr>
          <a:lstStyle/>
          <a:p>
            <a:pPr algn="ctr" defTabSz="685800"/>
            <a:r>
              <a:rPr lang="en-GB" sz="700" dirty="0" smtClean="0">
                <a:solidFill>
                  <a:schemeClr val="tx2">
                    <a:lumMod val="75000"/>
                  </a:schemeClr>
                </a:solidFill>
              </a:rPr>
              <a:t>UK Link Build &amp; Unit Test</a:t>
            </a:r>
            <a:endParaRPr lang="en-GB" sz="700" dirty="0">
              <a:solidFill>
                <a:schemeClr val="tx2">
                  <a:lumMod val="75000"/>
                </a:schemeClr>
              </a:solidFill>
            </a:endParaRPr>
          </a:p>
        </p:txBody>
      </p:sp>
      <p:sp>
        <p:nvSpPr>
          <p:cNvPr id="174" name="Pentagon 173"/>
          <p:cNvSpPr/>
          <p:nvPr/>
        </p:nvSpPr>
        <p:spPr>
          <a:xfrm>
            <a:off x="7878310" y="3481049"/>
            <a:ext cx="942162" cy="161296"/>
          </a:xfrm>
          <a:prstGeom prst="homePlate">
            <a:avLst/>
          </a:prstGeom>
          <a:solidFill>
            <a:srgbClr val="68AEE0">
              <a:alpha val="50000"/>
            </a:srgbClr>
          </a:solidFill>
          <a:ln w="12700" cap="flat" cmpd="sng" algn="ctr">
            <a:solidFill>
              <a:schemeClr val="accent1"/>
            </a:solidFill>
            <a:prstDash val="dash"/>
            <a:round/>
            <a:headEnd type="none" w="med" len="med"/>
            <a:tailEnd type="none" w="med" len="med"/>
          </a:ln>
          <a:effectLst/>
        </p:spPr>
        <p:txBody>
          <a:bodyPr vert="horz" wrap="none" lIns="69056" tIns="34529" rIns="69056" bIns="34529" numCol="1" rtlCol="0" anchor="ctr" anchorCtr="0" compatLnSpc="1">
            <a:prstTxWarp prst="textNoShape">
              <a:avLst/>
            </a:prstTxWarp>
          </a:bodyPr>
          <a:lstStyle/>
          <a:p>
            <a:pPr algn="ctr" defTabSz="685800"/>
            <a:r>
              <a:rPr lang="en-GB" sz="700" dirty="0" smtClean="0">
                <a:solidFill>
                  <a:schemeClr val="tx2">
                    <a:lumMod val="75000"/>
                  </a:schemeClr>
                </a:solidFill>
              </a:rPr>
              <a:t>Build &amp; Unit Test</a:t>
            </a:r>
            <a:endParaRPr lang="en-GB" sz="700" dirty="0">
              <a:solidFill>
                <a:schemeClr val="tx2">
                  <a:lumMod val="75000"/>
                </a:schemeClr>
              </a:solidFill>
            </a:endParaRPr>
          </a:p>
        </p:txBody>
      </p:sp>
      <p:sp>
        <p:nvSpPr>
          <p:cNvPr id="175" name="Pentagon 174"/>
          <p:cNvSpPr/>
          <p:nvPr/>
        </p:nvSpPr>
        <p:spPr>
          <a:xfrm>
            <a:off x="7848291" y="4158725"/>
            <a:ext cx="942162" cy="165600"/>
          </a:xfrm>
          <a:prstGeom prst="homePlate">
            <a:avLst/>
          </a:prstGeom>
          <a:solidFill>
            <a:srgbClr val="68AEE0">
              <a:alpha val="50000"/>
            </a:srgbClr>
          </a:solidFill>
          <a:ln w="12700" cap="flat" cmpd="sng" algn="ctr">
            <a:solidFill>
              <a:schemeClr val="accent1"/>
            </a:solidFill>
            <a:prstDash val="dash"/>
            <a:round/>
            <a:headEnd type="none" w="med" len="med"/>
            <a:tailEnd type="none" w="med" len="med"/>
          </a:ln>
          <a:effectLst/>
        </p:spPr>
        <p:txBody>
          <a:bodyPr vert="horz" wrap="none" lIns="69056" tIns="34529" rIns="69056" bIns="34529" numCol="1" rtlCol="0" anchor="ctr" anchorCtr="0" compatLnSpc="1">
            <a:prstTxWarp prst="textNoShape">
              <a:avLst/>
            </a:prstTxWarp>
          </a:bodyPr>
          <a:lstStyle/>
          <a:p>
            <a:pPr algn="ctr" defTabSz="685800"/>
            <a:r>
              <a:rPr lang="en-GB" sz="700" dirty="0" smtClean="0">
                <a:solidFill>
                  <a:schemeClr val="tx2">
                    <a:lumMod val="75000"/>
                  </a:schemeClr>
                </a:solidFill>
              </a:rPr>
              <a:t>Build &amp; Unit Test</a:t>
            </a:r>
            <a:endParaRPr lang="en-GB" sz="700" dirty="0">
              <a:solidFill>
                <a:schemeClr val="tx2">
                  <a:lumMod val="75000"/>
                </a:schemeClr>
              </a:solidFill>
            </a:endParaRPr>
          </a:p>
        </p:txBody>
      </p:sp>
      <p:cxnSp>
        <p:nvCxnSpPr>
          <p:cNvPr id="177" name="Straight Arrow Connector 176"/>
          <p:cNvCxnSpPr/>
          <p:nvPr/>
        </p:nvCxnSpPr>
        <p:spPr>
          <a:xfrm>
            <a:off x="3851920" y="1820312"/>
            <a:ext cx="0" cy="1699469"/>
          </a:xfrm>
          <a:prstGeom prst="straightConnector1">
            <a:avLst/>
          </a:prstGeom>
          <a:ln>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78" name="Pentagon 177"/>
          <p:cNvSpPr/>
          <p:nvPr/>
        </p:nvSpPr>
        <p:spPr>
          <a:xfrm>
            <a:off x="5151030" y="3867894"/>
            <a:ext cx="3669442" cy="183129"/>
          </a:xfrm>
          <a:prstGeom prst="homePlate">
            <a:avLst/>
          </a:prstGeom>
          <a:solidFill>
            <a:srgbClr val="68AEE0">
              <a:alpha val="50000"/>
            </a:srgbClr>
          </a:solidFill>
          <a:ln w="12700" cap="flat" cmpd="sng" algn="ctr">
            <a:solidFill>
              <a:schemeClr val="accent1"/>
            </a:solidFill>
            <a:prstDash val="dash"/>
            <a:round/>
            <a:headEnd type="none" w="med" len="med"/>
            <a:tailEnd type="none" w="med" len="med"/>
          </a:ln>
          <a:effectLst/>
        </p:spPr>
        <p:txBody>
          <a:bodyPr vert="horz" wrap="none" lIns="69056" tIns="34529" rIns="69056" bIns="34529" numCol="1" rtlCol="0" anchor="ctr" anchorCtr="0" compatLnSpc="1">
            <a:prstTxWarp prst="textNoShape">
              <a:avLst/>
            </a:prstTxWarp>
          </a:bodyPr>
          <a:lstStyle/>
          <a:p>
            <a:pPr algn="ctr" defTabSz="685800"/>
            <a:r>
              <a:rPr lang="en-GB" sz="700" dirty="0" smtClean="0">
                <a:solidFill>
                  <a:schemeClr val="tx2">
                    <a:lumMod val="75000"/>
                  </a:schemeClr>
                </a:solidFill>
              </a:rPr>
              <a:t>Batch, EFT, Design Build &amp; Test</a:t>
            </a:r>
            <a:endParaRPr lang="en-GB" sz="700" dirty="0">
              <a:solidFill>
                <a:schemeClr val="tx2">
                  <a:lumMod val="75000"/>
                </a:schemeClr>
              </a:solidFill>
            </a:endParaRPr>
          </a:p>
        </p:txBody>
      </p:sp>
      <p:sp>
        <p:nvSpPr>
          <p:cNvPr id="183" name="Pentagon 182"/>
          <p:cNvSpPr/>
          <p:nvPr/>
        </p:nvSpPr>
        <p:spPr>
          <a:xfrm>
            <a:off x="1115616" y="2388622"/>
            <a:ext cx="7674837" cy="183128"/>
          </a:xfrm>
          <a:prstGeom prst="homePlate">
            <a:avLst/>
          </a:prstGeom>
          <a:solidFill>
            <a:srgbClr val="68AEE0">
              <a:alpha val="50000"/>
            </a:srgbClr>
          </a:solidFill>
          <a:ln w="12700" cap="flat" cmpd="sng" algn="ctr">
            <a:solidFill>
              <a:schemeClr val="accent1"/>
            </a:solidFill>
            <a:prstDash val="solid"/>
            <a:round/>
            <a:headEnd type="none" w="med" len="med"/>
            <a:tailEnd type="none" w="med" len="med"/>
          </a:ln>
          <a:effectLst/>
        </p:spPr>
        <p:txBody>
          <a:bodyPr vert="horz" wrap="none" lIns="69056" tIns="34529" rIns="69056" bIns="34529" numCol="1" rtlCol="0" anchor="ctr" anchorCtr="0" compatLnSpc="1">
            <a:prstTxWarp prst="textNoShape">
              <a:avLst/>
            </a:prstTxWarp>
          </a:bodyPr>
          <a:lstStyle/>
          <a:p>
            <a:pPr algn="ctr" defTabSz="685800"/>
            <a:r>
              <a:rPr lang="en-GB" sz="600" dirty="0">
                <a:solidFill>
                  <a:schemeClr val="tx2">
                    <a:lumMod val="75000"/>
                  </a:schemeClr>
                </a:solidFill>
              </a:rPr>
              <a:t>Data Assurance</a:t>
            </a:r>
          </a:p>
        </p:txBody>
      </p:sp>
      <p:sp>
        <p:nvSpPr>
          <p:cNvPr id="184" name="Pentagon 183"/>
          <p:cNvSpPr/>
          <p:nvPr/>
        </p:nvSpPr>
        <p:spPr>
          <a:xfrm>
            <a:off x="1268016" y="2648210"/>
            <a:ext cx="5084101" cy="139564"/>
          </a:xfrm>
          <a:prstGeom prst="homePlate">
            <a:avLst/>
          </a:prstGeom>
          <a:solidFill>
            <a:srgbClr val="68AEE0">
              <a:alpha val="50000"/>
            </a:srgbClr>
          </a:solidFill>
          <a:ln w="12700" cap="flat" cmpd="sng" algn="ctr">
            <a:solidFill>
              <a:schemeClr val="accent1"/>
            </a:solidFill>
            <a:prstDash val="solid"/>
            <a:round/>
            <a:headEnd type="none" w="med" len="med"/>
            <a:tailEnd type="none" w="med" len="med"/>
          </a:ln>
          <a:effectLst/>
        </p:spPr>
        <p:txBody>
          <a:bodyPr vert="horz" wrap="none" lIns="69056" tIns="34529" rIns="69056" bIns="34529" numCol="1" rtlCol="0" anchor="ctr" anchorCtr="0" compatLnSpc="1">
            <a:prstTxWarp prst="textNoShape">
              <a:avLst/>
            </a:prstTxWarp>
          </a:bodyPr>
          <a:lstStyle/>
          <a:p>
            <a:pPr algn="ctr" defTabSz="685800"/>
            <a:r>
              <a:rPr lang="en-GB" sz="600" dirty="0">
                <a:solidFill>
                  <a:schemeClr val="tx2">
                    <a:lumMod val="75000"/>
                  </a:schemeClr>
                </a:solidFill>
              </a:rPr>
              <a:t>Data Profiling</a:t>
            </a:r>
          </a:p>
        </p:txBody>
      </p:sp>
      <p:sp>
        <p:nvSpPr>
          <p:cNvPr id="185" name="Rectangle 184"/>
          <p:cNvSpPr/>
          <p:nvPr/>
        </p:nvSpPr>
        <p:spPr bwMode="auto">
          <a:xfrm>
            <a:off x="1115616" y="2859782"/>
            <a:ext cx="936104" cy="165600"/>
          </a:xfrm>
          <a:prstGeom prst="rect">
            <a:avLst/>
          </a:prstGeom>
          <a:solidFill>
            <a:srgbClr val="68AEE0">
              <a:alpha val="50000"/>
            </a:srgbClr>
          </a:solidFill>
          <a:ln w="12700" cap="flat" cmpd="sng" algn="ctr">
            <a:solidFill>
              <a:schemeClr val="accent1"/>
            </a:solidFill>
            <a:prstDash val="solid"/>
            <a:round/>
            <a:headEnd type="none" w="med" len="med"/>
            <a:tailEnd type="none" w="med" len="med"/>
          </a:ln>
          <a:effectLst/>
          <a:extLst/>
        </p:spPr>
        <p:txBody>
          <a:bodyPr vert="horz" wrap="none" lIns="69056" tIns="34529" rIns="69056" bIns="34529" numCol="1" rtlCol="0" anchor="ctr" anchorCtr="0" compatLnSpc="1">
            <a:prstTxWarp prst="textNoShape">
              <a:avLst/>
            </a:prstTxWarp>
          </a:bodyPr>
          <a:lstStyle/>
          <a:p>
            <a:pPr algn="ctr" defTabSz="685800"/>
            <a:r>
              <a:rPr lang="en-GB" sz="600" dirty="0" smtClean="0">
                <a:solidFill>
                  <a:schemeClr val="tx2">
                    <a:lumMod val="75000"/>
                  </a:schemeClr>
                </a:solidFill>
              </a:rPr>
              <a:t>Data </a:t>
            </a:r>
            <a:r>
              <a:rPr lang="en-GB" sz="600" dirty="0" err="1" smtClean="0">
                <a:solidFill>
                  <a:schemeClr val="tx2">
                    <a:lumMod val="75000"/>
                  </a:schemeClr>
                </a:solidFill>
              </a:rPr>
              <a:t>Mig</a:t>
            </a:r>
            <a:r>
              <a:rPr lang="en-GB" sz="600" dirty="0" smtClean="0">
                <a:solidFill>
                  <a:schemeClr val="tx2">
                    <a:lumMod val="75000"/>
                  </a:schemeClr>
                </a:solidFill>
              </a:rPr>
              <a:t> Strategy</a:t>
            </a:r>
            <a:endParaRPr lang="en-GB" sz="600" dirty="0">
              <a:solidFill>
                <a:schemeClr val="tx2">
                  <a:lumMod val="75000"/>
                </a:schemeClr>
              </a:solidFill>
            </a:endParaRPr>
          </a:p>
        </p:txBody>
      </p:sp>
      <p:sp>
        <p:nvSpPr>
          <p:cNvPr id="187" name="Rectangle 186"/>
          <p:cNvSpPr/>
          <p:nvPr/>
        </p:nvSpPr>
        <p:spPr bwMode="auto">
          <a:xfrm>
            <a:off x="2079947" y="2859782"/>
            <a:ext cx="5745595" cy="165600"/>
          </a:xfrm>
          <a:prstGeom prst="rect">
            <a:avLst/>
          </a:prstGeom>
          <a:solidFill>
            <a:srgbClr val="68AEE0">
              <a:alpha val="50000"/>
            </a:srgbClr>
          </a:solidFill>
          <a:ln w="12700" cap="flat" cmpd="sng" algn="ctr">
            <a:solidFill>
              <a:schemeClr val="accent1"/>
            </a:solidFill>
            <a:prstDash val="solid"/>
            <a:round/>
            <a:headEnd type="none" w="med" len="med"/>
            <a:tailEnd type="none" w="med" len="med"/>
          </a:ln>
          <a:effectLst/>
          <a:extLst/>
        </p:spPr>
        <p:txBody>
          <a:bodyPr vert="horz" wrap="none" lIns="69056" tIns="34529" rIns="69056" bIns="34529" numCol="1" rtlCol="0" anchor="ctr" anchorCtr="0" compatLnSpc="1">
            <a:prstTxWarp prst="textNoShape">
              <a:avLst/>
            </a:prstTxWarp>
          </a:bodyPr>
          <a:lstStyle/>
          <a:p>
            <a:pPr algn="ctr" defTabSz="685800"/>
            <a:r>
              <a:rPr lang="en-GB" sz="600" dirty="0" smtClean="0">
                <a:solidFill>
                  <a:schemeClr val="tx2">
                    <a:lumMod val="75000"/>
                  </a:schemeClr>
                </a:solidFill>
              </a:rPr>
              <a:t>Data Migration Approach &amp; Design</a:t>
            </a:r>
            <a:endParaRPr lang="en-GB" sz="600" dirty="0">
              <a:solidFill>
                <a:schemeClr val="tx2">
                  <a:lumMod val="75000"/>
                </a:schemeClr>
              </a:solidFill>
            </a:endParaRPr>
          </a:p>
        </p:txBody>
      </p:sp>
      <p:sp>
        <p:nvSpPr>
          <p:cNvPr id="190" name="Pentagon 189"/>
          <p:cNvSpPr/>
          <p:nvPr/>
        </p:nvSpPr>
        <p:spPr>
          <a:xfrm>
            <a:off x="7875744" y="2859782"/>
            <a:ext cx="942162" cy="165600"/>
          </a:xfrm>
          <a:prstGeom prst="homePlate">
            <a:avLst/>
          </a:prstGeom>
          <a:solidFill>
            <a:srgbClr val="68AEE0">
              <a:alpha val="50000"/>
            </a:srgbClr>
          </a:solidFill>
          <a:ln w="12700" cap="flat" cmpd="sng" algn="ctr">
            <a:solidFill>
              <a:schemeClr val="accent1"/>
            </a:solidFill>
            <a:prstDash val="dash"/>
            <a:round/>
            <a:headEnd type="none" w="med" len="med"/>
            <a:tailEnd type="none" w="med" len="med"/>
          </a:ln>
          <a:effectLst/>
        </p:spPr>
        <p:txBody>
          <a:bodyPr vert="horz" wrap="none" lIns="69056" tIns="34529" rIns="69056" bIns="34529" numCol="1" rtlCol="0" anchor="ctr" anchorCtr="0" compatLnSpc="1">
            <a:prstTxWarp prst="textNoShape">
              <a:avLst/>
            </a:prstTxWarp>
          </a:bodyPr>
          <a:lstStyle/>
          <a:p>
            <a:pPr algn="ctr" defTabSz="685800"/>
            <a:r>
              <a:rPr lang="en-GB" sz="700" dirty="0" smtClean="0">
                <a:solidFill>
                  <a:schemeClr val="tx2">
                    <a:lumMod val="75000"/>
                  </a:schemeClr>
                </a:solidFill>
              </a:rPr>
              <a:t>Build &amp; Test Cycles</a:t>
            </a:r>
            <a:endParaRPr lang="en-GB" sz="700" dirty="0">
              <a:solidFill>
                <a:schemeClr val="tx2">
                  <a:lumMod val="75000"/>
                </a:schemeClr>
              </a:solidFill>
            </a:endParaRPr>
          </a:p>
        </p:txBody>
      </p:sp>
      <p:sp>
        <p:nvSpPr>
          <p:cNvPr id="191" name="Rectangle 190"/>
          <p:cNvSpPr/>
          <p:nvPr/>
        </p:nvSpPr>
        <p:spPr bwMode="auto">
          <a:xfrm>
            <a:off x="3032285" y="3147814"/>
            <a:ext cx="958958" cy="165600"/>
          </a:xfrm>
          <a:prstGeom prst="rect">
            <a:avLst/>
          </a:prstGeom>
          <a:solidFill>
            <a:srgbClr val="68AEE0">
              <a:alpha val="50000"/>
            </a:srgbClr>
          </a:solidFill>
          <a:ln w="12700" cap="flat" cmpd="sng" algn="ctr">
            <a:solidFill>
              <a:schemeClr val="accent1"/>
            </a:solidFill>
            <a:prstDash val="solid"/>
            <a:round/>
            <a:headEnd type="none" w="med" len="med"/>
            <a:tailEnd type="none" w="med" len="med"/>
          </a:ln>
          <a:effectLst/>
          <a:extLst/>
        </p:spPr>
        <p:txBody>
          <a:bodyPr vert="horz" wrap="none" lIns="69056" tIns="34529" rIns="69056" bIns="34529" numCol="1" rtlCol="0" anchor="ctr" anchorCtr="0" compatLnSpc="1">
            <a:prstTxWarp prst="textNoShape">
              <a:avLst/>
            </a:prstTxWarp>
          </a:bodyPr>
          <a:lstStyle/>
          <a:p>
            <a:pPr algn="ctr" defTabSz="685800"/>
            <a:r>
              <a:rPr lang="en-GB" sz="600" dirty="0" smtClean="0">
                <a:solidFill>
                  <a:schemeClr val="tx2">
                    <a:lumMod val="75000"/>
                  </a:schemeClr>
                </a:solidFill>
              </a:rPr>
              <a:t>Capture</a:t>
            </a:r>
            <a:endParaRPr lang="en-GB" sz="600" dirty="0">
              <a:solidFill>
                <a:schemeClr val="tx2">
                  <a:lumMod val="75000"/>
                </a:schemeClr>
              </a:solidFill>
            </a:endParaRPr>
          </a:p>
        </p:txBody>
      </p:sp>
      <p:sp>
        <p:nvSpPr>
          <p:cNvPr id="192" name="Rectangle 191"/>
          <p:cNvSpPr/>
          <p:nvPr/>
        </p:nvSpPr>
        <p:spPr bwMode="auto">
          <a:xfrm>
            <a:off x="3995936" y="3147814"/>
            <a:ext cx="1872208" cy="165600"/>
          </a:xfrm>
          <a:prstGeom prst="rect">
            <a:avLst/>
          </a:prstGeom>
          <a:solidFill>
            <a:srgbClr val="68AEE0">
              <a:alpha val="50000"/>
            </a:srgbClr>
          </a:solidFill>
          <a:ln w="12700" cap="flat" cmpd="sng" algn="ctr">
            <a:solidFill>
              <a:schemeClr val="accent1"/>
            </a:solidFill>
            <a:prstDash val="dash"/>
            <a:round/>
            <a:headEnd type="none" w="med" len="med"/>
            <a:tailEnd type="none" w="med" len="med"/>
          </a:ln>
          <a:effectLst/>
          <a:extLst/>
        </p:spPr>
        <p:txBody>
          <a:bodyPr vert="horz" wrap="none" lIns="69056" tIns="34529" rIns="69056" bIns="34529" numCol="1" rtlCol="0" anchor="ctr" anchorCtr="0" compatLnSpc="1">
            <a:prstTxWarp prst="textNoShape">
              <a:avLst/>
            </a:prstTxWarp>
          </a:bodyPr>
          <a:lstStyle/>
          <a:p>
            <a:pPr algn="ctr" defTabSz="685800"/>
            <a:r>
              <a:rPr lang="en-GB" sz="700" dirty="0">
                <a:solidFill>
                  <a:schemeClr val="tx2">
                    <a:lumMod val="75000"/>
                  </a:schemeClr>
                </a:solidFill>
              </a:rPr>
              <a:t>HLD</a:t>
            </a:r>
          </a:p>
        </p:txBody>
      </p:sp>
      <p:sp>
        <p:nvSpPr>
          <p:cNvPr id="193" name="Rectangle 192"/>
          <p:cNvSpPr/>
          <p:nvPr/>
        </p:nvSpPr>
        <p:spPr bwMode="auto">
          <a:xfrm>
            <a:off x="5868144" y="3147814"/>
            <a:ext cx="1957398" cy="165600"/>
          </a:xfrm>
          <a:prstGeom prst="rect">
            <a:avLst/>
          </a:prstGeom>
          <a:solidFill>
            <a:srgbClr val="68AEE0">
              <a:alpha val="50000"/>
            </a:srgbClr>
          </a:solidFill>
          <a:ln w="12700" cap="flat" cmpd="sng" algn="ctr">
            <a:solidFill>
              <a:schemeClr val="accent1"/>
            </a:solidFill>
            <a:prstDash val="dash"/>
            <a:round/>
            <a:headEnd type="none" w="med" len="med"/>
            <a:tailEnd type="none" w="med" len="med"/>
          </a:ln>
          <a:effectLst/>
          <a:extLst/>
        </p:spPr>
        <p:txBody>
          <a:bodyPr vert="horz" wrap="none" lIns="69056" tIns="34529" rIns="69056" bIns="34529" numCol="1" rtlCol="0" anchor="ctr" anchorCtr="0" compatLnSpc="1">
            <a:prstTxWarp prst="textNoShape">
              <a:avLst/>
            </a:prstTxWarp>
          </a:bodyPr>
          <a:lstStyle/>
          <a:p>
            <a:pPr algn="ctr" defTabSz="685800"/>
            <a:r>
              <a:rPr lang="en-GB" sz="700" dirty="0" smtClean="0">
                <a:solidFill>
                  <a:schemeClr val="tx2">
                    <a:lumMod val="75000"/>
                  </a:schemeClr>
                </a:solidFill>
              </a:rPr>
              <a:t>DD</a:t>
            </a:r>
            <a:endParaRPr lang="en-GB" sz="700" dirty="0">
              <a:solidFill>
                <a:schemeClr val="tx2">
                  <a:lumMod val="75000"/>
                </a:schemeClr>
              </a:solidFill>
            </a:endParaRPr>
          </a:p>
        </p:txBody>
      </p:sp>
      <p:sp>
        <p:nvSpPr>
          <p:cNvPr id="221" name="Pentagon 220"/>
          <p:cNvSpPr/>
          <p:nvPr/>
        </p:nvSpPr>
        <p:spPr>
          <a:xfrm>
            <a:off x="7884368" y="3160138"/>
            <a:ext cx="942162" cy="165600"/>
          </a:xfrm>
          <a:prstGeom prst="homePlate">
            <a:avLst/>
          </a:prstGeom>
          <a:solidFill>
            <a:srgbClr val="68AEE0">
              <a:alpha val="50000"/>
            </a:srgbClr>
          </a:solidFill>
          <a:ln w="12700" cap="flat" cmpd="sng" algn="ctr">
            <a:solidFill>
              <a:schemeClr val="accent1"/>
            </a:solidFill>
            <a:prstDash val="dash"/>
            <a:round/>
            <a:headEnd type="none" w="med" len="med"/>
            <a:tailEnd type="none" w="med" len="med"/>
          </a:ln>
          <a:effectLst/>
        </p:spPr>
        <p:txBody>
          <a:bodyPr vert="horz" wrap="none" lIns="69056" tIns="34529" rIns="69056" bIns="34529" numCol="1" rtlCol="0" anchor="ctr" anchorCtr="0" compatLnSpc="1">
            <a:prstTxWarp prst="textNoShape">
              <a:avLst/>
            </a:prstTxWarp>
          </a:bodyPr>
          <a:lstStyle/>
          <a:p>
            <a:pPr algn="ctr" defTabSz="685800"/>
            <a:r>
              <a:rPr lang="en-GB" sz="700" dirty="0" smtClean="0">
                <a:solidFill>
                  <a:schemeClr val="tx2">
                    <a:lumMod val="75000"/>
                  </a:schemeClr>
                </a:solidFill>
              </a:rPr>
              <a:t>Build &amp; Unit Test</a:t>
            </a:r>
            <a:endParaRPr lang="en-GB" sz="700" dirty="0">
              <a:solidFill>
                <a:schemeClr val="tx2">
                  <a:lumMod val="75000"/>
                </a:schemeClr>
              </a:solidFill>
            </a:endParaRPr>
          </a:p>
        </p:txBody>
      </p:sp>
      <p:sp>
        <p:nvSpPr>
          <p:cNvPr id="256" name="Rectangle 255"/>
          <p:cNvSpPr/>
          <p:nvPr/>
        </p:nvSpPr>
        <p:spPr bwMode="auto">
          <a:xfrm>
            <a:off x="3968263" y="4443958"/>
            <a:ext cx="4809932" cy="168399"/>
          </a:xfrm>
          <a:prstGeom prst="rect">
            <a:avLst/>
          </a:prstGeom>
          <a:solidFill>
            <a:srgbClr val="68AEE0">
              <a:alpha val="50000"/>
            </a:srgbClr>
          </a:solidFill>
          <a:ln w="12700" cap="flat" cmpd="sng" algn="ctr">
            <a:solidFill>
              <a:schemeClr val="accent1"/>
            </a:solidFill>
            <a:prstDash val="dash"/>
            <a:round/>
            <a:headEnd type="none" w="med" len="med"/>
            <a:tailEnd type="none" w="med" len="med"/>
          </a:ln>
          <a:effectLst/>
          <a:extLst/>
        </p:spPr>
        <p:txBody>
          <a:bodyPr vert="horz" wrap="none" lIns="69056" tIns="34529" rIns="69056" bIns="34529" numCol="1" rtlCol="0" anchor="ctr" anchorCtr="0" compatLnSpc="1">
            <a:prstTxWarp prst="textNoShape">
              <a:avLst/>
            </a:prstTxWarp>
          </a:bodyPr>
          <a:lstStyle/>
          <a:p>
            <a:pPr algn="ctr" defTabSz="685800"/>
            <a:r>
              <a:rPr lang="en-GB" sz="700" dirty="0" smtClean="0">
                <a:solidFill>
                  <a:schemeClr val="tx2">
                    <a:lumMod val="75000"/>
                  </a:schemeClr>
                </a:solidFill>
              </a:rPr>
              <a:t>Detailed Design</a:t>
            </a:r>
            <a:endParaRPr lang="en-GB" sz="700" dirty="0">
              <a:solidFill>
                <a:schemeClr val="tx2">
                  <a:lumMod val="75000"/>
                </a:schemeClr>
              </a:solidFill>
            </a:endParaRPr>
          </a:p>
        </p:txBody>
      </p:sp>
      <p:sp>
        <p:nvSpPr>
          <p:cNvPr id="257" name="Rectangle 256"/>
          <p:cNvSpPr/>
          <p:nvPr/>
        </p:nvSpPr>
        <p:spPr bwMode="auto">
          <a:xfrm>
            <a:off x="3045086" y="4679032"/>
            <a:ext cx="4240648" cy="196974"/>
          </a:xfrm>
          <a:prstGeom prst="rect">
            <a:avLst/>
          </a:prstGeom>
          <a:solidFill>
            <a:srgbClr val="68AEE0">
              <a:alpha val="50000"/>
            </a:srgbClr>
          </a:solidFill>
          <a:ln w="12700" cap="flat" cmpd="sng" algn="ctr">
            <a:solidFill>
              <a:schemeClr val="accent1"/>
            </a:solidFill>
            <a:prstDash val="solid"/>
            <a:round/>
            <a:headEnd type="none" w="med" len="med"/>
            <a:tailEnd type="none" w="med" len="med"/>
          </a:ln>
          <a:effectLst/>
          <a:extLst/>
        </p:spPr>
        <p:txBody>
          <a:bodyPr vert="horz" wrap="none" lIns="69056" tIns="34529" rIns="69056" bIns="34529" numCol="1" rtlCol="0" anchor="ctr" anchorCtr="0" compatLnSpc="1">
            <a:prstTxWarp prst="textNoShape">
              <a:avLst/>
            </a:prstTxWarp>
          </a:bodyPr>
          <a:lstStyle/>
          <a:p>
            <a:pPr algn="ctr" defTabSz="685800"/>
            <a:r>
              <a:rPr lang="en-GB" sz="600" dirty="0" smtClean="0">
                <a:solidFill>
                  <a:schemeClr val="tx2">
                    <a:lumMod val="75000"/>
                  </a:schemeClr>
                </a:solidFill>
              </a:rPr>
              <a:t>Test Strategy &amp; Approach</a:t>
            </a:r>
            <a:endParaRPr lang="en-GB" sz="600" dirty="0">
              <a:solidFill>
                <a:schemeClr val="tx2">
                  <a:lumMod val="75000"/>
                </a:schemeClr>
              </a:solidFill>
            </a:endParaRPr>
          </a:p>
        </p:txBody>
      </p:sp>
      <p:sp>
        <p:nvSpPr>
          <p:cNvPr id="258" name="Pentagon 257"/>
          <p:cNvSpPr/>
          <p:nvPr/>
        </p:nvSpPr>
        <p:spPr>
          <a:xfrm>
            <a:off x="7380311" y="4679032"/>
            <a:ext cx="1397883" cy="196974"/>
          </a:xfrm>
          <a:prstGeom prst="homePlate">
            <a:avLst/>
          </a:prstGeom>
          <a:solidFill>
            <a:srgbClr val="68AEE0">
              <a:alpha val="50000"/>
            </a:srgbClr>
          </a:solidFill>
          <a:ln w="12700" cap="flat" cmpd="sng" algn="ctr">
            <a:solidFill>
              <a:schemeClr val="accent1"/>
            </a:solidFill>
            <a:prstDash val="dash"/>
            <a:round/>
            <a:headEnd type="none" w="med" len="med"/>
            <a:tailEnd type="none" w="med" len="med"/>
          </a:ln>
          <a:effectLst/>
        </p:spPr>
        <p:txBody>
          <a:bodyPr vert="horz" wrap="none" lIns="69056" tIns="34529" rIns="69056" bIns="34529" numCol="1" rtlCol="0" anchor="ctr" anchorCtr="0" compatLnSpc="1">
            <a:prstTxWarp prst="textNoShape">
              <a:avLst/>
            </a:prstTxWarp>
          </a:bodyPr>
          <a:lstStyle/>
          <a:p>
            <a:pPr algn="ctr" defTabSz="685800"/>
            <a:r>
              <a:rPr lang="en-GB" sz="700" dirty="0" smtClean="0">
                <a:solidFill>
                  <a:schemeClr val="tx2">
                    <a:lumMod val="75000"/>
                  </a:schemeClr>
                </a:solidFill>
              </a:rPr>
              <a:t>Test Planning</a:t>
            </a:r>
            <a:endParaRPr lang="en-GB" sz="700" dirty="0">
              <a:solidFill>
                <a:schemeClr val="tx2">
                  <a:lumMod val="75000"/>
                </a:schemeClr>
              </a:solidFill>
            </a:endParaRPr>
          </a:p>
        </p:txBody>
      </p:sp>
      <p:sp>
        <p:nvSpPr>
          <p:cNvPr id="259" name="Isosceles Triangle 258"/>
          <p:cNvSpPr/>
          <p:nvPr/>
        </p:nvSpPr>
        <p:spPr bwMode="auto">
          <a:xfrm>
            <a:off x="5040072" y="1491630"/>
            <a:ext cx="180000" cy="180000"/>
          </a:xfrm>
          <a:prstGeom prst="triangle">
            <a:avLst/>
          </a:prstGeom>
          <a:solidFill>
            <a:srgbClr val="26A412"/>
          </a:solidFill>
          <a:ln w="19050" cap="flat" cmpd="sng" algn="ctr">
            <a:noFill/>
            <a:prstDash val="sysDot"/>
            <a:round/>
            <a:headEnd type="none" w="med" len="med"/>
            <a:tailEnd type="none" w="med" len="med"/>
          </a:ln>
          <a:effectLst/>
          <a:extLst/>
        </p:spPr>
        <p:txBody>
          <a:bodyPr vert="horz" wrap="none" lIns="36000" tIns="0" rIns="36000" bIns="0" numCol="1" rtlCol="0" anchor="t" anchorCtr="1" compatLnSpc="1">
            <a:prstTxWarp prst="textNoShape">
              <a:avLst/>
            </a:prstTxWarp>
          </a:bodyPr>
          <a:lstStyle/>
          <a:p>
            <a:pPr algn="ctr" defTabSz="685800"/>
            <a:r>
              <a:rPr lang="en-GB" sz="600" b="1" dirty="0" smtClean="0">
                <a:solidFill>
                  <a:schemeClr val="bg1"/>
                </a:solidFill>
              </a:rPr>
              <a:t>B</a:t>
            </a:r>
            <a:endParaRPr lang="en-GB" b="1" dirty="0">
              <a:solidFill>
                <a:schemeClr val="bg1"/>
              </a:solidFill>
            </a:endParaRPr>
          </a:p>
        </p:txBody>
      </p:sp>
    </p:spTree>
    <p:extLst>
      <p:ext uri="{BB962C8B-B14F-4D97-AF65-F5344CB8AC3E}">
        <p14:creationId xmlns:p14="http://schemas.microsoft.com/office/powerpoint/2010/main" val="248742988"/>
      </p:ext>
    </p:extLst>
  </p:cSld>
  <p:clrMapOvr>
    <a:masterClrMapping/>
  </p:clrMapOvr>
  <p:timing>
    <p:tnLst>
      <p:par>
        <p:cTn id="1" dur="indefinite" restart="never" nodeType="tmRoot"/>
      </p:par>
    </p:tnLst>
  </p:timing>
</p:sld>
</file>

<file path=ppt/theme/theme1.xml><?xml version="1.0" encoding="utf-8"?>
<a:theme xmlns:a="http://schemas.openxmlformats.org/drawingml/2006/main" name="xoserve templates">
  <a:themeElements>
    <a:clrScheme name="Xoserve Colour Scheme">
      <a:dk1>
        <a:srgbClr val="000000"/>
      </a:dk1>
      <a:lt1>
        <a:srgbClr val="FFFFFF"/>
      </a:lt1>
      <a:dk2>
        <a:srgbClr val="1D3E61"/>
      </a:dk2>
      <a:lt2>
        <a:srgbClr val="DCDDDE"/>
      </a:lt2>
      <a:accent1>
        <a:srgbClr val="3E5AA8"/>
      </a:accent1>
      <a:accent2>
        <a:srgbClr val="84B8DA"/>
      </a:accent2>
      <a:accent3>
        <a:srgbClr val="56CF9E"/>
      </a:accent3>
      <a:accent4>
        <a:srgbClr val="F5835D"/>
      </a:accent4>
      <a:accent5>
        <a:srgbClr val="B1D6E8"/>
      </a:accent5>
      <a:accent6>
        <a:srgbClr val="2B80B1"/>
      </a:accent6>
      <a:hlink>
        <a:srgbClr val="D2232A"/>
      </a:hlink>
      <a:folHlink>
        <a:srgbClr val="9CCB3B"/>
      </a:folHlink>
    </a:clrScheme>
    <a:fontScheme name="xoserve template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alpha val="50000"/>
          </a:schemeClr>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2075" tIns="46038" rIns="92075" bIns="46038"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alpha val="50000"/>
          </a:schemeClr>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2075" tIns="46038" rIns="92075" bIns="46038"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lnDef>
  </a:objectDefaults>
  <a:extraClrSchemeLst>
    <a:extraClrScheme>
      <a:clrScheme name="xoserve templates 1">
        <a:dk1>
          <a:srgbClr val="000000"/>
        </a:dk1>
        <a:lt1>
          <a:srgbClr val="FFFFFF"/>
        </a:lt1>
        <a:dk2>
          <a:srgbClr val="0000FF"/>
        </a:dk2>
        <a:lt2>
          <a:srgbClr val="FFCC66"/>
        </a:lt2>
        <a:accent1>
          <a:srgbClr val="00FFFF"/>
        </a:accent1>
        <a:accent2>
          <a:srgbClr val="3366FF"/>
        </a:accent2>
        <a:accent3>
          <a:srgbClr val="AAAAFF"/>
        </a:accent3>
        <a:accent4>
          <a:srgbClr val="DADADA"/>
        </a:accent4>
        <a:accent5>
          <a:srgbClr val="AAFFFF"/>
        </a:accent5>
        <a:accent6>
          <a:srgbClr val="2D5CE7"/>
        </a:accent6>
        <a:hlink>
          <a:srgbClr val="FF0033"/>
        </a:hlink>
        <a:folHlink>
          <a:srgbClr val="FFFF00"/>
        </a:folHlink>
      </a:clrScheme>
      <a:clrMap bg1="dk2" tx1="lt1" bg2="dk1" tx2="lt2" accent1="accent1" accent2="accent2" accent3="accent3" accent4="accent4" accent5="accent5" accent6="accent6" hlink="hlink" folHlink="folHlink"/>
    </a:extraClrScheme>
    <a:extraClrScheme>
      <a:clrScheme name="xoserve templates 2">
        <a:dk1>
          <a:srgbClr val="000000"/>
        </a:dk1>
        <a:lt1>
          <a:srgbClr val="FFFFFF"/>
        </a:lt1>
        <a:dk2>
          <a:srgbClr val="000000"/>
        </a:dk2>
        <a:lt2>
          <a:srgbClr val="CCECFF"/>
        </a:lt2>
        <a:accent1>
          <a:srgbClr val="6699FF"/>
        </a:accent1>
        <a:accent2>
          <a:srgbClr val="66CCFF"/>
        </a:accent2>
        <a:accent3>
          <a:srgbClr val="FFFFFF"/>
        </a:accent3>
        <a:accent4>
          <a:srgbClr val="000000"/>
        </a:accent4>
        <a:accent5>
          <a:srgbClr val="B8CAFF"/>
        </a:accent5>
        <a:accent6>
          <a:srgbClr val="5CB9E7"/>
        </a:accent6>
        <a:hlink>
          <a:srgbClr val="CC99FF"/>
        </a:hlink>
        <a:folHlink>
          <a:srgbClr val="00CCCC"/>
        </a:folHlink>
      </a:clrScheme>
      <a:clrMap bg1="lt1" tx1="dk1" bg2="lt2" tx2="dk2" accent1="accent1" accent2="accent2" accent3="accent3" accent4="accent4" accent5="accent5" accent6="accent6" hlink="hlink" folHlink="folHlink"/>
    </a:extraClrScheme>
    <a:extraClrScheme>
      <a:clrScheme name="xoserve templates 3">
        <a:dk1>
          <a:srgbClr val="000000"/>
        </a:dk1>
        <a:lt1>
          <a:srgbClr val="FFFFFF"/>
        </a:lt1>
        <a:dk2>
          <a:srgbClr val="000000"/>
        </a:dk2>
        <a:lt2>
          <a:srgbClr val="FFFFFF"/>
        </a:lt2>
        <a:accent1>
          <a:srgbClr val="CBCBCB"/>
        </a:accent1>
        <a:accent2>
          <a:srgbClr val="EAEAEA"/>
        </a:accent2>
        <a:accent3>
          <a:srgbClr val="FFFFFF"/>
        </a:accent3>
        <a:accent4>
          <a:srgbClr val="000000"/>
        </a:accent4>
        <a:accent5>
          <a:srgbClr val="E2E2E2"/>
        </a:accent5>
        <a:accent6>
          <a:srgbClr val="D4D4D4"/>
        </a:accent6>
        <a:hlink>
          <a:srgbClr val="5F5F5F"/>
        </a:hlink>
        <a:folHlink>
          <a:srgbClr val="969696"/>
        </a:folHlink>
      </a:clrScheme>
      <a:clrMap bg1="lt1" tx1="dk1" bg2="lt2" tx2="dk2" accent1="accent1" accent2="accent2" accent3="accent3" accent4="accent4" accent5="accent5" accent6="accent6" hlink="hlink" folHlink="folHlink"/>
    </a:extraClrScheme>
    <a:extraClrScheme>
      <a:clrScheme name="xoserve templates 4">
        <a:dk1>
          <a:srgbClr val="000000"/>
        </a:dk1>
        <a:lt1>
          <a:srgbClr val="FFFFFF"/>
        </a:lt1>
        <a:dk2>
          <a:srgbClr val="008080"/>
        </a:dk2>
        <a:lt2>
          <a:srgbClr val="FFCC66"/>
        </a:lt2>
        <a:accent1>
          <a:srgbClr val="0099CC"/>
        </a:accent1>
        <a:accent2>
          <a:srgbClr val="009999"/>
        </a:accent2>
        <a:accent3>
          <a:srgbClr val="AAC0C0"/>
        </a:accent3>
        <a:accent4>
          <a:srgbClr val="DADADA"/>
        </a:accent4>
        <a:accent5>
          <a:srgbClr val="AACAE2"/>
        </a:accent5>
        <a:accent6>
          <a:srgbClr val="008A8A"/>
        </a:accent6>
        <a:hlink>
          <a:srgbClr val="6600CC"/>
        </a:hlink>
        <a:folHlink>
          <a:srgbClr val="FFFF00"/>
        </a:folHlink>
      </a:clrScheme>
      <a:clrMap bg1="dk2" tx1="lt1" bg2="dk1" tx2="lt2" accent1="accent1" accent2="accent2" accent3="accent3" accent4="accent4" accent5="accent5" accent6="accent6" hlink="hlink" folHlink="folHlink"/>
    </a:extraClrScheme>
    <a:extraClrScheme>
      <a:clrScheme name="xoserve templates 5">
        <a:dk1>
          <a:srgbClr val="000000"/>
        </a:dk1>
        <a:lt1>
          <a:srgbClr val="FFFFFF"/>
        </a:lt1>
        <a:dk2>
          <a:srgbClr val="993300"/>
        </a:dk2>
        <a:lt2>
          <a:srgbClr val="FFCC66"/>
        </a:lt2>
        <a:accent1>
          <a:srgbClr val="FF6633"/>
        </a:accent1>
        <a:accent2>
          <a:srgbClr val="CC6600"/>
        </a:accent2>
        <a:accent3>
          <a:srgbClr val="CAADAA"/>
        </a:accent3>
        <a:accent4>
          <a:srgbClr val="DADADA"/>
        </a:accent4>
        <a:accent5>
          <a:srgbClr val="FFB8AD"/>
        </a:accent5>
        <a:accent6>
          <a:srgbClr val="B95C00"/>
        </a:accent6>
        <a:hlink>
          <a:srgbClr val="CC0000"/>
        </a:hlink>
        <a:folHlink>
          <a:srgbClr val="FFFF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SS Bid Group 20181016 v3.1">
  <a:themeElements>
    <a:clrScheme name="Xoserve 2018">
      <a:dk1>
        <a:sysClr val="windowText" lastClr="000000"/>
      </a:dk1>
      <a:lt1>
        <a:sysClr val="window" lastClr="FFFFFF"/>
      </a:lt1>
      <a:dk2>
        <a:srgbClr val="1D3E61"/>
      </a:dk2>
      <a:lt2>
        <a:srgbClr val="EEECE1"/>
      </a:lt2>
      <a:accent1>
        <a:srgbClr val="3E5AA8"/>
      </a:accent1>
      <a:accent2>
        <a:srgbClr val="D75733"/>
      </a:accent2>
      <a:accent3>
        <a:srgbClr val="56CF9E"/>
      </a:accent3>
      <a:accent4>
        <a:srgbClr val="6440A3"/>
      </a:accent4>
      <a:accent5>
        <a:srgbClr val="40D1F5"/>
      </a:accent5>
      <a:accent6>
        <a:srgbClr val="FCBC55"/>
      </a:accent6>
      <a:hlink>
        <a:srgbClr val="6440A3"/>
      </a:hlink>
      <a:folHlink>
        <a:srgbClr val="D2232A"/>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gs xmlns="2a985eae-c12e-416e-9833-85f34b1ee04e">
      <Url>http://infonet2/sites/XOServe/Pages/Our_Business_CorporateIdentity.aspx</Url>
      <Description>Corporate Identity</Description>
    </Tags>
    <Image_x0020_Group xmlns="2a985eae-c12e-416e-9833-85f34b1ee04e">Document</Image_x0020_Group>
    <Department xmlns="2a985eae-c12e-416e-9833-85f34b1ee04e">Communications</Department>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EC027A3842200A4881B078E78C741B39" ma:contentTypeVersion="3" ma:contentTypeDescription="Create a new document." ma:contentTypeScope="" ma:versionID="6fb8bd99a2b914b1d1dd27695f53efc1">
  <xsd:schema xmlns:xsd="http://www.w3.org/2001/XMLSchema" xmlns:p="http://schemas.microsoft.com/office/2006/metadata/properties" xmlns:ns2="2a985eae-c12e-416e-9833-85f34b1ee04e" targetNamespace="http://schemas.microsoft.com/office/2006/metadata/properties" ma:root="true" ma:fieldsID="5b9596359f36dd66c11bae1f87653c13" ns2:_="">
    <xsd:import namespace="2a985eae-c12e-416e-9833-85f34b1ee04e"/>
    <xsd:element name="properties">
      <xsd:complexType>
        <xsd:sequence>
          <xsd:element name="documentManagement">
            <xsd:complexType>
              <xsd:all>
                <xsd:element ref="ns2:Department"/>
                <xsd:element ref="ns2:Tags"/>
                <xsd:element ref="ns2:Image_x0020_Group" minOccurs="0"/>
              </xsd:all>
            </xsd:complexType>
          </xsd:element>
        </xsd:sequence>
      </xsd:complexType>
    </xsd:element>
  </xsd:schema>
  <xsd:schema xmlns:xsd="http://www.w3.org/2001/XMLSchema" xmlns:dms="http://schemas.microsoft.com/office/2006/documentManagement/types" targetNamespace="2a985eae-c12e-416e-9833-85f34b1ee04e" elementFormDefault="qualified">
    <xsd:import namespace="http://schemas.microsoft.com/office/2006/documentManagement/types"/>
    <xsd:element name="Department" ma:index="8" ma:displayName="Department" ma:default="Other" ma:description="Please enter the department that this document is relevant to" ma:format="Dropdown" ma:internalName="Department">
      <xsd:simpleType>
        <xsd:restriction base="dms:Choice">
          <xsd:enumeration value="Archive"/>
          <xsd:enumeration value="BCM"/>
          <xsd:enumeration value="Communications"/>
          <xsd:enumeration value="CSR"/>
          <xsd:enumeration value="Operations"/>
          <xsd:enumeration value="Finance &amp; Business Services"/>
          <xsd:enumeration value="Finance (Reporting)"/>
          <xsd:enumeration value="Human Resources"/>
          <xsd:enumeration value="Legal &amp; Compliance"/>
          <xsd:enumeration value="Our Business"/>
          <xsd:enumeration value="Projects &amp; Change"/>
          <xsd:enumeration value="Strategy &amp; Development"/>
          <xsd:enumeration value="UNISON"/>
          <xsd:enumeration value="Other"/>
          <xsd:enumeration value="Images"/>
        </xsd:restriction>
      </xsd:simpleType>
    </xsd:element>
    <xsd:element name="Tags" ma:index="9" ma:displayName="Publishing Location" ma:description="Primary page to be published on" ma:format="Hyperlink" ma:internalName="Tags">
      <xsd:complexType>
        <xsd:complexContent>
          <xsd:extension base="dms:URL">
            <xsd:sequence>
              <xsd:element name="Url" type="dms:ValidUrl"/>
              <xsd:element name="Description" type="xsd:string"/>
            </xsd:sequence>
          </xsd:extension>
        </xsd:complexContent>
      </xsd:complexType>
    </xsd:element>
    <xsd:element name="Image_x0020_Group" ma:index="10" nillable="true" ma:displayName="Group" ma:default="Document" ma:format="Dropdown" ma:internalName="Image_x0020_Group">
      <xsd:simpleType>
        <xsd:restriction base="dms:Choice">
          <xsd:enumeration value="Document"/>
          <xsd:enumeration value="Form"/>
          <xsd:enumeration value="Newsletter"/>
          <xsd:enumeration value="Staff"/>
          <xsd:enumeration value="Clipart"/>
          <xsd:enumeration value="Logo"/>
          <xsd:enumeration value="Background"/>
          <xsd:enumeration value="Charity"/>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F8545E1A-EA83-463B-B744-ADE3D05E8049}">
  <ds:schemaRefs>
    <ds:schemaRef ds:uri="http://www.w3.org/XML/1998/namespace"/>
    <ds:schemaRef ds:uri="http://purl.org/dc/dcmitype/"/>
    <ds:schemaRef ds:uri="http://purl.org/dc/terms/"/>
    <ds:schemaRef ds:uri="http://purl.org/dc/elements/1.1/"/>
    <ds:schemaRef ds:uri="http://schemas.microsoft.com/office/2006/documentManagement/types"/>
    <ds:schemaRef ds:uri="http://schemas.microsoft.com/office/2006/metadata/properties"/>
    <ds:schemaRef ds:uri="http://schemas.openxmlformats.org/package/2006/metadata/core-properties"/>
    <ds:schemaRef ds:uri="2a985eae-c12e-416e-9833-85f34b1ee04e"/>
  </ds:schemaRefs>
</ds:datastoreItem>
</file>

<file path=customXml/itemProps2.xml><?xml version="1.0" encoding="utf-8"?>
<ds:datastoreItem xmlns:ds="http://schemas.openxmlformats.org/officeDocument/2006/customXml" ds:itemID="{BC7852B6-C231-462B-AC9A-6F2190470C1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a985eae-c12e-416e-9833-85f34b1ee04e"/>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3.xml><?xml version="1.0" encoding="utf-8"?>
<ds:datastoreItem xmlns:ds="http://schemas.openxmlformats.org/officeDocument/2006/customXml" ds:itemID="{48BF2A29-2C2F-44EF-BF41-193292EB7AF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56924</TotalTime>
  <Words>722</Words>
  <Application>Microsoft Office PowerPoint</Application>
  <PresentationFormat>On-screen Show (16:9)</PresentationFormat>
  <Paragraphs>255</Paragraphs>
  <Slides>5</Slides>
  <Notes>3</Notes>
  <HiddenSlides>0</HiddenSlides>
  <MMClips>0</MMClips>
  <ScaleCrop>false</ScaleCrop>
  <HeadingPairs>
    <vt:vector size="4" baseType="variant">
      <vt:variant>
        <vt:lpstr>Theme</vt:lpstr>
      </vt:variant>
      <vt:variant>
        <vt:i4>2</vt:i4>
      </vt:variant>
      <vt:variant>
        <vt:lpstr>Slide Titles</vt:lpstr>
      </vt:variant>
      <vt:variant>
        <vt:i4>5</vt:i4>
      </vt:variant>
    </vt:vector>
  </HeadingPairs>
  <TitlesOfParts>
    <vt:vector size="7" baseType="lpstr">
      <vt:lpstr>xoserve templates</vt:lpstr>
      <vt:lpstr>CSS Bid Group 20181016 v3.1</vt:lpstr>
      <vt:lpstr>DSC ChMC CSS Consequential Update 13th March 2019 </vt:lpstr>
      <vt:lpstr>Ofgem Switching Programme – Consequential update</vt:lpstr>
      <vt:lpstr>Ofgem Switching Programme – Consequential update</vt:lpstr>
      <vt:lpstr>PowerPoint Presentation</vt:lpstr>
      <vt:lpstr>PowerPoint Presentation</vt:lpstr>
    </vt:vector>
  </TitlesOfParts>
  <Company>DC Freelance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has been achieved since last meeting?</dc:title>
  <dc:creator>Simon Clements</dc:creator>
  <cp:lastModifiedBy>National Grid</cp:lastModifiedBy>
  <cp:revision>642</cp:revision>
  <cp:lastPrinted>2018-06-05T15:35:35Z</cp:lastPrinted>
  <dcterms:created xsi:type="dcterms:W3CDTF">2011-09-20T14:58:41Z</dcterms:created>
  <dcterms:modified xsi:type="dcterms:W3CDTF">2019-03-05T16:29:39Z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
    <vt:lpwstr>Document</vt:lpwstr>
  </property>
  <property fmtid="{D5CDD505-2E9C-101B-9397-08002B2CF9AE}" pid="3" name="_AdHocReviewCycleID">
    <vt:i4>-618632507</vt:i4>
  </property>
  <property fmtid="{D5CDD505-2E9C-101B-9397-08002B2CF9AE}" pid="4" name="_NewReviewCycle">
    <vt:lpwstr/>
  </property>
  <property fmtid="{D5CDD505-2E9C-101B-9397-08002B2CF9AE}" pid="5" name="_EmailSubject">
    <vt:lpwstr>ChMC - 13th March - Sections 8, 9, and 12</vt:lpwstr>
  </property>
  <property fmtid="{D5CDD505-2E9C-101B-9397-08002B2CF9AE}" pid="6" name="_AuthorEmail">
    <vt:lpwstr>Richard.Johnson@Xoserve.com</vt:lpwstr>
  </property>
  <property fmtid="{D5CDD505-2E9C-101B-9397-08002B2CF9AE}" pid="7" name="_AuthorEmailDisplayName">
    <vt:lpwstr>Johnson, Richard</vt:lpwstr>
  </property>
  <property fmtid="{D5CDD505-2E9C-101B-9397-08002B2CF9AE}" pid="8" name="_PreviousAdHocReviewCycleID">
    <vt:i4>193160526</vt:i4>
  </property>
</Properties>
</file>