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97" r:id="rId5"/>
    <p:sldId id="299" r:id="rId6"/>
    <p:sldId id="300" r:id="rId7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356" y="669539"/>
            <a:ext cx="4162099" cy="278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76833"/>
            <a:ext cx="4039056" cy="2771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0234" y="3455401"/>
            <a:ext cx="8539517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 smtClean="0"/>
              <a:t>Key Messages: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FY 18 DSC change budget total was £1844k ( Excluding UIG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£941k (51%) was funded by GDN, £745k (40.4%) Shippers, £131k (7.1%) NTS</a:t>
            </a:r>
          </a:p>
          <a:p>
            <a:r>
              <a:rPr lang="en-GB" dirty="0" smtClean="0"/>
              <a:t>    and £27k (1.5% ) IGT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172360"/>
            <a:ext cx="355738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FY18 DSC Change Budget Split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5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37580"/>
          </a:xfrm>
        </p:spPr>
        <p:txBody>
          <a:bodyPr/>
          <a:lstStyle/>
          <a:p>
            <a:r>
              <a:rPr lang="en-GB" dirty="0" smtClean="0"/>
              <a:t>Q3 Forecast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499742"/>
            <a:ext cx="792088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Key Messages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Q3 forecast for DSC change is £1278k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There was prepayment of c£989k for Cadent billing and £80k of carry forward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Prepaid amount and carry forward distributed amongst constituents as part of Q3 charging statements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5525"/>
            <a:ext cx="792088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60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94928"/>
            <a:ext cx="809708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What would CHMC like to see in FY19 from financial information point of 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51920" y="1207788"/>
            <a:ext cx="1692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?</a:t>
            </a:r>
            <a:endParaRPr lang="en-GB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656136" y="2643758"/>
            <a:ext cx="8084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It will be good to understand what would be regarded as useful insight by </a:t>
            </a:r>
          </a:p>
          <a:p>
            <a:r>
              <a:rPr lang="en-GB" dirty="0"/>
              <a:t> </a:t>
            </a:r>
            <a:r>
              <a:rPr lang="en-GB" dirty="0" smtClean="0"/>
              <a:t>   CHMC relating to Change budget in FY19 so that reporting can be tailored </a:t>
            </a:r>
          </a:p>
          <a:p>
            <a:r>
              <a:rPr lang="en-GB" dirty="0"/>
              <a:t> </a:t>
            </a:r>
            <a:r>
              <a:rPr lang="en-GB" dirty="0" smtClean="0"/>
              <a:t>   to meet the requirement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391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142</Words>
  <Application>Microsoft Office PowerPoint</Application>
  <PresentationFormat>On-screen Show (16:9)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Q3 Forecast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72</cp:revision>
  <cp:lastPrinted>2018-12-11T17:06:07Z</cp:lastPrinted>
  <dcterms:created xsi:type="dcterms:W3CDTF">2018-09-02T17:12:15Z</dcterms:created>
  <dcterms:modified xsi:type="dcterms:W3CDTF">2019-04-03T18:15:53Z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468164535</vt:i4>
  </property>
  <property fmtid="{D5CDD505-2E9C-101B-9397-08002B2CF9AE}" pid="3" name="_NewReviewCycle">
    <vt:lpwstr/>
  </property>
  <property fmtid="{D5CDD505-2E9C-101B-9397-08002B2CF9AE}" pid="4" name="_EmailSubject">
    <vt:lpwstr>ChMC April Late Meeting Papers - 2 remaining</vt:lpwstr>
  </property>
  <property fmtid="{D5CDD505-2E9C-101B-9397-08002B2CF9AE}" pid="5" name="_AuthorEmail">
    <vt:lpwstr>Richard.Johnson@Xoserve.com</vt:lpwstr>
  </property>
  <property fmtid="{D5CDD505-2E9C-101B-9397-08002B2CF9AE}" pid="6" name="_AuthorEmailDisplayName">
    <vt:lpwstr>Johnson, Richard</vt:lpwstr>
  </property>
  <property fmtid="{D5CDD505-2E9C-101B-9397-08002B2CF9AE}" pid="7" name="_PreviousAdHocReviewCycleID">
    <vt:i4>2109668670</vt:i4>
  </property>
  <property fmtid="{D5CDD505-2E9C-101B-9397-08002B2CF9AE}" pid="8" name="ContentTypeId">
    <vt:lpwstr>0x0101006E927B77B7F39148B9CB17AE711C8D35</vt:lpwstr>
  </property>
</Properties>
</file>