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1"/>
  </p:notesMasterIdLst>
  <p:sldIdLst>
    <p:sldId id="89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1D6E8"/>
    <a:srgbClr val="D8F5FD"/>
    <a:srgbClr val="E8EAF1"/>
    <a:srgbClr val="CED1E1"/>
    <a:srgbClr val="40D1F5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2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251520" y="915566"/>
            <a:ext cx="8594612" cy="3065311"/>
            <a:chOff x="137840" y="723530"/>
            <a:chExt cx="8017423" cy="2694607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=""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6776686"/>
                </p:ext>
              </p:extLst>
            </p:nvPr>
          </p:nvGraphicFramePr>
          <p:xfrm>
            <a:off x="137840" y="723530"/>
            <a:ext cx="8017423" cy="2694607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=""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=""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=""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="" xmlns:a16="http://schemas.microsoft.com/office/drawing/2014/main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=""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</a:t>
                        </a:r>
                        <a:r>
                          <a:rPr lang="en-GB" sz="1050" kern="1200" baseline="3000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st</a:t>
                        </a:r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April 2019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=""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Track 1 (13 Changes) &amp; Track 2 (XRN 4454 Cadent/ NG) – Implemented. PIS Complete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endParaRPr lang="en-GB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endParaRP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Project Closure Report to be issued to </a:t>
                        </a:r>
                        <a:r>
                          <a:rPr lang="en-GB" sz="900" kern="1200" baseline="0" dirty="0" err="1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 in April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Issue against XRN 4534 RGMA Validation Rules (Unable to Implement in Track 1) </a:t>
                        </a:r>
                      </a:p>
                      <a:p>
                        <a:pPr marL="628650" marR="0" lvl="1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Implemented and PIS concluded in March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Full Delivery costs approved at </a:t>
                        </a:r>
                        <a:r>
                          <a:rPr lang="en-GB" sz="900" kern="1200" baseline="0" dirty="0" err="1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 in April 2018. Revision to accommodate XRN4454 (Cadent) delivery approved at December </a:t>
                        </a:r>
                        <a:r>
                          <a:rPr lang="en-GB" sz="900" kern="1200" baseline="0" dirty="0" err="1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lang="en-GB" sz="90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Arial" panose="020B0604020202020204" pitchFamily="34" charset="0"/>
                          </a:rPr>
                          <a:t>.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9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Delivery and PIS completed. No further resource requirements to support R3 with exception of PM to document closure report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CCB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692456"/>
            <a:ext cx="215490" cy="214282"/>
          </a:xfrm>
          <a:prstGeom prst="ellipse">
            <a:avLst/>
          </a:prstGeom>
          <a:solidFill>
            <a:srgbClr val="9CC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709396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709396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XRN4572 UK Link Release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37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8479</TotalTime>
  <Words>124</Words>
  <Application>Microsoft Office PowerPoint</Application>
  <PresentationFormat>On-screen Show (16:9)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XRN4572 UK Link Release 3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332</cp:revision>
  <dcterms:created xsi:type="dcterms:W3CDTF">2018-09-02T17:12:15Z</dcterms:created>
  <dcterms:modified xsi:type="dcterms:W3CDTF">2019-04-02T13:15:35Z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1784398210</vt:i4>
  </property>
  <property fmtid="{D5CDD505-2E9C-101B-9397-08002B2CF9AE}" pid="3" name="_NewReviewCycle">
    <vt:lpwstr/>
  </property>
  <property fmtid="{D5CDD505-2E9C-101B-9397-08002B2CF9AE}" pid="4" name="_EmailSubject">
    <vt:lpwstr>R&amp;N ChMC updates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231547909</vt:i4>
  </property>
  <property fmtid="{D5CDD505-2E9C-101B-9397-08002B2CF9AE}" pid="8" name="ContentTypeId">
    <vt:lpwstr>0x0101006E927B77B7F39148B9CB17AE711C8D35</vt:lpwstr>
  </property>
</Properties>
</file>