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1"/>
  </p:notesMasterIdLst>
  <p:sldIdLst>
    <p:sldId id="889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1D6E8"/>
    <a:srgbClr val="D8F5FD"/>
    <a:srgbClr val="E8EAF1"/>
    <a:srgbClr val="CED1E1"/>
    <a:srgbClr val="40D1F5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8" autoAdjust="0"/>
    <p:restoredTop sz="94660"/>
  </p:normalViewPr>
  <p:slideViewPr>
    <p:cSldViewPr>
      <p:cViewPr>
        <p:scale>
          <a:sx n="100" d="100"/>
          <a:sy n="100" d="100"/>
        </p:scale>
        <p:origin x="-66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02/04/2019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Potential Minor Release Drop 4 Timeline &amp; Scope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843558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tx2"/>
                </a:solidFill>
              </a:rPr>
              <a:t>Potential Scope Items: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 smtClean="0">
                <a:solidFill>
                  <a:schemeClr val="tx2"/>
                </a:solidFill>
              </a:rPr>
              <a:t>XRN4777 -  </a:t>
            </a:r>
            <a:r>
              <a:rPr lang="en-GB" sz="1200" dirty="0" smtClean="0">
                <a:solidFill>
                  <a:schemeClr val="tx2"/>
                </a:solidFill>
              </a:rPr>
              <a:t>Acceptance of Contact Details Updates </a:t>
            </a:r>
            <a:endParaRPr lang="en-GB" sz="1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 smtClean="0">
                <a:solidFill>
                  <a:schemeClr val="tx2"/>
                </a:solidFill>
              </a:rPr>
              <a:t>XRN4795</a:t>
            </a:r>
            <a:r>
              <a:rPr lang="en-GB" sz="1200" dirty="0" smtClean="0">
                <a:solidFill>
                  <a:schemeClr val="tx2"/>
                </a:solidFill>
              </a:rPr>
              <a:t> </a:t>
            </a:r>
            <a:r>
              <a:rPr lang="en-GB" sz="1200" b="1" dirty="0" smtClean="0">
                <a:solidFill>
                  <a:schemeClr val="tx2"/>
                </a:solidFill>
              </a:rPr>
              <a:t>–</a:t>
            </a:r>
            <a:r>
              <a:rPr lang="en-GB" sz="1200" dirty="0" smtClean="0">
                <a:solidFill>
                  <a:schemeClr val="tx2"/>
                </a:solidFill>
              </a:rPr>
              <a:t> Amendments to the PARR (520a) </a:t>
            </a:r>
            <a:r>
              <a:rPr lang="en-GB" sz="1200" dirty="0" smtClean="0">
                <a:solidFill>
                  <a:schemeClr val="tx2"/>
                </a:solidFill>
              </a:rPr>
              <a:t>reporting – REDUCED SCOPE</a:t>
            </a:r>
            <a:endParaRPr lang="en-GB" sz="12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 smtClean="0">
                <a:solidFill>
                  <a:schemeClr val="tx2"/>
                </a:solidFill>
              </a:rPr>
              <a:t>XRN4780</a:t>
            </a:r>
            <a:r>
              <a:rPr lang="en-GB" sz="1200" dirty="0" smtClean="0">
                <a:solidFill>
                  <a:schemeClr val="tx2"/>
                </a:solidFill>
              </a:rPr>
              <a:t> </a:t>
            </a:r>
            <a:r>
              <a:rPr lang="en-GB" sz="1200" b="1" dirty="0" smtClean="0">
                <a:solidFill>
                  <a:schemeClr val="tx2"/>
                </a:solidFill>
              </a:rPr>
              <a:t>-</a:t>
            </a:r>
            <a:r>
              <a:rPr lang="en-GB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>
                <a:solidFill>
                  <a:schemeClr val="tx2"/>
                </a:solidFill>
              </a:rPr>
              <a:t>Inclusion of Meter Asset Provider Identity (MAP Id) in the UK Link system (CSS Consequential Change</a:t>
            </a:r>
            <a:r>
              <a:rPr lang="en-US" sz="1200" dirty="0" smtClean="0">
                <a:solidFill>
                  <a:schemeClr val="tx2"/>
                </a:solidFill>
              </a:rPr>
              <a:t>) – REDUCED SCOPE</a:t>
            </a:r>
            <a:endParaRPr lang="en-US" sz="1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 smtClean="0">
                <a:solidFill>
                  <a:schemeClr val="tx2"/>
                </a:solidFill>
              </a:rPr>
              <a:t>XRN4803 -  </a:t>
            </a:r>
            <a:r>
              <a:rPr lang="en-GB" sz="1200" dirty="0" smtClean="0">
                <a:solidFill>
                  <a:schemeClr val="tx2"/>
                </a:solidFill>
              </a:rPr>
              <a:t>Removal of validation for AQ Correction Reason 4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 smtClean="0">
                <a:solidFill>
                  <a:schemeClr val="tx2"/>
                </a:solidFill>
              </a:rPr>
              <a:t>XRN4871 - </a:t>
            </a:r>
            <a:r>
              <a:rPr lang="en-US" sz="1200" dirty="0">
                <a:solidFill>
                  <a:schemeClr val="tx2"/>
                </a:solidFill>
              </a:rPr>
              <a:t>Modification 0665 – Changes to Ratchet </a:t>
            </a:r>
            <a:r>
              <a:rPr lang="en-US" sz="1200" dirty="0" smtClean="0">
                <a:solidFill>
                  <a:schemeClr val="tx2"/>
                </a:solidFill>
              </a:rPr>
              <a:t>Regime </a:t>
            </a:r>
            <a:r>
              <a:rPr lang="en-US" sz="1200" dirty="0" smtClean="0">
                <a:solidFill>
                  <a:schemeClr val="tx2"/>
                </a:solidFill>
              </a:rPr>
              <a:t>– Investigation only</a:t>
            </a:r>
            <a:endParaRPr lang="en-US" sz="1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b="1" dirty="0">
              <a:solidFill>
                <a:schemeClr val="tx2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843808" y="3435846"/>
            <a:ext cx="451811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Design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295619" y="3435846"/>
            <a:ext cx="432048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Build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731165" y="3435846"/>
            <a:ext cx="788590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ST &amp; Assurance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519755" y="3435846"/>
            <a:ext cx="288032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CM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790039" y="3435846"/>
            <a:ext cx="449796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PT / RT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230961" y="3435846"/>
            <a:ext cx="224898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IMP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455859" y="3435846"/>
            <a:ext cx="356145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PIS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90" name="Rectangle 39"/>
          <p:cNvSpPr>
            <a:spLocks noChangeArrowheads="1"/>
          </p:cNvSpPr>
          <p:nvPr/>
        </p:nvSpPr>
        <p:spPr bwMode="auto">
          <a:xfrm>
            <a:off x="8676456" y="2807965"/>
            <a:ext cx="189134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b="1" dirty="0" smtClean="0">
                <a:solidFill>
                  <a:srgbClr val="FFFFFF"/>
                </a:solidFill>
              </a:rPr>
              <a:t>Dec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39552" y="2489870"/>
            <a:ext cx="8424936" cy="225896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2019</a:t>
            </a: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110" name="Table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371179"/>
              </p:ext>
            </p:extLst>
          </p:nvPr>
        </p:nvGraphicFramePr>
        <p:xfrm>
          <a:off x="539548" y="2715766"/>
          <a:ext cx="842493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</a:tblGrid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Apr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June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Sept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</a:tr>
            </a:tbl>
          </a:graphicData>
        </a:graphic>
      </p:graphicFrame>
      <p:sp>
        <p:nvSpPr>
          <p:cNvPr id="111" name="Rectangle 110"/>
          <p:cNvSpPr/>
          <p:nvPr/>
        </p:nvSpPr>
        <p:spPr>
          <a:xfrm>
            <a:off x="197768" y="3003798"/>
            <a:ext cx="341784" cy="1296144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b="1" dirty="0" err="1" smtClean="0">
                <a:solidFill>
                  <a:schemeClr val="tx1"/>
                </a:solidFill>
              </a:rPr>
              <a:t>MiR</a:t>
            </a:r>
            <a:r>
              <a:rPr lang="en-GB" sz="1100" b="1" dirty="0" smtClean="0">
                <a:solidFill>
                  <a:schemeClr val="tx1"/>
                </a:solidFill>
              </a:rPr>
              <a:t> Drop 4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129" name="Oval 116"/>
          <p:cNvSpPr>
            <a:spLocks noChangeArrowheads="1"/>
          </p:cNvSpPr>
          <p:nvPr/>
        </p:nvSpPr>
        <p:spPr bwMode="auto">
          <a:xfrm>
            <a:off x="2742102" y="3867894"/>
            <a:ext cx="126610" cy="109537"/>
          </a:xfrm>
          <a:prstGeom prst="ellipse">
            <a:avLst/>
          </a:prstGeom>
          <a:solidFill>
            <a:srgbClr val="00B05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30" name="Rectangle 114"/>
          <p:cNvSpPr>
            <a:spLocks noChangeArrowheads="1"/>
          </p:cNvSpPr>
          <p:nvPr/>
        </p:nvSpPr>
        <p:spPr bwMode="auto">
          <a:xfrm>
            <a:off x="2411760" y="4019242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10/04: Scope Approval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321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8485</TotalTime>
  <Words>111</Words>
  <Application>Microsoft Office PowerPoint</Application>
  <PresentationFormat>On-screen Show (16:9)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Potential Minor Release Drop 4 Timeline &amp; Scope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334</cp:revision>
  <dcterms:created xsi:type="dcterms:W3CDTF">2018-09-02T17:12:15Z</dcterms:created>
  <dcterms:modified xsi:type="dcterms:W3CDTF">2019-04-02T13:33:04Z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-2077851990</vt:i4>
  </property>
  <property fmtid="{D5CDD505-2E9C-101B-9397-08002B2CF9AE}" pid="3" name="_NewReviewCycle">
    <vt:lpwstr/>
  </property>
  <property fmtid="{D5CDD505-2E9C-101B-9397-08002B2CF9AE}" pid="4" name="_EmailSubject">
    <vt:lpwstr>R&amp;N ChMC updates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231547909</vt:i4>
  </property>
  <property fmtid="{D5CDD505-2E9C-101B-9397-08002B2CF9AE}" pid="8" name="ContentTypeId">
    <vt:lpwstr>0x0101006E927B77B7F39148B9CB17AE711C8D35</vt:lpwstr>
  </property>
</Properties>
</file>