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72" r:id="rId10"/>
    <p:sldId id="875" r:id="rId11"/>
    <p:sldId id="87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864" y="-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 – MiR Drop 4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44401" y="1059582"/>
            <a:ext cx="8594612" cy="3025637"/>
            <a:chOff x="-31433" y="654304"/>
            <a:chExt cx="8017423" cy="2908754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1489291"/>
                </p:ext>
              </p:extLst>
            </p:nvPr>
          </p:nvGraphicFramePr>
          <p:xfrm>
            <a:off x="-31433" y="654304"/>
            <a:ext cx="8017423" cy="2908754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30/04/19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– Design workshops being held for 2 changes (XRN 4777 and XRN 4870)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 - Build has commenced for 1 change (XRN 4803)</a:t>
                        </a:r>
                        <a:endPara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 of environment unavailability due to environment pre prod refresh,  this is being discussed and worked through  with  ECMS, expect this to be worked around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costs tracked to budget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an ongoing risk that CPE’s will not be available when required, this is being closely monitored, currently there has been no issues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8266" y="1403571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Minor </a:t>
            </a:r>
            <a:r>
              <a:rPr lang="en-GB" sz="1200" b="1" dirty="0" smtClean="0">
                <a:solidFill>
                  <a:schemeClr val="tx2"/>
                </a:solidFill>
              </a:rPr>
              <a:t>Release Drop 4 </a:t>
            </a:r>
            <a:r>
              <a:rPr lang="en-GB" sz="1200" b="1" dirty="0">
                <a:solidFill>
                  <a:schemeClr val="tx2"/>
                </a:solidFill>
              </a:rPr>
              <a:t>Key Milestone Dates</a:t>
            </a:r>
            <a:r>
              <a:rPr lang="en-GB" sz="1200" b="1" dirty="0" smtClean="0">
                <a:solidFill>
                  <a:schemeClr val="tx2"/>
                </a:solidFill>
              </a:rPr>
              <a:t>: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r>
              <a:rPr lang="en-GB" sz="1200" b="1" dirty="0" smtClean="0">
                <a:solidFill>
                  <a:schemeClr val="tx2"/>
                </a:solidFill>
              </a:rPr>
              <a:t>Initiation – 3/5/19	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Design – 10/5/19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Build  - 7/6/19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Test – 19/7/19 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Implementation – 27/7/19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Closedown – 9/8/19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66783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08989" y="3435846"/>
            <a:ext cx="70297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11959" y="3435846"/>
            <a:ext cx="30779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03743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15357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schemeClr val="tx1"/>
                </a:solidFill>
              </a:rPr>
              <a:t>MiR</a:t>
            </a:r>
            <a:r>
              <a:rPr lang="en-GB" sz="1100" b="1" dirty="0" smtClean="0">
                <a:solidFill>
                  <a:schemeClr val="tx1"/>
                </a:solidFill>
              </a:rPr>
              <a:t> Drop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5167656" y="3875781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4816027" y="4048223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27/7:  Go Live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9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1D3E61"/>
                </a:solidFill>
              </a:rPr>
              <a:t>Potential Scope Items: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1D3E61"/>
                </a:solidFill>
              </a:rPr>
              <a:t>XRN4777 -  </a:t>
            </a:r>
            <a:r>
              <a:rPr lang="en-GB" sz="1200" dirty="0" smtClean="0">
                <a:solidFill>
                  <a:srgbClr val="1D3E61"/>
                </a:solidFill>
              </a:rPr>
              <a:t>Acceptance of Contact Details Updates </a:t>
            </a:r>
            <a:endParaRPr lang="en-GB" sz="12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1D3E61"/>
                </a:solidFill>
              </a:rPr>
              <a:t>XRN4780</a:t>
            </a:r>
            <a:r>
              <a:rPr lang="en-GB" sz="1200" dirty="0" smtClean="0">
                <a:solidFill>
                  <a:srgbClr val="1D3E61"/>
                </a:solidFill>
              </a:rPr>
              <a:t> </a:t>
            </a:r>
            <a:r>
              <a:rPr lang="en-GB" sz="1200" b="1" dirty="0" smtClean="0">
                <a:solidFill>
                  <a:srgbClr val="1D3E61"/>
                </a:solidFill>
              </a:rPr>
              <a:t>-</a:t>
            </a:r>
            <a:r>
              <a:rPr lang="en-GB" sz="1200" dirty="0" smtClean="0">
                <a:solidFill>
                  <a:srgbClr val="1D3E61"/>
                </a:solidFill>
              </a:rPr>
              <a:t> </a:t>
            </a:r>
            <a:r>
              <a:rPr lang="en-US" sz="1200" dirty="0">
                <a:solidFill>
                  <a:srgbClr val="1D3E61"/>
                </a:solidFill>
              </a:rPr>
              <a:t>Inclusion of Meter Asset Provider Identity (MAP Id) in the UK Link system (CSS Consequential Change</a:t>
            </a:r>
            <a:r>
              <a:rPr lang="en-US" sz="1200" dirty="0" smtClean="0">
                <a:solidFill>
                  <a:srgbClr val="1D3E61"/>
                </a:solidFill>
              </a:rPr>
              <a:t>) – REDUCED SCOPE</a:t>
            </a:r>
            <a:endParaRPr lang="en-US" sz="12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1D3E61"/>
                </a:solidFill>
              </a:rPr>
              <a:t>XRN4803 -  </a:t>
            </a:r>
            <a:r>
              <a:rPr lang="en-GB" sz="1200" dirty="0" smtClean="0">
                <a:solidFill>
                  <a:srgbClr val="1D3E61"/>
                </a:solidFill>
              </a:rPr>
              <a:t>Removal of validation for AQ Correction Reason 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1D3E61"/>
                </a:solidFill>
              </a:rPr>
              <a:t>XRN4871 - </a:t>
            </a:r>
            <a:r>
              <a:rPr lang="en-US" sz="1200" dirty="0">
                <a:solidFill>
                  <a:srgbClr val="1D3E61"/>
                </a:solidFill>
              </a:rPr>
              <a:t>Modification 0665 – Changes to Ratchet </a:t>
            </a:r>
            <a:r>
              <a:rPr lang="en-US" sz="1200" dirty="0" smtClean="0">
                <a:solidFill>
                  <a:srgbClr val="1D3E61"/>
                </a:solidFill>
              </a:rPr>
              <a:t>Regime – Investigation only</a:t>
            </a:r>
            <a:endParaRPr lang="en-US" sz="12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1D3E6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451811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Design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95619" y="3435846"/>
            <a:ext cx="43204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Build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31165" y="3435846"/>
            <a:ext cx="78859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ST &amp; Assurance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19755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CM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PT / RT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IMP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PIS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lang="en-US" altLang="en-US" sz="800" dirty="0" smtClean="0">
              <a:solidFill>
                <a:prstClr val="black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black"/>
                </a:solidFill>
              </a:rPr>
              <a:t>2019</a:t>
            </a:r>
            <a:endParaRPr lang="en-GB" sz="1200" dirty="0">
              <a:solidFill>
                <a:prstClr val="black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3933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prstClr val="black"/>
                </a:solidFill>
              </a:rPr>
              <a:t>MiR</a:t>
            </a:r>
            <a:r>
              <a:rPr lang="en-GB" sz="1100" b="1" dirty="0" smtClean="0">
                <a:solidFill>
                  <a:prstClr val="black"/>
                </a:solidFill>
              </a:rPr>
              <a:t> Drop 4</a:t>
            </a:r>
            <a:endParaRPr lang="en-GB" sz="1100" b="1" dirty="0">
              <a:solidFill>
                <a:prstClr val="black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chemeClr val="accent2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5167656" y="3839447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4879332" y="3977431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smtClean="0">
                <a:solidFill>
                  <a:srgbClr val="000000"/>
                </a:solidFill>
              </a:rPr>
              <a:t>27/7: Go Live 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4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8278</TotalTime>
  <Words>273</Words>
  <Application>Microsoft Office PowerPoint</Application>
  <PresentationFormat>On-screen Show (16:9)</PresentationFormat>
  <Paragraphs>82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 – MiR Drop 4 -  Status Update</vt:lpstr>
      <vt:lpstr>Potential Minor Release Drop 4 Timeline &amp; Scope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332</cp:revision>
  <dcterms:created xsi:type="dcterms:W3CDTF">2018-09-02T17:12:15Z</dcterms:created>
  <dcterms:modified xsi:type="dcterms:W3CDTF">2019-04-30T14:43:44Z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-295143488</vt:i4>
  </property>
  <property fmtid="{D5CDD505-2E9C-101B-9397-08002B2CF9AE}" pid="3" name="_NewReviewCycle">
    <vt:lpwstr/>
  </property>
  <property fmtid="{D5CDD505-2E9C-101B-9397-08002B2CF9AE}" pid="4" name="_EmailSubject">
    <vt:lpwstr>RE:R&amp;N ChMC and DSG Slides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315906719</vt:i4>
  </property>
  <property fmtid="{D5CDD505-2E9C-101B-9397-08002B2CF9AE}" pid="8" name="ContentTypeId">
    <vt:lpwstr>0x0101006E927B77B7F39148B9CB17AE711C8D35</vt:lpwstr>
  </property>
</Properties>
</file>